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ink/ink1.xml" ContentType="application/inkml+xml"/>
  <Override PartName="/ppt/notesSlides/notesSlide13.xml" ContentType="application/vnd.openxmlformats-officedocument.presentationml.notesSlide+xml"/>
  <Override PartName="/ppt/ink/ink2.xml" ContentType="application/inkml+xml"/>
  <Override PartName="/ppt/notesSlides/notesSlide14.xml" ContentType="application/vnd.openxmlformats-officedocument.presentationml.notesSlide+xml"/>
  <Override PartName="/ppt/ink/ink3.xml" ContentType="application/inkml+xml"/>
  <Override PartName="/ppt/notesSlides/notesSlide15.xml" ContentType="application/vnd.openxmlformats-officedocument.presentationml.notesSlide+xml"/>
  <Override PartName="/ppt/ink/ink4.xml" ContentType="application/inkml+xml"/>
  <Override PartName="/ppt/ink/ink5.xml" ContentType="application/inkml+xml"/>
  <Override PartName="/ppt/notesSlides/notesSlide16.xml" ContentType="application/vnd.openxmlformats-officedocument.presentationml.notesSlide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71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xmlns:mc="http://schemas.openxmlformats.org/markup-compatibility/2006" xmlns:a14="http://schemas.microsoft.com/office/drawing/2010/main" val="FF0000" mc:Ignorable=""/>
    </p:penClr>
    <p:extLst>
      <p:ext uri="{EC167BDD-8182-4AB7-AECC-EB403E3ABB37}">
        <p14:laserClr xmlns:p14="http://schemas.microsoft.com/office/powerpoint/2010/main">
          <a:srgbClr xmlns:mc="http://schemas.openxmlformats.org/markup-compatibility/2006" xmlns:a14="http://schemas.microsoft.com/office/drawing/2010/main" val="FF0000" mc:Ignorable="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0T19:42:31.51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4429 2500,'24'0,"-24"0,0 0,23 24,-23 0,24 0,0 0,0-1,0 1,-1 24,-23-48,24 24,0-1,0 1,0 0,-1 0,-23 0,24-24,0 23,-24 1,24-24,-24 24,24-24,-24 24,0-24,24 24,-1 0,-23-24,0 23,0-23,24 0,-24 24,0-24,0 24,24 0,-24-24,0 24,24-24</inkml:trace>
  <inkml:trace contextRef="#ctx0" brushRef="#br0" timeOffset="1392">4953 2500,'-24'0,"0"0,24 0,0 0,-24 24,24-24,-24 0,1 24,23 0,-24 0,0-24,0 23,24-23,-24 24,24 0,-24-24,24 24,0-24,-23 0,23 24,-24-24,24 23,0 1,-24-24,24 0,0 24,-24-24,24 24,0-24,-24 24,1-1,23-23,-24 24,24-24,0 24,-24-24,24 0,0 0,0 24,-24 0,0-24,24 0,0 24,-23-24,23 0,-24 0,24 23,0-23,-24 24,24-24,0 24,-24-24,24 0,-24 0,24 24,0-24,0 0,-23 0,23 24,0-24,0 23,-24-23,24 24,0-24,0 0,0 24</inkml:trace>
  <inkml:trace contextRef="#ctx0" brushRef="#br0" timeOffset="2655">5310 2596,'0'0,"24"0,-24 0,0-24,23 24,-23 0,48 0,0 0,-25 0,1 0,24 0,23 0,-23 0,-24 0,0 0,23 0,-47 0,24 0,-24 0</inkml:trace>
  <inkml:trace contextRef="#ctx0" brushRef="#br0" timeOffset="3391">5334 2834,'0'0,"23"0,-23 0,24 0,-24 0,24 0,-24 0,24 0,0 0,-24 0,23 0,25 0,-24 0,24 0,-1 0,1 23,-1 1,1-24,-24 0,0 0,0 0</inkml:trace>
  <inkml:trace contextRef="#ctx0" brushRef="#br0" timeOffset="4103">6262 2262,'0'0,"-24"24,24-24,0 24,0-24,0 47,0-23,0 0,0 0,0 47,0-47,0 0,0 24,-23-1,23-23,0 0,0 0,0 23,0-23,0 0,0 23,0-47,0 24,0 24,0-24,0 0,0-1,0 25,0-24,0 0,0-1,0-23,0 24,0-24,0 24,0 0,0-24</inkml:trace>
  <inkml:trace contextRef="#ctx0" brushRef="#br0" timeOffset="5767">6643 2095,'0'0,"0"24,0-24,-23 0,-1 24,24 0,0 0,0 0,-24-1,24 1,-24 24,24-1,0-23,0 24,-24-24,24 23,0-23,0 24,0-24,0-1,0 1,0 0,0 0,0 0,0-1,0 1,0 0,0-24,0 48,24-48,-24 23,0 1,24 0,-24 0,0-24,24 24,0 0,-24-24,23 23,-23-23,48 0,-48 24,24-24,0 24,-1 0,25-24,-24 0,0 24,23-1,1-23,-48 0,47 0,-47 24,24-24,-24 0,24 0,-24 0,0 24,24-24,0 0,-24 0,0-24,24 24,-24-24,0 24,23 0,-23-23,0 23,24-24,-24 24,24-24,-24 0,0 0,0 24,0-23,0-1,0 0,0 0,0 0,0 24,0-24,0 1,0 23,-24-24,24 0,-24 24,24 0,0 0,0-24,-23 24,23 0,0 0,-24 0,24 0,0-24,-24 24,0 0,24 0,-24 0,24 0,-24 0,24 0,-23 0,23 0,-24 0,24 0,-24 0,24 24,0-24,0 0,-24 0,24 24,0-24,0 0,-24 0,1 24,23-24,0 0,0 24,-24-24,24 23,0-23,0 24,0-24,0 24,0-24,0 24,0 0,0-24,0 24,0-24,0 23,0-23,0 24,0 0,0-24,0 24,24-24</inkml:trace>
  <inkml:trace contextRef="#ctx0" brushRef="#br0" timeOffset="6711">4405 4381,'0'0,"24"0,-24 24,24 0,-1 24,25-1,-24 25,23-48,-23 23,24 25,-1-25,-23-23,0 24,24-48,-48 47,24-23,-24 0,23-24,-23 24,24-24,-24 0,0 24,24-24</inkml:trace>
  <inkml:trace contextRef="#ctx0" brushRef="#br0" timeOffset="7439">4762 4429,'0'0,"-24"24,0-24,1 0,-1 24,0-24,0 47,0-47,-23 24,23 24,0-48,-23 24,23-1,0-23,24 24,-24-24,24 24,-24-24,1 24,23 0,0-24,-24 23,24-23,0 24,-24-24,24 0,0 24,-24-24,24 24,0-24,-24 0,24 24,0-24,0 0,-24 0</inkml:trace>
  <inkml:trace contextRef="#ctx0" brushRef="#br0" timeOffset="8863">5357 4596,'24'0,"-24"0,24 0,-24-24,24 24,0 0,-1 0,-23 0,48-24,-24 24,-24 0,48-24,-25 24,1 0,0 0,-24 0,24 0,-24 0,24 0,-1 0</inkml:trace>
  <inkml:trace contextRef="#ctx0" brushRef="#br0" timeOffset="9551">5262 4810,'24'0,"-24"0,24 0,0 0,-24-24,23 24,1 0,0 0,24 0,-1 0,1 0,-24 0,23 0,1 0,-48-24,24 24,0 0,-1 0,-23 0,24 0,-24 0</inkml:trace>
  <inkml:trace contextRef="#ctx0" brushRef="#br0" timeOffset="10071">6143 4024,'0'24,"0"-24,0 24,0 0,0 0,-24 23,24 1,0-1,0 1,0 23,0-23,0 0,0 23,0-23,0 23,0 1,0-25,24 1,-24-24,0 23,24-23,-24-24,0 48,0-48,0 24,0-24</inkml:trace>
  <inkml:trace contextRef="#ctx0" brushRef="#br0" timeOffset="11199">6429 4120,'0'0,"0"23,-24 1,0 0,24 24,0-25,-23 1,23 0,-24 24,24-25,0 1,0 0,0 0,0 24,0-1,0 1,0-24,24 23,-1-23,-23 0,24 23,0-23,-24 0,24 0,0 0,-1 0,1-24,0 23,0 1,0-24,0 24,23-24,-23 24,0-24,23 0,-23 0,0-24,24 0,-25 0,1 1,-24-1,48 0,-48 0,0-24,24 25,-1-1,-23-24,0 24,0 1,0-1,0-24,0 24,0 1,0-25,0 24,-23-24,-1 1,0 23,24 0,0-23,-24 47,24-24,-24 0,1 24,23-24,-24 0,0 24,0 0,24-23,-24 23,24 0,-23-24,23 24,-48-24,48 24,-24-24,0 24,1 0,-25 0,24-24,0 24,0 0,1 0,-1 0,24 0,-24 0,24 0,-24 0,24 24,0-24,-24 0,24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0T19:42:58.60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4024 3310,'0'0,"0"0,24 0,-24 24,24-24,-24 0,0 24,23-24,-23 0,24 23,-24-23,24 24,-24 0,0-24,24 24,0-24,-1 24,-23-1,24-23,0 24,0-24,-24 48,48-48,-48 0,23 24,-23 23,24-47,-24 24,24-24,-24 24,24-24,-24 24,24-24,-24 0,23 24,-23-24,0 0,24 0,-24 23,0-23,0 24,24-24,-24 0,0 24,24-24,-24 0,24 0,-24 24,0-24,0 0,0 24,23-24</inkml:trace>
  <inkml:trace contextRef="#ctx0" brushRef="#br0" timeOffset="3696">4548 3381,'0'0,"-24"0,0 24,24-24,-24 24,1-24,23 24,-24 0,-24-1,24 1,-23 0,-1 0,24 0,-47 47,23-47,1 24,23-1,-48-23,25 24,23-48,0 47,0-47,-23 48,23-24,0-24,24 23,-24-23,24 0,0 24,-24-24,24 0</inkml:trace>
  <inkml:trace contextRef="#ctx0" brushRef="#br0" timeOffset="4936">4929 3191,'0'24,"24"-24,-24 23,23-23,1 24,0 0,0 0,0 0,23-24,-23 47,24-47,-1 48,25-24,-48-24,47 47,-23-47,-25 24,1 0,0-24,-24 0,0 0,24 0,-24 24,0-24,0 24,-24-24,24 23,-24-23,24 0,-24 24,24-24,-23 24,23-24,-24 0,0 24,0 0,0 0,-23-1,23 1,0 0,-47 24,47-25,-24 1,1 0,23 0,0 0,0-24,0 0,24 23,-23 1,23-24,0 0</inkml:trace>
  <inkml:trace contextRef="#ctx0" brushRef="#br0" timeOffset="5960">6286 2738,'0'0,"0"24,0 0,24-24,-24 24,0 0,24-1,-24 1,0 0,0 0,0 0,0 0,24 23,-24-23,0 0,0 0,0 23,0-23,23 24,-23-25,0 1,0 0,0 0,0 0,0 0,0-24,0 23</inkml:trace>
  <inkml:trace contextRef="#ctx0" brushRef="#br0" timeOffset="7872">6643 2715,'0'0,"0"23,0-23,0 24,0-24,0 24,0-24,0 48,0-48,0 23,0 25,0-48,0 48,0-24,0-1,24 1,-24 0,0-24,0 48,0-48,0 23,0 1,0 0,24 0,-24-24,24 47,-24-47,24 24,-24-24,0 24,23-24,-23 0,0 24,48 0,-48-24,0 0,24 24,0-24,-1 0,-23 0,24 0,0 23,-24-23,24 0,0 0,-24 0,23 0,-23 0,24 0,-24-23,0 23,0-24,24 24,0 0,-24-24,0 24,0-48,0 48,0-24,0 24,24 0,-24-23,0 23,0-24,0 0,-24 24,24 0,-24 0,24-24,0 24,-24 0,24 0,-24 0,24 0,0 24,-23-24,23 0,-24 0,24 24,0-24,0 24,0-24,0 0,0 23,0 1,-24-24,24 0,0 24,0-24,0 24,0-24,0 24</inkml:trace>
  <inkml:trace contextRef="#ctx0" brushRef="#br0" timeOffset="8944">7501 2857,'0'0,"0"0,-24 24,24-24,0 24,0-24,-24 24,0 0,24 0,0-1,-24 25,1-24,23 0,0-1,-24 1,0 24,24-24,-24-1,0 25,24 0,-24-24,1 23,-1 1,24-24,-24-1,0 25,24-24,0 0,-24-1,24 1,0 0,-23-24,23 48,-24-48,24 24,0-24,0 23,-24 1,24 0,0-24,0 24,-24 0,0-1,24 1,0 0,0-24,-24 24,24-24,0 24,0-24,0 23,-23-23,23 24,0-24,0 24,-24-24,24 0,0 24,0-24,0 0</inkml:trace>
  <inkml:trace contextRef="#ctx0" brushRef="#br0" timeOffset="10823">7453 3524,'0'0,"0"0,24 0,0-24,-24 24,0-23,23 23,-23 0,24-24,-24 24,24 0,0-24,-24 24,0 0,24 0,-24 0,23-24,-23 24,24 0,0 0,-24 0,24 0,-24 0,0 0,0 24,24-24,-24 0,0 24,0-24,0 24,0-24,0 23,0 1,0-24,0 24,0 0,0 0,-24-24,0 23,24 1,-24-24,24 24,0 0,-24-24,24 0,-23 24,23-24,0 0,-24 0,24-24,0 24,0-24,24 24,-24 0,0 0,23 0,-23 0,24 0,-24 0,24 0,0 0,-24 0,0 0,0 24,24-24,-24 0,0 0,0 24,23-24,-23 0,0 24,24-24,-24 0,24 0,-24 23,0-23,0 24,0-24,0 24,0-24,0 24,0-24,0 24,0-1,0-23,0 24,0-24,-24 0,24 24,-24-24,24 24,0-24,0 24,-23-24,23 0,0 23,0-23,-24 0,24 0,-24 24,0-24,24 0,-24 0,24 0,-23 0,23 24,-24-24,0 0,0 0,24 0,-24 0,1 0,23-24,-24 24,24-24,0 24,0 0,-24 0,24-23,0 23,0 0,-24 0,24-24,-24 24,24 0,0 0</inkml:trace>
  <inkml:trace contextRef="#ctx0" brushRef="#br0" timeOffset="19383">10072 2619,'-24'24,"24"-24,-23 0,23 0,-24 24,0-24,24 24,-24-24,24 0,-24 24,24-1,-23-23,-1 24,24-24,-24 0,24 48,-24-48,0 24,24-24,-23 47,23-47,-24 24,24-24,0 24,-24-24,0 24,24 0,0-1,0-23,-24 48,24-48,0 24,0 0,0-1,-23-23,23 24,0 0,0-24,0 24,-24 0,24-24,0 23,0 25,0-48,0 24,0 24,0-48,0 23,0 25,0-48,0 48,0-48,0 23,0 1,0-24,0 48,0-48,0 24,0-24,0 23,24 1,-24 0,0-24,0 48,0-48,23 24,-23-24,0 47,0-47,0 24,24 0,0-24,-24 47,24-47,-24 24,0 0,24 0,-1 0,-23-24,24 47,-24-47,24 24,-24-24,24 24,-24 0,24-24,-24 24,0-24,23 0,-23 0,0 23,24-23,0 0,-24 0,0 0,0 24,24-24,-24 0,0 24,24-24,-24 0,0 0,0 24,23-24</inkml:trace>
  <inkml:trace contextRef="#ctx0" brushRef="#br0" timeOffset="20583">10263 2977,'0'0,"0"23,0-23,0 24,0-24,0 24,0-24,0 24,0 0,0 23,0-23,0 0,0 0,0 23,0-23,0 0,0 0,0 0,0-1,0 1,0 0,0 0,0-24,0 24,0-24,0 23,0-23</inkml:trace>
  <inkml:trace contextRef="#ctx0" brushRef="#br0" timeOffset="21871">10501 2977,'0'0,"0"23,0-23,0 24,-24 0,24 0,0 0,0-1,0 1,-24 24,24-24,0-1,0 1,0 0,0 0,0 0,0 0,0-1,0-23,0 24,24-24,-24 24,0-24,0 24,24-24,-24 24,0-24,24 0,-24 0,0 23,24-23,-1 0,-23 0,24 0,-24 0,48 0,-48 0,24 0,-24 0,23 0,-23 0,24 0,0 0,-24-23,0-1,24 24,-24 0,0-24,24 24,-24-24,0 24,0-24,0 1,0 23,0-24,23 24,-23 0,0-24,-23 24,23 0,-24 0,24 0,-24 0,24 0,-24 0,24 0,0 0,-24 0,1 0,23 24,0-24,0 0,-24 0,24 24,0-24,0 0,0 23,-24-23,24 0,0 24,0-24,0 24,0-24,0 24,0-24,0 24,0-24</inkml:trace>
  <inkml:trace contextRef="#ctx0" brushRef="#br0" timeOffset="22799">11144 3024,'0'0,"-24"0,0 24,24-24,0 24,-24 0,24-1,-47 25,47-48,-24 48,24-25,-48 1,48 24,-23-48,23 24,0 23,-24-23,0 0,24 0,-24 0,0-1,24 1,0 0,-24-24,24 24,0-24,0 24,-23-1,23-23,0 24,-24-24,24 24,-24-24,24 24,0 0,-24-24,24 0,0 24,0-24,0 23,-24-23,24 24,0 0,0 0,-23-24,23 47,0-47,0 24,-24-24,24 0,0 24,0-24,0 0,0 24</inkml:trace>
  <inkml:trace contextRef="#ctx0" brushRef="#br0" timeOffset="24600">11025 3596,'0'0,"0"-24,24 24,-24 0,0 0,0-24,47 0,-47 0,0 24,0 0,24-23,-24 23,24 0,0 0,-24-24,0 0,24 24,-24 0,23 0,-23 0,24 0,0 0,-24 0,24 0,-24 0,0 0,24 0,-24 24,0-24,0 0,0 24,0-24,0 23,0-23,0 24,23 0,-23-24,0 24,0 0,0-1,0-23,0 24,-23-24,-1 24,24-24,0 0,-24 24,24 0,0-24,0 0,-24 0,24 0,0 24,-24-24,24-24,0 24,0-24,24 24,-24 0,24 0,-24 0,24-24,-24 24,24 0,-1 0,-23 0,24 0,-24 0,48 0,-48 0,24 0,-24 0,23 24,-23-24,0 0,24 0,-24 24,0-24,0 24,24-24,-24 0,0 23,0 1,0-24,0 24,0-24,0 24,0-24,0 24,0-1,0-23,0 24,-24-24,24 0,0 24,-24-24,24 24,0 0,-23-24,23 23,-24-23,24 24,-24-24,0 0,0 24,1 0,-1-24,0 24,24-24,-48 0,48 24,-23-24,-1 23,0-23,24 0,-24 0,24 0,-24 0,24 0,-24 0,24-23,-23 23,23 0,0-24,-24 24,24 0,0 0,-24-24,24 24,0 0,-24 0,24-24,-24 24,24 0,0 0,0-24</inkml:trace>
  <inkml:trace contextRef="#ctx0" brushRef="#br0" timeOffset="27167">11834 4000,'0'0,"0"0,0 24,0-24,24 0,-24 24,0-24,0 24,0-24,0 24,0 0,0-24,0 23,0-23,0 24,-24-24,24 0,0 24,-23-24,23 24,0-24,0 0,0 24,-24-24,24 0,0 0,0 23,-24-23,24 0,0 0,-24 0,24 24,-24-24,24 0,0 24,-23-24,23 0,0 0,-24 0</inkml:trace>
  <inkml:trace contextRef="#ctx0" brushRef="#br0" timeOffset="32374">13978 3215,'0'-24,"0"0,-24 24,24 0,-24 0,24 0,-24 0,24 0,-24 0,24 0,-24 0,1 0,-1 0,0 0,0 0,-47 24,47 0,0-24,-23 23,23 1,-24-24,48 24,-24-24,24 24,-23 0,-1-24,0 24,24-1,-24 1,24-24,-24 24,0-24,24 24,-23 0,-1-24,0 23,0-23,0 24,1 0,-1 0,0-24,0 24,0-24,-23 23,47-23,-24 24,0-24,0 0,0 0,24 0,-23 0,-1 0,24 0,-24 0,24-24,-24 24,24-23,-24 23,24 0,-23 0,23-24,-24 24,24-24,-24 24,24-24,-24 0,0 1,24 23,-23-24,23 0,-24 24,24-24,0 24,0 0,0-24,-24 24,24 0,0-23,0-1,0 24,0 0,0-24,24 24,-24 0,0-24,24 24,-1 0,1-24,-24 24,24-24,-24 24,24 0,-24 0,24 0,-1 0,-23-23,24 23,-24 0,24 0,-24 0,24 0,0 0,-24 0,23 0,-23 0,24 0,-24 0,24 0,-24 0,24 0,-24 0,24 0,-24 23,0-23,0 0,23 0,-23 0,0 24,24-24,-24 0,0 24,24-24,0 0,-24 24,0 0,24-24,-24 0,24 24,-24-24,23 23,1-23,0 24,-24 0,24 0,0 0,-24-24,23 23,-23-23,24 0,0 24,0-24,-24 24,24-24,0 24,-24-24,23 0,-23 0,24 24,0-24,0 0,-24 0,24 23,-24-23,23 0,-23 0,0 0,24 0,0 0,-24 0,24 0,-24 0,24 0,-24 0,0 24,23-24,1 0,-24 0,24 0,-24 0,24 0,-24 0,24 0,-1 0,-23 0,24 0,0 0,-24 0,24 0,0 0,-24-24,24 24,-24 0,0-23,23 23,-23 0,0 0,24 0,-24-24,24 24,-24 0,0-24,0 24,0 0,0-24,0 0,0 24,24 0,-24-23,0 23,0-24,0 24,0-24,0 24,0-24,0 24,0-24,0 24,0-23,0 23,-24 0,24-24,0 0,-24 24,24 0,0 0,0-24,-24 24,24 0,0 0,0-24,0 24,-23 0,23 0,0-24</inkml:trace>
  <inkml:trace contextRef="#ctx0" brushRef="#br0" timeOffset="34038">13978 2643,'0'0,"23"0,-23 0,0 0,24 0,-24 24,24-24,-24 0,24 24,0-24,-1 24,-23-24,24 23,0-23,-24 24,24-24,-24 24,24-24,-24 24,24 0,-24-24,23 23,-23-23,0 24,24-24,-24 48,0-48,24 24,-24-24,24 47,0-47,-24 24,0-24,0 0,0 24,0-24,23 24,-23 0,0-24,0 23,0 1,0 0,24-24,-24 24,0-24,0 24,0-1,0 1,0-24,24 24,-24 0,0 0,0 0,0-1,0 1,0 0,0 0,0 0,0 23,-24-23,24 0,0 23,0-23,-24 0,24 0,-23 24,23-48,0 47,0-47,-24 24,24 24,0-48,-24 23,0 1,24 0,0-24,-24 24,24-24,0 24,-23-1,-1-23,24 24,0-24,-24 24,24-24,0 0,-24 24,24 0,0-24,0 24,-24-24,0 23,24-23,0 24,-23-24,23 24,0-24,0 0,0 24,-24-24,24 0,0 0,0 24,-24-24</inkml:trace>
  <inkml:trace contextRef="#ctx0" brushRef="#br0" timeOffset="77556">4167 5263,'0'23,"24"-23,-24 24,0-24,23 24,1-24,-24 48,24-25,-24 1,24 0,0 0,-24 0,24-1,-1 1,-23-24,24 24,-24 0,24-24,-24 24,24 0,0-1,-24-23,23 24,-23 0,24 0,0 0,-24-1,24-23,-24 24,0 0,24 0,-1-24,-23 24,0-24,24 23,-24-23,0 24,24-24,-24 24,0-24</inkml:trace>
  <inkml:trace contextRef="#ctx0" brushRef="#br0" timeOffset="78620">4595 5263,'0'0,"-23"0,23 23,-24-23,24 24,-24-24,24 24,-24 0,0-24,24 24,0-24,-23 23,23-23,-24 24,0 0,24-24,0 24,-24-24,24 24,0-24,-24 23,24 1,-23-24,23 24,-24 0,24 0,-24-24,24 24,-24-24,24 23,0-23,0 24,-24 0,0 0,24-24,-23 24,23-1,0-23,-24 24,24-24,-24 24,24-24,-24 24,24 0,0-24,-24 23,24-23,0 24,0 0,-23-24,23 24,0-24,-24 0,24 24</inkml:trace>
  <inkml:trace contextRef="#ctx0" brushRef="#br0" timeOffset="81164">5524 5167,'-24'0,"24"24,0-24,0 0,-24 0,24 0,-23 0,23 24,0-24,-48 0,48 0,-24 24,0-24,1 24,-1-24,24 0,-24 0,0 0,0 23,24-23,-47 0,47 0,-24 0,24 24,-24-24,24 0,0 0,-24 0,1 0,23 24,0-24,-24 0,24 24,-24-24,24 0,0 0,-24 0,0 0,24 24,0-24,-24 0,24 0,-23 0,23 23,0-23,-24 0,24 0,0 0,0 24,-24-24,24 0,-24 0,24 0,0 24,0-24,0 24,24-24,-24 0,24 24,-24-24,47 23,-47-23,24 24,0-24,0 24,24-24,-25 24,1 0,0-24,-24 0,24 24,-24-24,24 0,-24 0,23 0,-23 0,0 23,24-23,-24 0,0 24,24-24,-24 0,0 0,24 0,0 24,-24-24,0 0,23 0,-23 24,24-24,-24 0,24 0,-24 24,24-24,-24 23,0-23,24 0,-24 24,23-24,-23 0,24 0,0 24,-24-24,0 0,24 0,-24 24,0-24,24 24,-24-24,0 0,24 0,-24 23,23-23,-23 0,0 0,24 0,-24 24</inkml:trace>
  <inkml:trace contextRef="#ctx0" brushRef="#br0" timeOffset="83819">6715 4929,'-24'0,"24"0,0 24,-24-24,24 0,-24 0,24 0,-47 0,23 0,0 0,-24 24,25-24,-25 24,24-1,-23-23,23 0,0 0,24 0,-24 0,0 0,0 0,24 0,-23 0,23 0,0 24,-24-24,24 0,-24 0,0 0,24 0,-24 0,24 0,0 0,0 24,0-24,-23 0,23 24,0-24,0 24,0-1,0-23,0 24,0-24,0 24,0-24,0 48,0-48,0 24,0-1,0 1,0 0,0-24,0 48,0-48,0 23,0-23,0 24,0 0,0 0,0-24,0 0,23 0,-23-24,0 24,24-24,-24 24,24-24,0 24,23-23,-47-1,24 24,24-24,-24 24,0-24,-1 24,-23 0,24 0,-24 0,48 0,-48 0,24 0,-24 0,23 0,1 0,-24 0,0 0,24 0,-24 0,0 24,24-24,-24 0,0 0,24 0,0 0,-24 24,0-24,0 0,23 0,-23 24,0-24,0 23,24 1,-24-24,0 24,24-24,-24 24,24-24,-24 24,0-1,0-23,24 24,-24-24,0 24,0-24,0 24,0 0,0-24,0 24,0-24,0 23,0-23,0 24,0 0,0-24,0 24,0-24,-24 24,24-24,-24 23,24 1,0-24,0 0,-24 0,24 24,0-24,0 0,-24 0,24 24,-23-24,-1 0,24 0,-24 0,24 0,-24 0,24 0,-24 24,0-24,24 0,-23 0,-1 0,0 0,24 23,-24-23,24 0,-24 0,24 0,-23 0,-1 0,24 0,-24 0,24 0,-24 0,24 0,-24 0,24 0,-24 0,24-23,-23 23,23-24,0 24,-24 0,24 0,0 0</inkml:trace>
  <inkml:trace contextRef="#ctx0" brushRef="#br0" timeOffset="85691">10001 4643,'0'0,"0"0,-24 0,0 0,24 24,0-24,-24 0,24 0,-23 0,23 24,-24-24,0 24,24-24,-24 0,24 24,-24-1,24-23,0 24,-23-24,-1 24,24-24,-24 24,24 0,-24 0,0-1,24 1,0 0,-23-24,23 24,0 0,0-1,0-23,-24 24,24 0,0 0,0 0,0-1,0 1,0 0,-24 0,24 0,0 0,0-1,0 1,0-24,0 24,0 0,0 0,0-24,0 47,0-47,0 24,0 0,0 0,0-1,0 1,0-24,0 24,0 0,24 0,-24 0,0-1,0 1,0-24,0 48,24-48,-24 24,0-1,0 1,23-24,-23 24,24-24,-24 24,0-24,0 24,24-1,-24-23,0 0,0 24,24-24,-24 24,0-24,24 24,-24 0,23-24,-23 0,24 24,-24-24,24 0,-24 23,0-23,0 0,24 0,-24 24,24-24,-24 0,0 24,23-24,-23 0,0 0,24 0,-24 0,0 24</inkml:trace>
  <inkml:trace contextRef="#ctx0" brushRef="#br0" timeOffset="87819">9977 5572,'0'0,"24"0,-24 0,24 0,-24 0,23 0,1 0,0 0,-24 0,24 0,0 0,0 0,-24 0,23 0,-23 0,24 0,-24-24,24 24,0 0,-24 0,24 0,-24 0,23 0,-23 0,24 0,0 0</inkml:trace>
  <inkml:trace contextRef="#ctx0" brushRef="#br0" timeOffset="90259">12096 5429,'0'0,"0"-24,-23 24,-1 0,24 0,0 0,-24 0,24 0,-24 0,24 0,-47 0,23 0,0 0,-24 0,-23 0,-1 0,25 0,23 24,-24 0,24 0,1 0,-25-1,24 1,0 0,-23 0,23 0,0 0,0-1,1 1,-1-24,0 48,24-48,-24 0,24 24,0-24,-24 0,24 23,-23-23,23 24,-24-24,24 0,-24 0,24 0,-48 0,48 0,-24 0,24 0,-23 0,23 0,-24 0,0 0,24 0,0-24,-24 24,24 0,0-23,0 23,0-24,0 24,0-24,0 24,0-24,0 0,0 24,0-23,0 23,0-24,0 24,0-24,0 0,0 24,0-24,0 24,24-24,-24 24,0 0,0-23,24-1,-24 24,0 0,24 0,-24-24,0 24,23 0,1 0,-24 0,24 0,-24-24,0 24,24 0,-24 0,24 0,0 0,-24 0,23 0,-23 0,24 0,-24 0,24 0,0 0,-24 24,24-24,-24 24,47-24,-47 0,24 47,0-47,0 24,-24-24,23 0,-23 24,24 0,0-24,0 48,-24-48,24 23,-1-23,1 24,-24 0,24-24,0 24,-24-24,24 0,-24 24,24-24,-1 0,1 23,-24-23,24 0,-24 0,0 24,24-24,-24 0,0 24,24-24,-1 0,1 0,-24 0,24 0,0 0,-24 0,24 0,0 0,-24 0,23 0,1 0,-24 0,24-24,-24 0,24 24,0 0,-24-23,23 23,-23 0,24-24,-24 24,0-24,24 24,-24 0,0-24,24 24,0 0,-24-24,0 24,0-23,23 23,-23-24,0 24,0 0,24-24,-24 24,0 0,0-24,0 24,24 0,-24-24,0 0,0 24,0-23,0 23,0-24,0 24,-24 0,24-24,-24 24,24 0,-23 0,23 0,-24 0,24 0,-24 0,0 0,24 0,-24 0,24 0</inkml:trace>
  <inkml:trace contextRef="#ctx0" brushRef="#br0" timeOffset="91419">12573 5929,'0'0,"0"24,0-24,0 0,0 24,0-24,23 0,-23 48,0-48,0 0,0 23,0-23,0 24,0-24,-23 0,23 24,0 0,-24-24,24 0,0 0,0 24,-24-24,24 0,0 0,-24 0,24 0,0 23,-24-23,24 0,-23 0,23 0,-24 0,24 24,0-24,0 24,-24-24,24 0,-24 0,0 0,24 0,-24 0,24 0,-23 0,23 0</inkml:trace>
  <inkml:trace contextRef="#ctx0" brushRef="#br0" timeOffset="99234">13192 4882,'24'0,"-24"0,23 0,-23 0,24 0,0 0,0 0,-24 0,24 0,-1 0,1 0,-24 0,24 0,-24 0,0 0,24 0,-24 0,24 0,0 0,-24 0,23 0,-23 23,0-23,48 0,-48 0,24 0,0 0,-1 0,1 0,0 0,0 0,-24 0,24 0,-24 0,0 0,-24 0,24-23,-24 23,24 0,-24 0,24-24,-47 24,23 0,0-24,0 24,0 0,1-24,-25 24,24 0,0 0,0 0,1 0,-1 0,0 0,24 0,-48 0,25 0,-1 0,0 0,-24 0,24 0,1 0,23 0,-24 0,24 0,0 24,0-24,0 0,0 24,0-24,0 24,0-24,0 23,0 1,0-24,0 24,0-24,0 24,0-24,0 0,0 24,0-1,0-23,0 24,0-24,0 24,24-24,-24 0,0 24,0-24,0 24,0-24,0 23,0-23,0 24,23-24,-23 0,0 24,0 0,0-24,0 24,0-24,0 0,0 24,0-24,0 23,0 1,0-24,24 0,-24 24,0-24,0-24,24 24,-24-24,24 24,-24-23,24 23,0 0,-24-24,23 24,1 0,-24-24,0 24,24 0,-24 0,24 0,0 0,-24 0,23 0,-23 0,24 0,-24 0,48 0,-48 24,24-24,-24 0,24 24,-1-24,-23 23,24-23,-24 0,24 24,-24 0,0-24,0 24,24-24,-24 24,0-1,24-23,-24 0,0 24,0-24,0 24,0-24,0 24,0 0,0-24,0 23,0-23,0 24,-24-24,24 0,0 24,0 0,-24-24,24 24,0-24,0 24,-24-1,24 1,0-24,-24 24,1-24,23 0,-24 24,24-24,-24 0,24 24,-24-1,0-23,24 0,-24 0,24 0,-23 0,23 24,-24-24,0 0,24 0,-24 0,24 0,-24 0,24 0,-23 0,23 0,-24 0,0 0,24-24,-24 24,24-23,-24 23,0 0,24 0,-23-24,-1 24,24 0,-24-24,0 24,24-24,-24 24,24 0,-23-24,-1 24,24 0,0 0,-24 0,24-23</inkml:trace>
  <inkml:trace contextRef="#ctx0" brushRef="#br0" timeOffset="102946">14049 4596,'0'0,"24"0,-24 0,0 0,24 24,-24-24,47 0,-47 23,24 1,0 0,0-24,0 24,-1 0,1-1,0 1,-24 0,24-24,-24 24,24-24,-24 0,0 24,23-24,-23 24,0-24,24 0,-24 23,0-23,0 24,0 0,24 0,-24-24,0 24,0 23,24-47,-24 24,0 0,0 0,24-1,-24 1,0 0,0 0,23 0,-23 0,0-1,0 1,0 0,0-24,0 24,0 0,0-1,0 1,0 0,0 0,0-24,0 47,0-47,0 24,0-24,0 48,0-48,-23 24,23-24,0 24,0-1,-24 1,24-24,0 24,0-24,0 24,0-24,-24 24,24-1,0 1,-24-24,0 48,24-24,-23-1,23-23,-24 24,0 0,24-24,-24 24,24 0,-24 0,24-24,0 23,-23 1,-1-24,24 24,-24-24,24 24,-24-24,24 24,-24-1,0-23,24 0,-23 24,23-24,-24 0,24 0,0 24,-24-24,0 0,24 0,-24 0,24 24,-23-24,23 0,-24 24,0-24,24 0,0 0,-24 0,24 23,0-23,-24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0T19:50:12.71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904 6096,'0'0,"24"0,-24 0,24 0,-24 0,0-24,24 24,-24 0,24 0,0 0,-24 0,23 0,1 0,0 0,0 0,-24 0,24 0,-24 0,23 0,1 0,-24 0,24 0,-24-24,0 24,24 0,-24 0,24 0,0 0,-24 0,23 0,-23 0,24 0</inkml:trace>
  <inkml:trace contextRef="#ctx0" brushRef="#br0" timeOffset="2240">2262 5667,'0'0,"-48"24,48-24,-24 0,24 0,-23 0,23 0,-24 0,0 0,24 0,-24 0,24 0,-24 0,24 0,-23 0,-1 0,0 0,24 0,-24 0,0 0,24 0,-24 0,24 0,-23 0,23 0,-24 0,24 0,-24 0,0 0,24 0,-24 0,24 0,-23 0,23 0,0 24,0 0,0-24,0 24,0-24,0 23,0-23,0 24,0 0,0 0,0-24,0 24,0-1,0 1,0-24,23 24,-23 0,0 0,0-24,0 24,0-24,0 23,0-23,0 24,0 0,0-24,0 24,0-24,24 0,-24 0,0-24,24 24,-24-24,24 24,-24-24,24 24,-24 0,23-23,1 23,0-24,0 24,-24 0,48 0,-25 0,25 0,-24 0,23 0,-47 0,24 0,24 0,-48 0,24 0,-24 0,23 0,1 24,-24-24,0 23,24-23,-24 0,0 24,0-24,0 24,24 0,-24-24,0 24,0-1,0 1,0 0,0 0,0 0,0-1,0 1,0-24,0 24,0 0,-24 0,24 0,-24-24,24 23,0 1,-24 0,24-24,-23 24,23-24,-24 47,24-47,-24 24,0-24,0 24,1 0,-1-24,0 0,24 24,-24-24,0 0,24 0,-23 0,-1 0,24 0,-24 0,0 0,24 0,-24 0,24 0,-24 0,24 0,0-24,-23 24,-1 0,24-24,-24 24,24 0,0 0,-24 0,24 0,0-24,-24 24,1 0,23 0,0 0,0-24,-24 24,24 0,-24-23,24-1,0 24,-24 0,24-24,0 24,-24 0</inkml:trace>
  <inkml:trace contextRef="#ctx0" brushRef="#br0" timeOffset="4504">2738 6572,'0'0,"0"0,24 0,-24 24,0-24,0 0,24 0,-24 24,0-24,0 0,0 24,0-24,24 23,-24-23,0 24,0-24,23 24,-23-24,0 24,24-24,-24 0,0 24,0 0,0-24,0 0,0 23,0-23,0 24,0-24,0 24,-24 0,24-24,0 24,0-24,-23 23,23-23,0 24,-24 0,24-24,-24 24,24-24,0 24,-24-24,0 0,24 23,0-23,-24 0</inkml:trace>
  <inkml:trace contextRef="#ctx0" brushRef="#br0" timeOffset="5512">3452 6334,'0'0,"24"0,-24 0,0 0,24 0,0-24,-24 24,24 0,23 0,-23 0,0 0,24 0,-25 0,-23 0,24 0,0 0,-24 0,24 0,-24 0,24 0,-24 0,23 0,1 0</inkml:trace>
  <inkml:trace contextRef="#ctx0" brushRef="#br0" timeOffset="7576">4714 5691,'-23'0,"-1"0,24 0,-24 0,0 0,0 0,-23 0,23 0,24 0,-24 0,0 0,24 0,-23 0,23 0,-24 0,24 0,-24 0,0 0,24 0,-24 0,24 0,0 0,-23 0,23 0,-24 0,24 24,0-24,0 24,0-24,0 24,0-24,0 23,0 1,0-24,0 24,0-24,0 48,0-48,0 23,0 25,24-48,-24 24,0 0,0-24,0 24,0-24,23 0,-23 0,24 0,-24-24,24 24,0-24,0 24,-1-24,1 24,0-24,0 24,0-24,-1 24,1 0,-24 0,48 0,-48 0,24 0,-24 0,23 0,-23 0,48 24,-48-24,24 24,24 0,-48 0,47 0,-47-1,24-23,-24 48,24-48,0 24,-24 0,0-1,0 1,23-24,-23 24,0 0,0 0,0-24,0 23,0-23,0 24,0-24,0 48,0-48,-23 24,-1 0,24-1,0 1,-24-24,0 48,0-48,24 24,-23-24,-1 23,0 1,24-24,-48 0,48 24,-24-24,24 0,-23 24,23-24,-24 0,0 0,24 0,-24 0,0 0,24 0,-23 0,-1 0,24-24,-24 0,0 24,0 0,24-24,-23 24,23 0,-24-23,24 23,-24-24,24 24,0 0,-24 0,24-24,-24 24,24 0,0 0,-23 0,23-24,0 24</inkml:trace>
  <inkml:trace contextRef="#ctx0" brushRef="#br0" timeOffset="9400">5619 6477,'0'24,"24"-24,-24 0,0 24,0-1,0 1,0 0,-24 0,1 0,23-1,0 1,-24 0,24-24,-24 24,24 0,-24-24,0 24,0-24,24 0,0 0,-23 0,23 23</inkml:trace>
  <inkml:trace contextRef="#ctx0" brushRef="#br0" timeOffset="10080">6024 6215,'24'0,"0"0,-24 0,47 0,-47 0,24 0,24 0,-48 0,47 0,-23 0,-24-24,24 24,0 0,-24 0,24 0,-24 0,24 0,-24 0,23 0,-23 0</inkml:trace>
  <inkml:trace contextRef="#ctx0" brushRef="#br0" timeOffset="12120">6786 5810,'24'0,"-24"0,0-24,24 24,-24 0,24 0,-24 0,23-23,1 23,-24 0,24 0,24 0,-25 0,1 0,24 23,0-23,-48 0,47 24,-23 0,0-24,-24 0,0 24,0-24,0 0,0 24,0-1,-24-23,0 24,24-24,0 48,-24-48,24 24,-23 0,23-1,-24-23,24 24,0-24,-24 24,24-24,0 24,0-24,0 0,0 24,0-24,24 0,-24-24,24 24,-24-24,0 24,47 0,1 0,-24 0,23 0,1 0,0 0,23 0,-47 0,23 0,-23 24,0-24,-24 0,0 0,24 0,-24 24,24-24,-24 23,0-23,0 24,0-24,0 24,23-24,-23 0,0 24,0-24,0 24,0-1,0 1,0 0,0 0,0 0,-23-24,23 47,-24-47,24 24,0 0,0 0,-24-24,24 24,0-1,-24-23,24 24,-24-24,24 24,-23-24,23 24,0-24,-24 24,24-24,-24 0,0 23,24-23,-24 24,24-24,-23 0,23 0,-48 0,48 0,-24 0,0 0,24 0,-47 0,23 0,0 0,0 0,0 0,1 0,-25-24,24 24,0-23,-47-1,47 24,24 0,-48-24,48 24,-23 0,23-24,-24 24,0-24,24 24,0 0,-24 0,24 0,0-23,-24 23,24 0,0-24,0 24,0 0,24 0</inkml:trace>
  <inkml:trace contextRef="#ctx0" brushRef="#br0" timeOffset="12952">8001 6525,'0'0,"0"23,0-23,0 24,0-24,0 24,0-24,0 48,0-25,-24 1,24 0,-24 0,24 0,0 0,-48 23,48-23,-23-24,23 24,-24-24,0 0,24 24,0-24,-24 0,24 0,-24 0</inkml:trace>
  <inkml:trace contextRef="#ctx0" brushRef="#br0" timeOffset="14871">8953 5667,'-24'0,"1"0,23 0,-24 0,-24 0,0 0,1 0,23 0,-24 0,1 0,23 0,0 0,-24 0,48 0,-23 0,23 0,-24 0,24 0,-24 0,24 0,-24 0,0 0,24 0,0 0,-23 0,23 24,0-24,0 0,0 24,0-24,0 24,0-24,0 24,0-1,0-23,0 24,0 0,0 0,0 0,0-1,0 1,0 0,0 0,23 0,-23-24,0 24,0-1,0 1,0-24,0 0,0 24,24-24,-24-24,0 24,0-24,24 24,-24 0,24 0,23-23,-23-1,0 24,24 0,-24-24,-1 24,25 0,0 0,-25 0,1 0,0 0,24 0,-24 0,-1 24,1-24,0 24,0-1,-24-23,24 0,-1 24,-23-24,0 48,24-48,-24 24,24-24,-24 23,0 1,24-24,-24 24,24-24,-24 24,0-24,0 24,0-24,0 47,0-47,0 24,0-24,0 48,0-48,0 24,-24-24,0 23,24 1,-24 24,0-48,24 24,-47 23,23-23,0 0,0 0,1-1,-25 1,24-24,0 0,0 24,1-24,23 0,-24 0,0 0,24 0,-24 0,0 0,24 0,-23 0,23 0,-24 0,24-24,0 24,-24 0,0-24,24 24,0 0,-24 0,24-23,0 23,-24 0,24-24,0 24,0 0,-23-24,-1 24,24-24,0 24,0 0,-24 0,24-24</inkml:trace>
  <inkml:trace contextRef="#ctx0" brushRef="#br0" timeOffset="117794">7239 7668,'23'0,"-23"0,24-24,-24 24,48 0,-24 0,23 0,1 0,0 0,47 0,0 0,0 0,24 0,0 0,1 0,22 0,25 0,-24 0,24 0,-1 0,-47-24,48 0,0 0,-24 1,-48-25,24 24,-48 24,-23-48,23 25,-23-1,0 0,23 0,-47 0,24 1,-1 23,25-24,-1-24,-23 24,23 24,-23-47,23 23,24 24,-23-24,-1 0,25 0,-25 1,24 23,-23-24,23 0,-24 0,72-23,-95 47,47-48,-47 24,23 0,1 24,-49-23,1-1,0 24,0-24,0 24,23-24,-47 24,24 0,-24-24,24 24,0 0,-24 0,24 0,-24-24,0 24</inkml:trace>
  <inkml:trace contextRef="#ctx0" brushRef="#br0" timeOffset="118906">11763 6453,'0'0,"24"0,-24 0,24 0,-1 0,1 0,-24 0,24 0,24 0,-24 0,-24 0,23 0,1 0,0 0,0 0,0 0,-1 0,1 0,0 0,-24 0,24 0,-24 0,24 24,-1-24,-23 0,24 0,-24 0,24 0,-24 0,24 0,0 0,-24 24,0-24,0 0,0 24,-24-24,24 23,-24-23,24 24,0-24,0 24,-24-24,24 48,-24-48,1 23,23 1,-24-24,24 24,-24 0,0 0,24 0,-24-1,24 1,-23 0,23-24,-24 48,24-25,-24 1,24 0,0-24,0 48,-24-48,24 23,-24-23,24 24,0-24,0 0</inkml:trace>
  <inkml:trace contextRef="#ctx0" brushRef="#br0" timeOffset="120121">11787 6453,'0'0,"0"24,0-24,0 24,0-24,0 24,0-1,0 1,24 0,-24 0,0 0,0-1,23 1,1 24,-24-48,0 48,0-48,0 23,0-23,0 24,24-24,-24 0,0 24,0 0,0-24,0 24,0-24,0 0,0 23,0-23,0 24,24-24,-24 24,0-24,0 24,24-24,-24 0,0 24,0-24,0 0,0 23,0 1,24-24,-24 0,0 24,0-24,0 0,0 24,0-24,23 0,-23 24,0-48</inkml:trace>
  <inkml:trace contextRef="#ctx0" brushRef="#br0" timeOffset="125641">11977 6525,'0'0,"-23"23,23-23,0 24,-24-24,24 0,0 24,0-24,0 24,0 0,0-24,0 23,0-23,0 0,0 24,24-24,-24 0,23 0,-23 0,0-24,24 24,-24 0,0-23,0 23,24 0,-24-24,24 24,-24 0,0 0,0-24,0 24,0 0,0 24,-24-24,24 0,-24 24,24-1,0 1,-24 0,24-24,0 24,0 0,0-24,-23 0,23 24,0-24,23 0,-23 0,0-24,0 0,24 24,-24 0,0-24,0 24,0-24,0 24,0-24,-24 24,1 0,23 0,-24 0,24 0,-24 0,24 0,0 0,-48 24,48-24,-24 0,24 24,-23-24,23 0,-24 0,24 24,0-48,0 24,0-24,0 24,0-24,0 24,24-23,-24 23,0-48,0 48,0-24,0 24,0-24,0 1,0 23,23-24,-23 24,0-24,0 24,0-24,0 0,24 24,-24 0,24 0,0 0,-24 0,24 0,-24 0,24 0,-1 0,1 0,-24 0,24 0,-24 0,24 0,0 0,-24 0,23 0,-23 0,24 0,-24 0,24 0,0 0,-24 24,24-24,-24 0,23 0,-23 0,0 0,-23 24,23-24,-24 24,24-24,0 24,-24-1,24-23,0 24,-24 0,0 0,24 0,0-24,-23 47,23-47,0 24,0-24,-24 24,24-24,0 24,0 0,0-24,-24 0,24 23,0-23,-24 24,24-24,0 24,0 0,0-24,0 24,0-24,0 23,0-23,0 24,0 0,0-24,0 0,0 24,0-24,-24 0,24-24,0 0,0 0,-23 1,23-25,0 24,-24 0,24 1,0-1,0 0,-24-24,24 48,-24-24,24 1,0-1,0 24,-24-24,24 24,0 0,0-24,0 24,-24 0,24-24,0 1,0 23,0 0,0-24,0 24,0-24,0 24,0 0,0 0,0 24,24-24,-24 0,24 0,-24 0,24 24,-24-24,24 0,0 0,-1 0,-23 0,24 0,0 0,-24 0,24 0,-24 0,24 0,-24-24,0 24,23 0,-23-24,24 24,-24 0,24 0,-24 0,0 0,24 0,-24 0,24 0,-1 0,-23 0,0 0,-23 0,23 24,-24-24,24 0,0 24,-24-24,24 23,-24-23,24 24,0-24,0 24,-24-24,24 24,0-24,0 24,0-24,24 0,-24 0,24 0,-24 0,24 0,-24-24,0 24,24 0,-1-24,-23 24,0 0,24 0,-24 0,0-24,24 24,-24 0,0 0,24 0,-24 0,-24 0,24 24,-24-24,24 0,0 24,0-24,-24 24,24-24,0 23,-23 1,23-24,0 24,-24-24,24 24,-24-24,24 24,0-24,0 24,0-24,-24 0,24 23,0-23,0 0,0 24,-24-24,24 24,0 0,0-24,0 0,0 24,-23-24,23 0,0 23,0-23,-24 0,24 24,0 0,0-24,0 0,0 24,0-24,-24 47,24-47,0 24,0-24,0 24,0-24,0 0,0 24,0-48,0 0,0 24,0-24,0 24,0-23,0 23,0-24,-24 0,24 24,-24-24,24 0,0 1,0-1,0 24,-23-48,23 24,0 1,-24-1,24 24,-24-48,24 48,0-24,0 24,0-24,-24 24,24-23,0 23,0-24,0 24,0-24,-24 24,24 0,-24 0,24-24,0 24,0 0,0-24,-23 24,23-23,0 23,0 0,0-24,-24 24,24-24,0 24,0 0,-24 0,24-24,-24 24,24-24,0 24,0 0,-24 0,24 0,0 0,0 24,0-24,0 24,0-24,0 24,0-24,0 24,24-1,-24 25,0-48,24 24,-24 0,0-1,24-23,-24 24,24-24,-24 24,0-24,0 24,23-24,-23 24,0-24,0 24,0-24,0 0,24 23,-24-23,0 0,0 24,0 0,0-24,24 24,-24-24,24 0,-24 24,0-24,0 0,0 23,0-23,24 0,-24 24,0 0,0-24,0 0,0 24,24-24,-24 0,0 24,0-24,0 0,0 23,23-23,-23 24,0-24,24 0,-24 24,0-24,0 0,0 24,0-24,0 24,24-24,-24 24,0-24,0 0,0 23,0-23,24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0T19:54:08.11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643 8382,'0'0,"0"0,23 0,-23 24,0-24,24 0,0 0,0 0,23 24,-23-24,0 23,0-23,47 0,-47 0,0 0,24 0,-25 24,1-24,0 0,24 0,-25 24,1-24,24 0,-24 0,0 0,23 0,-23 0,24 0,-25 24,49-24,-25 24,1-24,0 23,-1-23,1 0,-24 0,0 0,-1 24,25-24,-48 0,48 0,-48 0,23 0,1 0,0 0,0 0,0 0,0 0,23 24,-23-24,0 0,23 0,1 0,23 24,1-24,-1 24,25-24,-1 0,-48 0,25 0,-24 0,-25 0,25 0,-24 0,0 0,23 0,-23 0,0 0,0 0,-1 0,25 0,-24 0,0 0,23 0,-23 0,24 0,-1 0,1 0,23 0,-23 0,0 0,23 0,-23 0,-1 0,25 0,-25 0,1 0,0 0,-1 0,-23 0,24 0,-1 0,1 0,23 0,1 0,23 24,-47-24,-1 0,25 0,-48 0,23 0,1 0,-1 0,-23 0,24 0,0 0,-25 0,25 0,-24 0,0 0,-24 0,23 0,-23 0,24 0,-24 0,24 0,0 0,-24 0,24 0,-24-24,0 24,24 0,-24 0,47-24,-47 24,24 0,24 0,-1 0,1 0,-24 0,23 0,1-24,-24 24,-1 0,25 0,-24 0,0 0,0-24,-24 24,23 0,1 0,-24 0,24 0,-24 0,24 0,-24-24,24 24,-24 0,0 0,0-23,23 23,-23-24,24 24,-24 0,0-24,0 24,0 0,0-24,-24 24,1 0,23 0,-24 0,24 0,-24 0,24 0,-24 0,0 0,1 0,-25 0,24 0,-47 24,23-24,0 0,-23 24,-24-24,0 24,-1-24,25 0,-1 0,25 0,23 0,0 0,-24 0,25 0,-1 0,-24 0,-23 0,-1 0,1 0,0 0,23 0,0 0,24 0,24 0,-23 0,-1 0,0 0,0 0,0 0,-23 0,-25 0,25 0,-25 0,1 0,-1 0,25 0,-1 0,24 0,-23 0,-1 0,0 0,1 0,-1 0,1 0,23 0,-24 0,24 0,0 0,-23 0,23 0,24 0,-48 0,25 0,-1 0,-24 0,1 0,23 0,-24 0,24 0,-23 0,-1 0,0 0,1 0,23 0,-24 0,1 0,-1 0,0 0,1 0,-25 0,1 23,-24-23,0 0,23 0,1 0,23 0,24 0,0 0,24 0,-23 0,23 24,-24-24,24 0,-24 0,0 24,0-24,0 0,1 0,-1 24,24-24,-48 24,48-24,-47 0,47 24,-24-24,-24 23,24-23,-23 0,-1 24,1-24,23 0,0 0,-24 24,48-24,-24 0,1 0,23 0,-24 0,0 0,24 0,-24 0,24 0,-24 0,24 0,-23 0,-1 0,24 0,-24 0,24 0,-24 0,24 0,-24 0,0 0,1 0,23 0,-48 0,48 0,-24 0,24 0,-24 0,24 0,-23 0,-1 0,24-24,0 24,-24 0,24-24,0 24,0 0,0-23,-24 23,24 0,0 0,-24 0,1 0,23 0,-24 0,24 0,0-24,-24 24,24 0,0-24,0 0,0 24,0 0,0-24,24 24,-24-24,0 24,0 0,0-23,24 23,-24-24,0 24,23 0,-23-24,24 24,-24 0,24 0,-24-24,24 24,-24 0,47-24,-47 24,24 0,0 0,0 0,0 0,23 0,-23-23,0 23,24 0,-25 0,1 0,0 0,0 0,0 0,23 0,-23 0,0 0,0 0,23 0,1 0,-24 0,23 0,1 0,23 0,1 0,-1 0,1 0,-1 0,24 0,-23 0,-1 0,-23 0,0 0,-1 0,-23 0,24 0,-1 0,-23 0,0 0,23 0,-23 0,24 0,-24 0,23 0,25 0,-1 0,1 0,-1 0,-23 0,23 0,-23 0,-1 0,-23 0,0 0,24 0,-25 0,25 0,-24 0,24 0,-1 0,1 0,-24 0,23 0,25 0,-25 0,1 0,0 0,-1 0,1 0,-1 0,1 0,0 0,-1 0,25 0,-25 0,1 0,-24 0,47 0,-23 0,-24 0,23 0,-23 0,48-24,-49 24,25 0,-24 0,23 0,1 0,-24 0,0 0,-1-24,1 24,0 0,0 0,0 0,0 0,-24 0,47 0,-47 0,48 0,-24 0,47 0,-23 0,23 0,-23 0,-1 0,-23 0,0 0,24 0,-48 0,23 0,-23 0,24 0,0 0,-24 0,24 0,-24 0,24 0,-24 0,23 0,-23 0,24 0,0 0,-24 0,24 0,-24 0,24 0,-24-24,0 24,24 0,-1 0,-23 0,0-24,24 24,-24 0,24 0,-24-23,0 23,24 0,-24 0,24 0,-24-24,0 24,0 0,0-24,0 0,0 24,-24 0,0-24,24 24,0 0,-24 0,24-24,0 24,-24 0,24 0,0 0,-23 0,-1 0,24 0,0-23,-24 23,24 0,-24 0,0 0,0 0,24 0,-23 0,-25 0,24 0,0 0,-23 0,23 0,0 0,0 0,-23 0,23 0,0 0,-23 0,47 0,-24 0,-48 0,48 0,1 0,-1 0,-48 23,25-23,23 0,-24 0,24 0,-47 0,47 0,-23 0,-1 0,0 0,-47 0,24 0,-25 0,-23-23,24 23,0 0,23-24,-23 24,24 0,23 0,-23 0,23 0,0 0,-23 0,0 0,23 0,-24 0,1 0,23 0,1 0,-1 0,24 0,-23 0,-1 0,1 0,-25 0,1 0,23 0,-23 0,23 0,-24 0,25 0,-1 0,-23 0,23 0,1 0,23 0,0 0,0 0,0 0,1 0,-25 0,48 0,-48 0,24 0,1 0,-1 0,-24 0,24 0,24-24,-47 24,47 0,-24 0,0 0,0 0,0 0,1 0,-1 0,-24 0,24 0,1 0,-1 0,-48 0,25 0,-1 0,-23-24,23 24,0 0,25 0,-49 0,48 0,1 0,-25-24,24 24,24 0,-48 0,25 0,23 0,-48 0,24 0,24 0,-47 0,47 0,-24 0,24 0,-24 0,0 0,24 0,-24 0,24 0,-23 0,23 0,0 0,-24 0,0 0,24 0,0 24,-24-24,24 0,0 0,-24 0,24 24,0-24,0 0,-23 0,23 24,-24-24,24 0,0 0,-24 24,24-1,0-23,-24 0,24 24,0-24,-24 24,24-24,0 0,0 24,-24 0,24-24,0 24,-23-24,23 0,0 23,0-23,0 24,0 0,0-24,0 24,0-24,0 0,0 24,0-24,23 0,-23 23,0-23,0 24,24-24,-24 0,24 24,-24-24,0 0,24 24,0-24,-24 24,24-1,-24-23,23 0,-23 24,0-24,24 0,0 24,-24-24,24 0,-24 0,24 24,-24-24,23 0,1 24,-24-24,24 0,0 0,0 0,-1 24,1-24,0 0,24 0,-25 0,1 23,0-23,0 0,0 0,23 0,-23 0,0 0,0 0,47 0,-23 0,0 0,23 0,-23 0,23 0,24 0,-23 24,-25-24,25 0,23 24,-24-24,49 0,-1 0,-24 24,24-24,24 0,-24 24,24-1,-24-23,24 24,-48-24,-24 24,25-24,-25 0,0 0,-23 0,24 0,-1 0,0 0,25 0,-1 0,0 0,-23 0,-1 0,0 0,-23 0,-24 0,24 0,-1 0,-23 0,24 0,-25-24,49 24,-25 0,1 0,0 0,23 0,-47 0,24 0,-25 0,1 0,0 0,0 0,0-24,-1 24,1 0,0 0,0 0,0 0,0 0,23 0,-23 0,0 0,0 0,-24-23,23 23,-23 0,24 0,0 0,-24 0,24-24,-24 24,24 0,-24 0,23 0,1 0,-24-24,24 24,-24 0,48-24,-25 0,1 24,24-23,-24-1,23 24,1-24,-24 0,0 24,-24-24,23 24,-23-47,24 47,-24-24,24 0,-24 0,24 0,-24 1,0 23,0-24,0 24,0-24,0 24,0-24,0 24,0-24,0 1,0 23,-24 0,24-24,0 24,-24-24,24 24,0-24,0 0,0 24,0-24,0 1,-24-1,24 0,-23 24,23 0,-24-24,24 24,-24-24,24 1,-24 23,0 0,1-24,-25 24,24 0,-24 0,1 0,-1 0,1 0,-1 0,0 0,1 0,-1 0,1 24,-1-24,-47 23,47-23,-23 0,-25 0,25 0,-1 24,1-24,0 0,-1 0,25 24,-25-24,1 0,-1 0,1 0,-25 0,-23 0,24 0,-48 0,72 0,-1 0,-23 24,24-24,-25 0,25 0,0 0,-1 24,1-24,23 0,1 0,-1 0,-24 0,1 0,0 0,23 0,-24 0,1 0,-24 0,23 0,25 0,-1 0,1 0,23 0,-24 0,24 0,0 23,-23-23,47 0,-24 0,0 0,0 0,24 0,-23 24,23-24,-24 0,24 0,-24 0,0 0,0 0,24 0,-24 0,1 0,-1 0,0 0,24 0,-48 0,48 0,-23 0,-1 0,0 0,0 0,-23 0,23 0,-48-24,25 24,-1-23,-23 23,23 0,24-24,0 24,-23 0,47 0,-24 0,0 0,0 0,24 0,-24 0,1 0,23 0,-24 0,0 0,24 0,-24 0,24 0,-24 24,24-24,-23 0,23 0,-24 0,24 0,-24 23,24-23,-24 0,24 0,-24 24,1-24,23 0,-24 0,24 24,0-24,-24 24,24-24,-24 0,0 0,24 24,-23-24,23 0,0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0T19:54:21.92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8786 7977,'0'0,"24"0,-24 0,24 0,0 0,24 0,-25 0,25 0,23 0,1 24,23-24,24 24,48-24,-24 24,47-24,-47 0,71 23,-71 1,24-24,-24 24,-48-24,-24 0,1 0,-1 0,1 0,-48 0,23 0,1 0,0 0,-25 0,1 0,24-24,-24 24,-1 0,1-24,0 24,0 0,23 0,1 0,0 0,-1-23,49 23,-25 0,0 0,1 0,-1 0,1 0,-1 0,-23 0,-1 0,1 0,0 0,-48 0,47-24,-23 24,0 0,0 0,0 0,23 0,1-24,-1 24,25 0,-1 0,-47 0,0 0,0 0,23 0,1 0,-24 0,23 0,1 0,0 0,-1 0,25 0,-25 0,1 0,0 0,-1 0,1 0,-48 0,24 0,0 0,-1 0,1 0,-24-24,0 24,-24 0,1 0,23-24,-24 24,24 0,-48 0,24 0,-23 0,-1 0,0-23,1 23,-1-24,-23 24,23 0,0 0,1 0,-25-24,49 24,-25 0,24-24,-23 24,23 0,24 0,-48 0,24 0,-23 0,-25-24,25 24,-1 0,-24 0,49 0,-1 0,0 0,0 0,0 0,1 0,-1 0,0 0,24 0,-24 0,-23 0,-25 0,1 0,23 0,-23 0,23 0,0 24,1-24,-1 0,-23 0,23 0,-23 0,-1 0,48 0,24 0,-23 0,-1 0,24 0,-24 0,24 0,-24 0,0 0,1 24,-25-24,0 0,1 0,-1 0,0 0,1 0,-1 0,24 0,0 0,1 0,23 0,-48 0,48 0,-24 0,0 0,1 0,-25 0,48 0,-48 0,25 0,-25 0,-23 0,47 24,-24-24,0 0,25 0,-49 0,25 0,-1 0,24 0,0 0,0 0,1 0,-25 0,48 0,-24 0,-23 0,47 0,-24 0,-24 0,24 0,1 0,-25 0,0-24,1 24,-1 0,24 0,0 0,24 0,-23 0,-1 0,24 0,-24 0,24 0,-24 0,24 0,-24 0,24 0,-23 0,-1 0,0 0,24 0,-48 0,24 0,24 0,-47 0,23 0,0 0,-23 0,23 0,0 0,0 0,0 24,1-24,23 0,-24 0,24 0,0 24,-24-24,24 0,0 0,-24 0,24 23,-24-23,24 0,0 24,-23-24,23 0,0 0,0 24,-24-24,24 0,0 24,0-24,0 0,0 24,0-1,-24-23,24 0,0 24,0-24,-24 24,24-24,0 48,0-48,0 23,0 1,0 0,0 0,0-24,-24 24,24-24,0 47,0-47,0 24,0-24,0 24,0 0,0-24,0 24,0-24,0 23,0-23,0 24,0-24,-24 0,24 24,0 0,0-24,0 24,0-24,0 23,0-23,0 24,0 0,0-24,0 24,0-24,0 0,24 0,-24 0,48 0,0 0,23 0,-23 0,23 0,0 0,1 0,-1 0,1 0,-1 0,1-24,-1 24,-23 0,-1-24,1 24,-24-24,23 24,-23 0,24 0,-24 0,23-23,-23 23,24-24,-1 24,-23 0,0 0,24-24,-25 24,1 0,24 0,-1 0,25-24,-24 24,23 0,0 0,-23 0,0-24,23 24,0 0,25 0,-25 0,1 0,-1 0,1 0,-1-23,-23 23,47-24,-24 24,1-24,47 24,-48 0,1 0,-1 0,-23 0,-1-24,25 24,-25 0,25-24,-25 24,1 0,0 0,-1-23,25 23,-25 0,25 0,-25 0,1 0,0 0,23 0,-23 0,-24 0,23 0,1 0,23 0,-23 0,-1 0,-23 0,0 0,0 0,0 0,0 0,-1 0,-23 0,24-24,0 24,-24 0,24 0,-24 0,0-24,24 24,-24-24,0 24,0 0,23 0,-23-24,-23 24,-1 0,0-24,-24 1,-23 23,-1-24,-47 0,24 24,-48 0,-71-24,23 24,72 0,24 0,0 0,-48 0,0 0,0 0,-47 0,71 0,-48 0,72 0,-24 0,47 0,25 0,23 24,-24-24,1 24,-1-24,0 0,1 0,-25 0,25 0,-25 0,1 0,-1 0,49 0,-25 0,0 0,48 0,-47 0,-1 0,24 0,0 0,1 24,-1-24,0 0,-24 23,25-23,-1 0,-24 0,48 0,-24 24,-23-24,47 0,-24 24,-24-24,48 0,-24 0,24 0,-23 0,-1 0,0 0,0 24,0-24,1 0,-1 0,0 0,0 24,0-24,0 0,1 0,-1 24,0-24,24 0,-48 0,48 0,-23 0,23 0,-24 0,0 0,24 0,-24 0,24 0,-24 0,24 0,-23 0,23 23,-24-23,24 0,-24 0,24 0,0 0,24 0,-24 0,47 24,1 24,71-48,-48 24,25-1,47 1,0-24,-24 24,47 0,-47 0,48 23,-72-23,24-24,-71 0,0 0,-25 0,1 0,-24 0,24 0,-24 0,24 0,-24-24,24 24,-1-24,-23 24,48 0,-48 0,24 0,0 0,-1-23,1 23,0 0,24-24,-1 24,1 0,0 0,-1 0,1 0,-24 0,23 0,-47-24,24 24,24 0,-48 0,47 0,-23 0,0-24,24 24,-1 0,1 0,-24-24,23 24,-23 0,0 0,0 0,23 0,-47 0,24 0,24 0,-48 0,47 0,-23 0,48 0,-48 0,23 0,1 0,-1 24,1-24,-24 0,0 0,-1 0,1 0,0 0,24 0,-25 0,25 0,-24-24,47 24,-23 0,23 0,-23 0,0 0,-1-23,1 23,0 0,-1 0,1 0,-24 0,-1 0,25-24,0 24,-25 0,1 0,0 0,0 0,0 0,-24 0,24 0,-1 0,1 0,-24 0,24 0,-24 0,24 0,-24 0,24 0,-24 0,23 0,-23 0,0-24,24 24,-24 0,0 0,24 0,-24 0,0-24,24 24,0 0,-24-24,0 24,0-23,24 23,-24-24,0 24,0-24,23 24,-23-24,0 0,24 24,-24-24,24 24,-24-23,0 23,0-24,0 24,0-24,0 24,0-24,0 24,0-24,0 24,0-23,-24 23,24-24,0 24,-24 0,24-24,0 24,-23-24,-25 0,24 1,0-1,0 24,1 0,23-24,-24 24,24 0,-48 0,48 0,-24 0,24 0,-23-24,-1 24,0 0,0 0,0 0,0-24,1 24,-25 0,0 0,-23-24,23 24,1-23,23 23,-24 0,1 0,23 0,-24 0,24 0,-23 0,23 0,-24 0,1-24,-1 24,-23 0,-25 0,-46 0,-25-24,48 24,-48 0,48 0,48 0,-1 0,1 0,23 0,-23 0,-1 0,-23 0,-24 0,24 0,-1 0,25 24,23-24,1 0,-1 0,1 0,23 24,0-24,-24 0,-23 0,-1 0,1 0,-1 0,1 0,0-24,-1 24,1 0,23 0,1 0,23 0,0 0,-24 0,24 0,1 0,-25 0,24 0,0 0,1 0,-25 0,0 0,24 0,-23 0,-1 0,24 47,1-47,-25 0,48 24,-24-24,24 0,0 24,-24-24,1 0,23 24,0-24,0 0,-24 0,24 24,0-24,0 24,0-24,-24 23,24 1,0 0,0-24,-24 24,24 0,0-24,-24 23,24-23,0 24,0 0,0 0,0-24,0 24,0-24,0 23,0-23,0 24,0 0,0-24,0 24,0-24,0 24,0-24,0 24,0-1,0-23,0 24,0-24,24 0,-24 24,0-24,0 24,0 0,0-24,0 23,0-23,0 0,0 24,0-24,24 0,-24 0,24 0,-24 0,0 24,24-24,-1 0,1 0,-24 0,24 0,-24 0,24 0,0 0,-24 0,23 0,1 0,0 0,-24-24,24 24,-24 0,24 0,-24 0,23-24,1 24,-24 0,24 0,-24 0,0 0,24 0,0 0,0-23,-24 23,23 0,-23 0,24 0,-24 0,24 0,0 0,-24 0,24 0,-24 0,23 0,1 0,0 0,0 0,0 0,23 0,-23 0,48 0,-49 0,49 0,-48 0,47 23,-23-23,23 0,-47 24,24-24,-1 0,1 0,-24 0,-1 0,1 0,0 0,0 0,0 0,23 0,1 0,0 24,23-24,24 0,-23 24,23-24,-24 0,-23 0,23 24,-23-24,24 0,-25 0,25 0,-1 0,0 23,1-23,-25 24,25-24,-24 24,-1-24,25 0,-25 0,-23 0,0 0,0 0,0 0,-1 0,1 0,24 24,-24-24,23 24,25-24,-1 0,0 24,1-1,-24-23,-25 0,25 24,0-24,-25 0,-23 0,48 0,-48 0,24 0,-24 0,24 0,-24 0,24 0,-1 0,1 0,-24 0,24 0,-24 0,24 0,0 0,-24 0,23 0,-23 0,24 0,-24 0,24-24,0 24,-24 0,24-23,-24 23,23 0,-23 0,24 0,0 0,-24-24,24 24,-24 0,24 0,-24 0,23 0,1 0,-24 0,24 0,-24-24,24 24,-24 0,24 0,0 0,-24 0,23 0,-23-24,24 24,-24 0,24-24,0 24,-24 0,24 0,-24 0,23-24,1 24,0 0,-24 0,0-23,24 23,-24 0,0-24,0 0,24 24,-24 0,0-24,0 24,0-24,24 24,-24-23,0-1,0 0,0 24,0-24,0 0,23 1,-23-1,0 24,0-48,0 48,0-24,0 0,0 1,-23-1,23 24,-24-48,24 48,0-24,-24 24,24-23,0-1,0 24,-24 0,24-24,-24 24,24-24,0 24,0 0,-24-24,24 24,0-23,-23 23,23 0,-24 0,0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0T19:55:37.11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262 4239,'0'0,"23"0,-23 0,48 0,0 0,-1 0,25 0,-25 0,49 0,-25 0,48 0,24 0,-24 23,24 1,-24-24,0 24,-24 0,-23 0,-1-24,1 23,-25-23,1 0,-1 0,25 0,-48 0,-24 0,47 0,-23 0,0 0,24 0,-25 0,25 0,-24 0,23 0,-23 0,0 0,0 0,23 0,1 0,-24 0,0 0,23 0,-23 0,0 0,24 0,-1 0,-23 0,24 0,-24 0,-1 0,25 0,-24 0,23 0,1-23,23 23,-23 0,23 0,1 0,-1 0,1 0,-25 0,1 23,-24-23,24 0,-25 0,-23 0,24 0,0 0,-48 0,24-23,-24-1,24 24,-23-24,-25 0,0 0,1 1,-25-1,25-24,-25 48,24-24,1 1,-1 23,1-24,23 24,0-24,-24 24,25-24,-1 24,24 0,-24 0,24 0,-24 0,24 0,-24 0,1 0,23 0,-24 0,24 0,-24 0,0 0,0 0,-23 0,23 0,-24 0,-23 0,-1 24,1-24,-1 0,25 0,-25 0,1 0,0 0,-1 0,24 0,-23 0,47 0,-47 0,23 0,-23 0,-1 0,25 0,-25 0,48 0,-47 0,47 0,0 0,1 0,-25 0,24 0,0 0,-23 0,-1 0,0 0,25 0,-25 0,0 0,1 0,23 0,0 0,0 0,24 0,-24 0,24 0,-23 0,-1 0,24 0,-24 0,24 0,-24 0,24 0,-24 0,1 24,23-24,-24 0,0 0,0 24,-23-24,23 0,0 23,-24-23,24 24,1-24,-25 24,48-24,-24 0,0 0,1 0,23 24,0-24,-24 0,24 0,0 24,0-24,0 23,0-23,0 24,24-24,-24 0,0 0,0 24,23-24,-23 24,24-24,-24 24,24-1,0-23,0 24,-24-24,0 0,23 24,1-24,-24 0,24 24,-24-24,0 24,24-24,-24 0,24 0,0 0,-24 24,0-24,23 0,-23 0,24 0,0 0,0 23,-24-23,24 0,-24 0,47 0,-47 0,24 0,0 0,-24 0,24 0,-1 0,1 0,0 0,0 0,0 0,-1 0,1 0,24 0,0 0,-1 0,-23 0,24-23,23 23,-23 0,-1 0,1 0,23 0,-23 0,23 0,1 0,-1 23,1 1,-25 0,25-24,-48 0,23 48,-23-48,48 0,-49 23,1-23,0 0,-24 0,24 24,-24-24,24 0,-1 0,-23 0,24 0,-24 0,24 0,-24 0,24 0,0 0,-24 0,23 0,1-24,0 24,0 0,-24-23,47 23,-23 0,0 0,24 0,-1 0,25 0,-25 0,25 0,-24 0,23 0,-23 0,-1 0,1 23,23-23,-47 0,0 0,0 0,-1 0,-23 0,24 0,0 0,-24 0,24 0,-24-23,0 23,24-24,-24 24,0 0,24-24,-1 24,-23-24,0 24,24-24,-24 1,24 23,-24-24,0 24,24-24,-24 0,24 0,-24 0,0 1,23 23,-23-24,0 24,0-24,0 0,0 24,0-24,0 24,0-23,0 23,0-24,0 0,0 24,0-24,-23 24,23 0,-24 0,24-24,0 24,-24 0,24 0,0 0,-48-23,48-1,-23 24,-25 0,0-24,1 24,-1-24,-23 0,-1 24,1 0,-1-24,1 24,-1-23,25 23,-1-24,24 24,1 0,-1 0,0 0,24 0,-24 0,0 0,0 24,1-24,-1 0,-24 23,1-23,-25 24,1-24,-1 0,1 0,-24 0,23 0,-23 0,0 0,-1 0,-23 0,0-24,24 24,0-23,47 23,1 0,-1 0,0-24,24 24,1 0,-25 0,24 0,-23 0,23 0,-48 0,49 0,23 0,-48 0,24 0,0 0,1 0,23 0,0 24,-24-24,24 0,0 0,-24 0,0 0,24 23,0-23,-24 0,24 0,0 0,-24 0,24 0,0 24,-23-24,23 24,-24-24,24 0,0 0,-24 0,24 24,0-24,0 0,-24 24,24-24,0 0,0 24,0-1,0-23,-24 0,24 24,0-24,0 24,0-24,0 24,-23 0,23-24,0 23,0-23,0 24,0-24,0 24,0-24,0 24,0 0,0-24,0 23,0-23,0 24,0-24,0 24,0 0,0-24,0 0,0 24,0-24,23 0,-23 24,0-24,0 23,0 1,0-24,0 0,24 0,-24 24,0-24,0 0,24 0,-24 24,0-24,0 0,24 0,0 24,-24-24,0 23,23-23,-23 0,24 0,-24 0,24 24,0-24,24 0,-25 0,1 24,24-24,-24 0,-1 0,1 24,0-24,0 0,23 0,1 0,-24 0,23 0,-23 0,24 0,0 0,-25 0,25-24,-24 24,23 0,-23 0,0 0,0 0,0 0,0 0,-24 0,23 0,1 0,0 0,0 0,0 0,-1 0,49 0,-25 0,1 0,-24 0,0 0,23 0,1 0,-24 0,0 0,-1 0,-23 0,24 0,0-24,24 24,-48 0,23 0,1-24,0 24,0 0,0 0,0 0,-1 0,1 0,0 0,24 0,-1 0,25 0,-25 0,1 0,-1 0,-23 0,24 0,0 0,-25 0,25 0,0 0,-1 0,-23 0,0 0,24 0,-25 0,1 0,0 0,0 0,-24 0,24 0,-1 0,-23 0,24 0,-24 0,24 0,-24-23,0 23,24 0,0 0,-24 0,23 0,-23 0,24 0,0 0,0 0,0 0,-1 0,-23 0,24 0,-24 0,24 0,-24 0,0-24,24 24,0 0,-24-24,0 24,0 0,24 0,-24-24,0 24,0 0,23 0,-23-24,0 24,0 0,0-23,0-1,24 24,-24 0,0-24,24 24,-24 0,0-24,0 24,0-24,0 0,0 24,0-23,0 23,0 0,0-24,0 24,0-24,0 0,0 24,0-24,0 24,-24 0,24-23,0 23,0-24,-24 24,24-24,0 24,0 0,0-24,-23 0,23 24,-24-23,0-1,0 24,-24-48,25 48,-49-24,25 0,-1 24,0-23,1 23,-1 0,-23 0,23 0,24 0,0 0,-23 0,23 0,-24 0,25 0,-1 0,-24 0,24 0,0 0,-23 0,47 23,-24-23,-24 0,48 0,-23 0,-1 0,0 0,0 0,-23 0,23 0,0 0,0 0,0 0,1 24,-1-24,0 0,-24 0,1 0,-1 0,-23 0,-25 0,25 0,-24 0,-1 0,1 0,24 0,23 0,0 0,25 0,-49 0,48 0,-23 0,23 0,0 0,24 0,-24 0,24 0,0 0,-24 0,1 0,23 0,-24 0,24 24,0-24,-24 0,24 0,0 24,-24-24,0 0,24 0,0 0,-23 0,23 24,0-24,-24 0,24 0,0 0,0 24,-24-24,24 23,0 1,0-24,0 24,0 0,0 0,24 23,0 25,47-25,-23-23,23 24,-23-24,-1-1,1 1,23 0,1-24,-1 24,48 0,-23-24,23 0,-48 23,1-23,-25 0,1 0,-48 0,24 0,-24 0,23 0,1 0,-24 0,24 0,-24 0,24-23,-24 23,48 0,-48 0,23 0,1 0,0 0,24 0,-1 0,1 0,-1 0,1 0,0 0,-25 0,25 23,-24-23,0 0,23 0,1 0,-24 0,0 0,23 0,-23 0,0 0,0 24,23-24,-23 0,0 0,24 0,-25 0,1 0,0 0,0 0,0 0,-24 0,23 0,-23 0,24 0,-24 0,24 0,0 0,-24-24,0 24,24 0,-24 0,23 0,-23-23,0 23,24 0,-24 0,24 0,-24 0,0-24,24 24,-24 0,24 0,-24-24,0 24,24 0,-24 0,0 0,0-24,23 24,-23-24,24 24,-24 0,0 0,24 0,-24-23,0 23,24 0,-24 0,0 0,24 0,-1 0,-23-24,0 24,24 0,-24 0,0 0,24 0,-24 0,24 0,0 0,-24-24,0 24,24 0,-24-24,0 24,23 0,-23 0,0 0,0-24,24 24,-24 0,0-24,24 24,-24 0,0-23,0-1,0 24,0-24,0 24,0-24,-24 24,24-24,0 1,-24 23,24 0,0-24,0 24,0 0,-23-24,23 24,0 0,-24-24,24 0,0 24,-24-23,0 23,24-24,-24 24,24 0,-24-24,24 0,-23 24,23 0,-24-24,24 24,-24 0,24 0,0-24,-24 24,0 0,24 0,-23 0,23 0,-24 0,0 0,0 0,-24 0,25 0,-25 0,-23-23,23 23,0 0,1 0,-1 0,48 0,-24 0,24 0,-23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0T19:55:48.86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15335 738,'0'0,"0"24,0-24,0 24,0 0,0-24,0 0,0 23,0-23,-24 24,24-24,0 24,0 0,0-24,0 24,0-24,0 0,0 23,0-23,0 24,0 0,-24-24,24 24,0-24,0 24,0-24,0 24,0-24,24 0,-24 0,24 0,-24 0,24 0,-24 0,23 0,1 0,-24 0,24 0,-24 0,24 0,-24 23,24-23,0 0,-24 0,0 0,23 0,-23 0,24 0,-24 0,24 0,-24 24,24-24,-24 0,0-24</inkml:trace>
  <inkml:trace contextRef="#ctx0" brushRef="#br0" timeOffset="696">15621 786,'0'0,"0"24,0-24,0 23,0-23,0 24,0-24,0 24,0 0,0-24,0 24,0-1,0 1,0 0,0-24,0 48,0-48,0 24,0-1,0 1,0 0,0-24,0 24,0 0,-24-1,24 1,0-24,0 24,0-24,0 24,0 0,0-24,0 23,0-23,0 24,0-24,0 24,0 0,0-48,0 0</inkml:trace>
  <inkml:trace contextRef="#ctx0" brushRef="#br0" timeOffset="1288">15835 952,'24'0,"-24"0,0 24,0-24,0 24,24 0,-24 0,23-24,1 24,-24-1,0 1,24 0,-24 0,24 0,0-1,-24 1,0-24,23 24,-23-24,0 48,24-48,-24 23,24-23,-24 24,24-24</inkml:trace>
  <inkml:trace contextRef="#ctx0" brushRef="#br0" timeOffset="1984">16121 976,'-24'0,"24"0,0 24,0-24,-24 0,24 24,0 0,-24 0,24-24,0 23,0-23,-24 24,24-24,-23 24,23 0,0-24,0 24,-24-24,24 23,0-23,0 24,-24 0,24-24,0 24,0-24,-24 24,24-24,0 23,-24-23,24 24,0-24,0 24,0-24,0 0,0 24,-23-24</inkml:trace>
  <inkml:trace contextRef="#ctx0" brushRef="#br0" timeOffset="2648">16478 952,'0'0,"0"24,0-24,0 24,0-24,0 24,0 0,0 0,0-24,0 23,0 25,0-48,0 48,0-25,0 1,24 0,-24 0,0-24,0 47,0-23,0 0,24-24,-24 24,0-24,0 24</inkml:trace>
  <inkml:trace contextRef="#ctx0" brushRef="#br0" timeOffset="3353">16359 1143,'0'0,"24"24,-24-24,23 0,-23 0,24 0,-24 0,48 0,0 0,-25 0,1 0,24 0,-48 0,24 0,-1 0,-23 0,0-24,24 24,-24-24,0 24,24 0</inkml:trace>
  <inkml:trace contextRef="#ctx0" brushRef="#br0" timeOffset="4792">16978 667,'0'24,"0"-24,0 23,0-23,0 24,0-24,0 24,0 0,0 0,0-1,0 1,0 24,0-24,0-1,0 1,0 0,0 0,0 0,0 0,0-1,0-23,0 24,0 0,0 0,0-24,0 24,0-24,0 23,0-23,0 48,0-48,0 24,0-24,0 24,0-24,0 23,0 1,0-24,24 0,-24 24</inkml:trace>
  <inkml:trace contextRef="#ctx0" brushRef="#br0" timeOffset="5872">17526 881,'-24'0,"24"0,-24 0,24 0,0 24,-24-24,24 0,-47 24,47-24,0 23,-24 1,0-24,0 24,24-24,0 24,-24-24,24 0,0 24,-23-24,23 24,0-24,-24 0,24 23,-24-23,24 0,0 0,0 24,0-24,24 0,-24 0,24 0,-24 0,47 24,-47-24,24 24,0-24,0 0,-24 0,23 24,-23-24,24 0,-24 0,0 23,24-23,0 24,-24-24,24 0,-24 24,23-24,-23 24,24-24,-24 0,24 0,-24 24,0-24,24 0,-24 0,0-24</inkml:trace>
  <inkml:trace contextRef="#ctx0" brushRef="#br0" timeOffset="7536">18097 810,'0'-24,"0"24,-24 0,24-24,0 0,-23 24,23 0,0-24,0 24,-24 0,24 0,-24 0,24 0,0 0,0 24,-24-24,0 0,24 24,-24-24,24 0,0 24,-23-24,23 24,0-1,-24-23,24 24,-24-24,24 48,0-48,0 0,0 24,0-24,0 23,0-23,0 24,0 0,0-24,0 24,0-24,0 0,24 0,-24 24,0-24,0 0,24 0,-24 0,0 24,23-24,-23 0,24 0,0 0,-24 0,24 0,-24 0,24 0,-24-24,0 24,24-24,-1 24,-23 0,0-24,24 24,-24-24,0 24,0-24,0 1,24 23,-24 0,0-24,0 24,0 0,0-24,0 24,0-24,0 0,24 24,-24 0,0-23,0 23,0 23,0-23,0 24,0-24,0 24,0-24,0 48,0-25,0 1,0 0,0 0,0 0,0 0,0-1,0 1,0 0,0 0,0 0,0-1,0 1,0 0,24-24,-24 48,0-48,0 23,0 1,0-24,0 24,0 0,0-24,0 24,0 0,0-1,0-23,0 24,0-48,0 1,0 23</inkml:trace>
  <inkml:trace contextRef="#ctx0" brushRef="#br0" timeOffset="8792">21145 738,'0'0,"0"24,0-24,0 24,0-24,0 24,0-24,0 47,0-47,-24 48,24-24,-23-24,23 23,0-23,0 24,0 0,0-24,0 24,0-24,0 0,23 0,-23 0,24 0,-24 0,24 0,-24 24,48-24,-25 0,1 0,24 0,-24 0,-1 0,1 0,0 0,0 0,-24 0,0-24,0 0,-24 24</inkml:trace>
  <inkml:trace contextRef="#ctx0" brushRef="#br0" timeOffset="9351">21383 786,'0'0,"0"0,0 24,0-1,0-23,0 48,0-24,0 0,0-1,0 1,0 0,0 24,0-24,0-1,0 1,0 24,0-24,0-1,0 25,0 0,0-25,0-23,0 48,0-48,-24 24,24-24,0 24,0 0</inkml:trace>
  <inkml:trace contextRef="#ctx0" brushRef="#br0" timeOffset="10032">21598 1000,'0'0,"0"0,23 24,1 0,0 0,0 23,-24-23,47 0,-47 23,24-23,0 0,-24 0,24 0,0-1,0 1,-1 0,-23-24,24 24,-24 0,0-24,24 24,-24-24,0 0,24 0,-24 23,0-23,0-23</inkml:trace>
  <inkml:trace contextRef="#ctx0" brushRef="#br0" timeOffset="10640">21979 1048,'0'0,"0"24,-24-24,0 23,24-23,-24 24,24 0,-24 0,24 0,-47-1,47 1,-24 24,0-24,0-1,0 1,1 24,-1-48,24 24,-24-24,24 24,0-24,0 0,0 23,-24 1,24-24,-24 0,24 24,0-48,0 24,24-24</inkml:trace>
  <inkml:trace contextRef="#ctx0" brushRef="#br0" timeOffset="11263">22360 976,'0'0,"0"24,0-24,0 24,0 0,0 23,0-23,23 24,-23-24,0-1,0 1,0 24,0-24,0-1,0 1,0-24,0 24,0-24,0 24,0 0,24-24,-24 0</inkml:trace>
  <inkml:trace contextRef="#ctx0" brushRef="#br0" timeOffset="11896">22193 1238,'0'0,"24"0,-24 0,0 0,23 0,1 0,0 0,0 0,0 0,0 0,-1 0,1 0,0 0,0 0,0 0,-24 0,23 0,-23 0,24 0,-24 0,24 0,-24-24,24 24,-24 0</inkml:trace>
  <inkml:trace contextRef="#ctx0" brushRef="#br0" timeOffset="12719">22764 857,'0'0,"0"24,0-24,0 24,0 0,0-1,0 25,0-24,24 0,-24 0,0-1,0 1,0 0,0 0,0 0,0-24,0 23,0 25,24-48,-24 48,0-25,0-23,0 24,0 0,0 0,0-24,0 24,0-24,0 24</inkml:trace>
  <inkml:trace contextRef="#ctx0" brushRef="#br0" timeOffset="14063">23193 1000,'0'0,"0"24,0-24,0 24,0-24,0 0,24 24,-24-24,24 0,-24 23,23 1,1-24,0 24,-24-24,24 0,0 24,-24-24,24 24,-24-24,23 0,-23 0,0 23,24-23,0 0,-24 0,0 0,24 0,-24 24,24-24,-24 0,0 0,0 24,-24-24,24 24,-24-24,24 0,-24 24,24-24,0 0,-24 23,24-23,-23 0,-1 0,24 24,0 0,-24-24,24 0,0 24,-24-24,24 0,0 24,-24-24,24 24,-24-24,24 23,0-23,-23 0,23 24,0-24,0 0,0 24,-24-24</inkml:trace>
  <inkml:trace contextRef="#ctx0" brushRef="#br0" timeOffset="14751">23860 1048,'0'0,"24"0,-24 0,23 0,1 0,24 24,-24-24,47 0,-23 23,23-23,-23 24,-1-24,1 0,0 0,-48 0</inkml:trace>
  <inkml:trace contextRef="#ctx0" brushRef="#br0" timeOffset="16479">24955 810,'0'0,"0"-24,0 24,0 0,-24 0,24-24,0 24,0 0,-47-24,47 24,-24-24,0 24,0 0,0 0,24 0,-23 0,-1 0,0 0,24 0,-24 0,24 0,-24 24,1-24,23 24,-24-24,24 24,0-24,-24 47,24-47,0 24,0 0,0 0,0-24,0 24,0-1,0 1,0-24,0 24,0 0,0-24,0 0,0 24,0 0,24-24,-24 0,0 23,24-23,-24 0,23 24,1-24,0 0,-24 0,24 0,0 0,-1 0,1 0,-24 0,24-24,0 24,-24-23,24 23,-24 0,24-24,-24 24,23 0,1-24,-24 24,0-24,0 0,0 24,24-24,-24 24,0-23,0 23,0-24,0 0,0 24,0 0,0-24,0 24,0-24,0 24,0 24,0-24,0 24,0-24,0 48,0-25,0 1,0 0,0 0,0 24,0-25,0 1,0 48,0-49,0 1,0 0,0 24,0-48,0 23,0 1,0 0,0 0,0-24,0 24,0 0,0-24,0 23,0-23,0 24,0-24</inkml:trace>
  <inkml:trace contextRef="#ctx0" brushRef="#br0" timeOffset="21967">16645 2262,'0'0,"0"24,23-24,-23 0,0 24,24-24,-24 24,24-1,0 25,0-48,-1 24,1 0,0 23,0-47,0 24,-1 0,1 0,0 0,0-1,0 1,0-24,-1 48,1-48,-24 0,0 24,24-24,-24 0,0-24</inkml:trace>
  <inkml:trace contextRef="#ctx0" brushRef="#br0" timeOffset="22711">16954 2191,'0'0,"0"24,0-24,0 23,0-23,-24 24,24-24,0 24,0 0,-24-24,24 24,0-24,0 23,-23 1,23 0,0-24,-24 24,0-24,24 24,0-1,-24-23,24 24,0-24,-24 24,24-24,0 24,0 0,-23-24,23 0,0 24,-24-24,24 23,0-23,0 0,0 24,-24-24,24 24,0-24,0 24,-24-24,24 0</inkml:trace>
  <inkml:trace contextRef="#ctx0" brushRef="#br0" timeOffset="23887">17692 2143,'0'0,"-24"0,24 0,-23 0,-1 24,24-24,-24 24,24-24,-24 0,24 24,-24-24,1 0,23 23,-24 1,24-24,-24 0,24 24,-24-24,0 24,24-24,0 0,0 24,-23-24,23 23,0-23,0 24,0-24,0 24,0-24,0 0,23 0,1 24,0 0,47-1,-47 1,24 0,-1 0,1-24,-24 24,0 0,0-24,-24 0,23 0,1 23,-24-46</inkml:trace>
  <inkml:trace contextRef="#ctx0" brushRef="#br0" timeOffset="25199">18073 2215,'0'0,"0"-24,24 24,-24 0,24 0,-24-24,0 24,24 0,-24-24,0 24,0-24,24 24,-24 0,0 0,23-24,-23 24,24 0,-24-23,0 23,24 0,-24-24,0 24,24 0,-24 0,0 0,0 24,24-24,-24 0,23 23,-23 1,0 0,0-24,0 24,0 0,0-24,0 47,0-47,0 24,0-24,0 24,0 0,0 0,-23-24,23 47,-24-47,24 24,0-24,0 24,0-24,-24 0,24 24,0-24,0 23,0 1,0-24,0 24,-24-24,24 0,0 24,0-24,0 24,0 0,0-24,0 23,0-23,0 24,0-24,24 0,-24 0,0 0,24 0,-24 0,24 24,-24-24,47 0,-47 0,48 24,-24-24,-24 0,47 0,-23 0,0 0,0 0,47 0,-47 0,0 0,0 0,-1 0,1 0,-24 0,24 0,-24 0,24 0,-24 0</inkml:trace>
  <inkml:trace contextRef="#ctx0" brushRef="#br0" timeOffset="26159">22574 2286,'0'0,"0"0,0 24,24-24,-24 0,24 24,-1-1,-23 1,24 0,0 0,0-24,-24 47,24-47,-24 24,23 0,1-24,-24 24,0 0,24-24,-24 24,0-24,24 23,-24-23,24 0,-24 24,0 0</inkml:trace>
  <inkml:trace contextRef="#ctx0" brushRef="#br0" timeOffset="26742">22907 2310,'0'0,"-24"0,24 24,-23-24,23 0,0 23,-24 1,24 0,-24-24,0 24,24 0,-47-1,23 1,0 24,-24-48,48 48,-23-48,-1 23,24-23,0 24,0-24,-24 24,24 0,0-24,0 24,-24-24,24 0</inkml:trace>
  <inkml:trace contextRef="#ctx0" brushRef="#br0" timeOffset="27918">23098 2191,'24'24,"-1"-1,-23-23,24 24,-24 0,24 0,0-24,0 24,-24-1,23-23,1 0,-24 24,24-24,-24 0,0 0,24 0,-24 0,0 24,24-24,0 0,-24 0,0 24,0 0,0-24,0 23,-24-23,24 0,-24 24,24-24,0 0,0 24,-24 0,24-24,-24 24,24-24,0 24,-24-24,24 23,-23 1,23 0,0-24,-24 24,24 0,0-24,0 23,-24-23,24 24,-24-24,24 0,0 24,0-24,0 24,-24-24,24 24,0-24</inkml:trace>
  <inkml:trace contextRef="#ctx0" brushRef="#br0" timeOffset="29590">23788 2524,'0'0,"24"0,-24 0,0 0,24 0,-24 0,24 0,-24 0,24 0,-1 0,-23 0,24 0,-24 0,24 0,-24 0,24 0,0 0,-24 0</inkml:trace>
  <inkml:trace contextRef="#ctx0" brushRef="#br0" timeOffset="31223">24169 2310,'0'0,"24"-24,-24 24,0-24,0 24,0 0,24 0,-24-24,0 24,24 0,-24 0,24 0,-1 0,-23 0,0 0,24 24,-24-24,24 0,-24 24,24-24,0 24,-24-24,23 24,-23-1,24-23,-24 24,0-24,0 24,24-24,-24 0,0 24,0 0,0-24,0 23,0-23,0 24,0-24,0 24,0 0,0-24,0 24,0 0,0-1,-24 1,24 0,-24 0,24 0,0-1,-23 1,-1 0,24-24,0 24,-24 0,24-24,0 23,-24-23,24 24,0-24,0 0,-24 0,1 0,23 24,0-24,-24 0,24 0,0-24,0 0,0 24,0-23,0 23,0-24,0 24,0 0,24 0,-24 0,0-24,23 24,-23 0,24 0,-24 0,24 0,0 0,-24 0,24 0,-24 0,0 0,0 24,23-24,-23 0,0 24,24-24,-24 0,24 23,-24-23,0 24,24 0,-24-24,24 24,-24-24,0 0,23-24</inkml:trace>
  <inkml:trace contextRef="#ctx0" brushRef="#br0" timeOffset="31870">24717 2738,'0'0,"0"24,0-24</inkml:trace>
  <inkml:trace contextRef="#ctx0" brushRef="#br0" timeOffset="33910">24931 2262,'0'-24,"24"24,-24 0,24 0,-24 0,24 0,0 0,-24 0,23-23,-23 23,24 0,-24 0,0 0,24 0,-48 0,0 0,24 0,0 0,-23 0,23 0,-48 23,48-23,-24 0,-23 0,47 0,-24 0,24 0,-24 0,24 24,0-24,0 0,0 24,0 0,0-24,0 24,0-24,0 23,0-23,0 24,0 0,0-24,0 24,0-24,24 24,-24-24,0 23,0 1,24-24,-24 0,0 24,0-24,23 0,-23 0,0 0,24 0,0 0,-24 0,0-24,24 24,-24 0,24 0,-24-24,0 24,23 0,1 0,-24 0,24 0,-24 0,24 0,-24 0,24 0,-1 0,-23 0,0 0,0 24,24-24,-24 0,0 24,0-24,0 0,0 24,24-24,-24 0,0 24,0-24,0 24,24-24,-24 23,0-23,0 24,0-24,0 24,0 0,24-24,-24 0,0 24,0-24,-24 0,24 23,-24-23,24 0,0 24,-24-24,24 24,0-24,-24 0,24 0,0 0,-23 0,-1 0,24 24,0-24,-24 0,24 0,-24 0,24 0,-24 0,1 0,23 0,-24 0,24 0,0-24,-24 24,24 0,-24-24,0 24,24 0,0 0,0-24,-23 24</inkml:trace>
  <inkml:trace contextRef="#ctx0" brushRef="#br0" timeOffset="42862">18430 3881,'-23'0,"23"-23,0 23,-24 0,24 0,-24 0,24 23,0-23,0 0,-24 0,24 24,0-24,0 24,0-24,0 24,0-24,0 24,24-24,-24 0,0 0,24 0,-24 23,0-23,24 0,-24 0,0 0,23 0,1 0,-24 0,0-23,24 23,-24-24,24 24,-24 0,0 0,0-24,24 24,-24 0,0-24,0 24,0-24,0 1,-24 23,0 0,24 0,0 0,-24 0,24 23</inkml:trace>
  <inkml:trace contextRef="#ctx0" brushRef="#br0" timeOffset="43878">17716 4596,'0'0,"24"0,-24 0,24 0,-24 0,24 0,-24 0,23 0,1 0,-24 0,24 0,-24 0,24 0,-24 0,24 0,-1 0,-23 0,24 0,-24 0,24 0,-24-24,0 24,0-24</inkml:trace>
  <inkml:trace contextRef="#ctx0" brushRef="#br0" timeOffset="45062">18192 4358,'24'0,"-24"0,0 0,24 0,-24 0,24 0,0 0,-24 0,0 0,23 0,-23 23,0-23,0 0,24 0,-24 24,0-24,0 0,24 0,-24 24,0-24,24 0,-24 24,0 0,0-24,0 0,0 24,0-24,0 23,0 1,0 0,0-24,0 24,0 0,-24-1,0 1,24-24,-24 24,24 0,0-24,-23 24,23-24,-24 0,24 23,-24-23,24 0,0 0,-24 0,24 0,0-23,-24 23,24-24,0 24,0-24,0 24,0-24,0 24,0 0,0-24,0 1,24 23,-24 0,0 0,0-24,24 24,-24 0,24 0,-24 0,24 0,-1 0,-23 0,0 0,24 0,-24 0,24 24,-24-24,0 0,24 0,0 23,-24-23,0 0,23 0,-23 24,0-24,0 24,24-24,-24 24,0-48</inkml:trace>
  <inkml:trace contextRef="#ctx0" brushRef="#br0" timeOffset="45597">18597 4643,'0'0,"0"24,24-24,-24 0,0 24,0-24,0-24,0 0,0 24,24 0,-24-23,0 23</inkml:trace>
  <inkml:trace contextRef="#ctx0" brushRef="#br0" timeOffset="47045">19097 4239,'-24'0,"24"0,0 0,-23 0,23 0,-24 0,24 23,-24-23,0 0,24 0,-24 0,24 0,-23 0,23 0,-24 0,0 0,24 0,-24 0,24 0,-24 0,24 24,0-24,0 0,0 24,0-24,0 24,0 0,0-24,0 23,0 1,0 0,0 0,0 0,0 0,0-1,0-23,0 24,0 0,0-48,0 24,0-24,24 24,-24 0,0 0,24-23,-24 23,24 0,0 0,-1 0,-23-24,24 24,-24 0,24 0,0 0,-24 0,0 0,0 24,24-24,-24 23,23-23,-23 48,24-48,0 24,-24-24,0 24,0-24,0 23,24 1,-24-24,0 24,0-24,0 24,0 0,0-1,-24-23,24 24,-24-24,24 0,0 0,-24 24,24-24,-23 0,23 0,-24 0,0 0,0 0,24 0,-24 0,1 0,23 0,-24 0,24-24,0 24,0-24,0 24,-24 0,24-23,0 23</inkml:trace>
  <inkml:trace contextRef="#ctx0" brushRef="#br0" timeOffset="50061">18526 3905,'0'0,"24"0,-24 0,23 0,-23 0,48 0,-24 0,23 0,1 0,0 24,-1-24,-23 0,0 0,24 0,-48 0,23 0,1 0,-24 0,48 0,-48 0,24 0,-1 0,1 0,24 0,-24 0,-1 0,1 0,0 0,0 0,-24 0,24 0,-24 0,24 0,-24 0,47 0,-23 0,0 0,0 0,23 0,-23-24,0 24,24 0,-48 0,23 0,1 0,0 0,0 0,0 0,-1 0,25 0,-24 0,0 0,23 0,1 0,-1 0,1 0,24 0,-1 0,-23 0,23 0,-23 0,-1 0,1 0,-24 0,0 0,-1 0,-23 0,24 0,0 0,0 0,0 0,-24 0,23 0,1 0,0-24,-24 24,24 0,-24 0,24 0,-1 0,-23 0,24 0,-24 0,24 0,-24 0,24 0</inkml:trace>
  <inkml:trace contextRef="#ctx0" brushRef="#br0" timeOffset="51230">20812 3834,'-24'0,"24"0,0 0,0 24,-24-24,24 0,0 0,0 23,-24-23,24 24,0-24,0 0,0 24,0 0,0-24,0 24,0-24,24 0,-24 0,0 0,0 23,24-23,-24 0,0 0,24 0,-24 24,0-24,24 24,-1-24,-23 0,0 0,24 0,-24-24,0 0,0 24,0 0,0-23,0 23,0-24,0 24,-24 0,24-24,0 0,-23 24,23 0,0 0,-24 0,24 0,-24 0</inkml:trace>
  <inkml:trace contextRef="#ctx0" brushRef="#br0" timeOffset="53109">20621 4358,'0'23,"0"-46,0 23,0-24,0 24,24 0,-24-24,0 24,0-24,24 24,-24 0,24-24,-24 24,23-23,1 23,-24 0,0 0,24 0,-24 0,24 0,-24 0,0 0,24 0,-24 23,24-23,-24 0,0 24,0-24,0 0,23 0,-23 24,0-24,0 24,0 0,0-24,0 23,0-23,-23 0,23 24,-24 0,24 0,0-24,-24 48,24-48,-24 23,24-23,-24 24,24-24,0 24,-24 0,24-24,0 24,0-24,-23 0,23 23,0-23,0 0,0 24,-24-24,24 24,-24-24,24 0,0 24,0-24,0 0,24 0,-24 0,24 0,-24 0,0-24,23 24,-23 0,48 0,-48 0,24 0,0 0,0 0,-24 0,23 0,-23 0,24 0,-24 0,24 0,0 0,-24 0,24 0,-24 0,0-24,23 24</inkml:trace>
  <inkml:trace contextRef="#ctx0" brushRef="#br0" timeOffset="63956">5858 12597,'0'24,"-24"-24,24 0,0 0,0 23,-24-23,24 0,0 24,0-24,0 24,0 0,0-24,24 0,-24 0,24 0,-24 0,23 0,-23 0,24 0,0 0,-24 0,24 0,-24 0,0-24,24 24,-24 0,0-24,23 24,1 0,-24 0,0 0,0-24,24 24,-24 0,0 0,24 0,-24-23,0 23,0-24,0 24,0-24,0 24,0-24,-24 24,0 0,24 0,0-24,-24 24,24 0,-23 0,23 0,0-23,-24 23,0 0,24 0,-24 0,24 0,-24 0,24 0,-23 0,-1 0,24 0,0 23,0-23,0 0,0 24,0-24,0 24,0-24,0 24,0 0,0-24,0 23,-24-23,24 0,0 24,0-24,0 24</inkml:trace>
  <inkml:trace contextRef="#ctx0" brushRef="#br0" timeOffset="64972">5786 12644,'-24'0,"0"0,24 0,-23 0,23 0,-24 0,24 0,-48 0,24 0,1 0,-25 0,0 0,24 0,-23 0,23 0,0 0,24 0,-24 0,1 0,23 0,-24 0,24 0,-24 0,24 0,-24 0,24 0,-24 0,1 0,23 0,-24 0,0 0,0 0,0 0,24 0,-47 0,23 0,0 0,0 0,-23 0,23 0,-24 0,24 0,1 0,23 0,-48 0,48 0,-24 24,0-24,0 0,1 0,23 0,-48 0,48 0,-24 0,0 0,-23 0,23 0,0 0,0 0,1 0,-1 0,0 0,0 0,-23 0,23 0,-24 0,24 0,-23 0,23 0,0 0,0 0,24 0,-24 0,24 24,0-24,-23 0,-1 0</inkml:trace>
  <inkml:trace contextRef="#ctx0" brushRef="#br0" timeOffset="65925">4095 12502,'-23'0,"23"0,-24 0,24 23,0-23,-24 0,0 24,0-24,0 24,24 0,-23-24,23 0,-24 0,24 24,0-24,0 0,-24 0,24 23,0-23,-24 0,24 24,0-24,0 24,-24-24,24 0,0 24,0-24,0 0,-23 0,23 24,0-24,23 0,-23 0,24 0,0 23,24 1,-1-24,1 48,-24-24,0-24,-1 0,1 24,-24-24,24 0,-24 23,0-23,0 0,24 0,-24 24,0 0,0-24,0 0,0 24,24-24,-24 0,0-24,23 24,-23 0,24 0</inkml:trace>
  <inkml:trace contextRef="#ctx0" brushRef="#br0" timeOffset="67116">5429 13240,'0'0,"24"0,-24 0,23 0,-23 0,0-24,24 24,-24 0,24 0,0 0,-24 0,24 0,-24 0,24 0,-24 0,23 0,1 0,-24-24</inkml:trace>
  <inkml:trace contextRef="#ctx0" brushRef="#br0" timeOffset="67644">5858 13025,'0'0,"0"24,0-24,0 24,0-24,0 48,0-48,23 23,-23 25,0-24,0 0,0 0,0-24,0 23,0-23,0 24,0 0,24-24,-24 24,0-24</inkml:trace>
  <inkml:trace contextRef="#ctx0" brushRef="#br0" timeOffset="68684">6024 13097,'24'0,"-24"0,0 0,24 0,-24-24,24 24,-24 0,23 0,-23 0,24 0,-24-24,24 24,0 0,-24 0,24 0,-24 0,23 0,-23 0,0 0,0 24,0-24,0 24,0-24,0 24,0-24,0 23,0 1,-23 0,23-24,-24 24,24 0,0-24,-24 24,24-24,0 23,0-23,-24 24,24 0,-24-24,24 0,0 24,0-24,0 0,0 24,0-24,24 0,-24 0,24 0,0 0,0 0,-1 0,1 0,0 0,0 0,0 0,-24 0,24 0,-24 0,23 0</inkml:trace>
  <inkml:trace contextRef="#ctx0" brushRef="#br0" timeOffset="69876">8644 12454,'0'0,"0"0,0 24,-24-24,24 0,0 24,0-24,0 23,-24 1,24-24,0 24,0 0,0-24,0 24,0-1,0-23,0 24,0-24,24 0,-24 24,0-24,0 0,24 0,-24 0,23 0,-23 0,0 24,24-24,0 0,-24 0,24 0,-24-24,0 24,0-24,24 24,-24 0,0 0,0-24,0 24,0-23,23 23,-23 0,0-24,0 0,0 24,0-24,0 24,-23 0,23-24,-24 24,24 0,0-23,-24 23,24-24,-24 24,24 0,0 0,-24 0,1-24,23 24,-24 0,24 0,0 0,-24 0,24 0,-24 0</inkml:trace>
  <inkml:trace contextRef="#ctx0" brushRef="#br0" timeOffset="70844">8786 12597,'48'0,"-24"0,24 0,-25 0,1 0,48 0,-25 0,1 0,-1 0,1 0,0 0,23 0,-23 0,71-24,-48 24,1 0,-1 0,24 0,-23 24,-25-24,1 24,-24-24,23 0,-23 0,0 0,-24 0,24 0,-24 0,24 0,-24 0,24 0,-1 0,-23 0,24 0,0-24,-24 24,48 0,-48 0,23-24,-23 24,24 0,0 0,-24 0,0 0,24 0,-24 0,24 0,-24 0,24 0,-24 0,23 0,-23-24,24 24</inkml:trace>
  <inkml:trace contextRef="#ctx0" brushRef="#br0" timeOffset="71988">10453 12382,'0'0,"0"0,0 24,24-24,-24 0,0 0,24 0,0 0,0 24,-24-24,23 0,-23 24,24-24,-24 0,0 0,24 0,0 0,-24 24,0-24,24 0,-24 24,0-24,23 0,-23 0,24 0,-24 23,24-23,-24 0,0 0,0 24,-24-24,24 0,-24 0,24 24,0-24,0 24,-23-24,23 0,0 0,-24 0,24 24,0-24,-24 0,0 0,0 23,24 1,-23-24,-1 0,-24 24,48-24,-24 0,1 24,-1 0,0-24,24 0,-24 0,24 23,0-23,-24 0,0 0,24 0,0 0,-23 0</inkml:trace>
  <inkml:trace contextRef="#ctx0" brushRef="#br0" timeOffset="72876">8382 13049,'0'0,"0"24,23-24,-23 0,0 24,0 0,0-1,0 1,0-24,0 48,0-48,0 24,0 0,0-24,0 23,24 1,-24-24,0 24,0-24,0 24,0-24,0 24,0-1</inkml:trace>
  <inkml:trace contextRef="#ctx0" brushRef="#br0" timeOffset="74404">8667 13025,'0'24,"0"-24,-23 24,23-24,0 0,0 48,0-48,0 23,-24-23,24 24,0 0,0 0,0-24,0 24,0-24,0 24,0-24,0 23,0 1,0-24,0 24,0-24,0 24,24-24,-24 0,0 24,23-24,-23 23,0-23,24 0,-24 0,0 24,24-24,0 0,-24 0,0 0,24 0,-24 0,23 0,-23 0,0-24,24 24,-24-23,24 23,-24 0,0 0,24 0,-24-24,0 24,24 0,-24 0,0-24,0 24,24 0,-24-24,23 24,-23-24,0 24,0 0,0-23,0 23,0-24,-23 24,23 0,-24 0,24 0,0-24,-24 24,24 0,-24 0,24 0,-24 0,0 0,24 0,-23 0,23 0,0 0,-24 0,24 24,0-24,-24 0,24 0,-24 24,24-24,0 0,0 23,0-23,0 24,0 0,0-24,0 24,0-24,0 24,0-24,0 23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2CE7C4-116F-4DF9-94D4-F238C5E53903}" type="datetimeFigureOut">
              <a:rPr lang="en-US" smtClean="0"/>
              <a:t>1/20/2010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C60AA2-4A35-43F3-922A-F51D78C988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661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60AA2-4A35-43F3-922A-F51D78C988D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1452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34117E-76AE-4ABF-92DE-9C2E82A0B386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34117E-76AE-4ABF-92DE-9C2E82A0B386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34117E-76AE-4ABF-92DE-9C2E82A0B386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34117E-76AE-4ABF-92DE-9C2E82A0B386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34117E-76AE-4ABF-92DE-9C2E82A0B386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34117E-76AE-4ABF-92DE-9C2E82A0B386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34117E-76AE-4ABF-92DE-9C2E82A0B386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9F734-72FD-47D7-88AB-F4255A1E87E6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9F734-72FD-47D7-88AB-F4255A1E87E6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60AA2-4A35-43F3-922A-F51D78C988D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8707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60AA2-4A35-43F3-922A-F51D78C988D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0366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60AA2-4A35-43F3-922A-F51D78C988D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9475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34117E-76AE-4ABF-92DE-9C2E82A0B386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34117E-76AE-4ABF-92DE-9C2E82A0B386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34117E-76AE-4ABF-92DE-9C2E82A0B386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27E86-1A1B-403B-91CF-706F58967F72}" type="datetimeFigureOut">
              <a:rPr lang="en-US" smtClean="0"/>
              <a:t>1/20/2010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8975-BBF9-44AF-BB94-19C23E70C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806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27E86-1A1B-403B-91CF-706F58967F72}" type="datetimeFigureOut">
              <a:rPr lang="en-US" smtClean="0"/>
              <a:t>1/20/2010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8975-BBF9-44AF-BB94-19C23E70C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134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27E86-1A1B-403B-91CF-706F58967F72}" type="datetimeFigureOut">
              <a:rPr lang="en-US" smtClean="0"/>
              <a:t>1/20/2010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8975-BBF9-44AF-BB94-19C23E70C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569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27E86-1A1B-403B-91CF-706F58967F72}" type="datetimeFigureOut">
              <a:rPr lang="en-US" smtClean="0"/>
              <a:t>1/20/2010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8975-BBF9-44AF-BB94-19C23E70C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131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27E86-1A1B-403B-91CF-706F58967F72}" type="datetimeFigureOut">
              <a:rPr lang="en-US" smtClean="0"/>
              <a:t>1/20/2010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8975-BBF9-44AF-BB94-19C23E70C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785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27E86-1A1B-403B-91CF-706F58967F72}" type="datetimeFigureOut">
              <a:rPr lang="en-US" smtClean="0"/>
              <a:t>1/20/2010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8975-BBF9-44AF-BB94-19C23E70C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087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27E86-1A1B-403B-91CF-706F58967F72}" type="datetimeFigureOut">
              <a:rPr lang="en-US" smtClean="0"/>
              <a:t>1/20/2010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8975-BBF9-44AF-BB94-19C23E70C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081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27E86-1A1B-403B-91CF-706F58967F72}" type="datetimeFigureOut">
              <a:rPr lang="en-US" smtClean="0"/>
              <a:t>1/20/2010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8975-BBF9-44AF-BB94-19C23E70C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838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27E86-1A1B-403B-91CF-706F58967F72}" type="datetimeFigureOut">
              <a:rPr lang="en-US" smtClean="0"/>
              <a:t>1/20/2010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8975-BBF9-44AF-BB94-19C23E70C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539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27E86-1A1B-403B-91CF-706F58967F72}" type="datetimeFigureOut">
              <a:rPr lang="en-US" smtClean="0"/>
              <a:t>1/20/2010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8975-BBF9-44AF-BB94-19C23E70C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789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27E86-1A1B-403B-91CF-706F58967F72}" type="datetimeFigureOut">
              <a:rPr lang="en-US" smtClean="0"/>
              <a:t>1/20/2010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48975-BBF9-44AF-BB94-19C23E70C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381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B27E86-1A1B-403B-91CF-706F58967F72}" type="datetimeFigureOut">
              <a:rPr lang="en-US" smtClean="0"/>
              <a:t>1/20/2010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48975-BBF9-44AF-BB94-19C23E70C4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334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customXml" Target="../ink/ink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emf"/><Relationship Id="rId5" Type="http://schemas.openxmlformats.org/officeDocument/2006/relationships/customXml" Target="../ink/ink5.xml"/><Relationship Id="rId4" Type="http://schemas.openxmlformats.org/officeDocument/2006/relationships/image" Target="../media/image5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emf"/><Relationship Id="rId5" Type="http://schemas.openxmlformats.org/officeDocument/2006/relationships/customXml" Target="../ink/ink7.xml"/><Relationship Id="rId4" Type="http://schemas.openxmlformats.org/officeDocument/2006/relationships/image" Target="../media/image7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2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January 20, 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691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  <a:p>
            <a:r>
              <a:rPr lang="en-US" dirty="0"/>
              <a:t>4) Write equations that satisfy the stated conditions: </a:t>
            </a:r>
          </a:p>
          <a:p>
            <a:endParaRPr lang="en-US" dirty="0"/>
          </a:p>
          <a:p>
            <a:r>
              <a:rPr lang="en-US" dirty="0"/>
              <a:t>a. A line parallel to y=5x-2 </a:t>
            </a:r>
          </a:p>
          <a:p>
            <a:endParaRPr lang="en-US" dirty="0"/>
          </a:p>
          <a:p>
            <a:r>
              <a:rPr lang="en-US" dirty="0"/>
              <a:t>b. A line perpendicular to y= 3/7 x +10 </a:t>
            </a:r>
          </a:p>
        </p:txBody>
      </p:sp>
      <p:sp>
        <p:nvSpPr>
          <p:cNvPr id="3" name="SMARTPenAnnotation1387"/>
          <p:cNvSpPr/>
          <p:nvPr/>
        </p:nvSpPr>
        <p:spPr>
          <a:xfrm>
            <a:off x="5103495" y="1097280"/>
            <a:ext cx="398689" cy="556797"/>
          </a:xfrm>
          <a:custGeom>
            <a:avLst/>
            <a:gdLst/>
            <a:ahLst/>
            <a:cxnLst/>
            <a:rect l="0" t="0" r="0" b="0"/>
            <a:pathLst>
              <a:path w="398689" h="556797">
                <a:moveTo>
                  <a:pt x="188595" y="0"/>
                </a:moveTo>
                <a:lnTo>
                  <a:pt x="188595" y="52889"/>
                </a:lnTo>
                <a:lnTo>
                  <a:pt x="187642" y="68596"/>
                </a:lnTo>
                <a:lnTo>
                  <a:pt x="186055" y="80973"/>
                </a:lnTo>
                <a:lnTo>
                  <a:pt x="184044" y="91130"/>
                </a:lnTo>
                <a:lnTo>
                  <a:pt x="181751" y="106473"/>
                </a:lnTo>
                <a:lnTo>
                  <a:pt x="176663" y="146381"/>
                </a:lnTo>
                <a:lnTo>
                  <a:pt x="175878" y="164262"/>
                </a:lnTo>
                <a:lnTo>
                  <a:pt x="176307" y="179993"/>
                </a:lnTo>
                <a:lnTo>
                  <a:pt x="177545" y="194290"/>
                </a:lnTo>
                <a:lnTo>
                  <a:pt x="178371" y="205727"/>
                </a:lnTo>
                <a:lnTo>
                  <a:pt x="179288" y="223514"/>
                </a:lnTo>
                <a:lnTo>
                  <a:pt x="182236" y="235229"/>
                </a:lnTo>
                <a:lnTo>
                  <a:pt x="189250" y="249720"/>
                </a:lnTo>
                <a:lnTo>
                  <a:pt x="194601" y="259576"/>
                </a:lnTo>
                <a:lnTo>
                  <a:pt x="205797" y="273665"/>
                </a:lnTo>
                <a:lnTo>
                  <a:pt x="217181" y="285620"/>
                </a:lnTo>
                <a:lnTo>
                  <a:pt x="220035" y="287568"/>
                </a:lnTo>
                <a:lnTo>
                  <a:pt x="228602" y="291263"/>
                </a:lnTo>
                <a:lnTo>
                  <a:pt x="234316" y="295502"/>
                </a:lnTo>
                <a:lnTo>
                  <a:pt x="237173" y="296061"/>
                </a:lnTo>
                <a:lnTo>
                  <a:pt x="240030" y="295482"/>
                </a:lnTo>
                <a:lnTo>
                  <a:pt x="245745" y="293250"/>
                </a:lnTo>
                <a:lnTo>
                  <a:pt x="251459" y="292258"/>
                </a:lnTo>
                <a:lnTo>
                  <a:pt x="254317" y="291041"/>
                </a:lnTo>
                <a:lnTo>
                  <a:pt x="262890" y="284777"/>
                </a:lnTo>
                <a:lnTo>
                  <a:pt x="273367" y="275937"/>
                </a:lnTo>
                <a:lnTo>
                  <a:pt x="279400" y="271587"/>
                </a:lnTo>
                <a:lnTo>
                  <a:pt x="291817" y="261675"/>
                </a:lnTo>
                <a:lnTo>
                  <a:pt x="300511" y="250920"/>
                </a:lnTo>
                <a:lnTo>
                  <a:pt x="310090" y="239790"/>
                </a:lnTo>
                <a:lnTo>
                  <a:pt x="319745" y="228493"/>
                </a:lnTo>
                <a:lnTo>
                  <a:pt x="327211" y="217122"/>
                </a:lnTo>
                <a:lnTo>
                  <a:pt x="333704" y="200638"/>
                </a:lnTo>
                <a:lnTo>
                  <a:pt x="338813" y="183470"/>
                </a:lnTo>
                <a:lnTo>
                  <a:pt x="341083" y="172664"/>
                </a:lnTo>
                <a:lnTo>
                  <a:pt x="339552" y="157067"/>
                </a:lnTo>
                <a:lnTo>
                  <a:pt x="336650" y="140292"/>
                </a:lnTo>
                <a:lnTo>
                  <a:pt x="334063" y="124541"/>
                </a:lnTo>
                <a:lnTo>
                  <a:pt x="327678" y="107715"/>
                </a:lnTo>
                <a:lnTo>
                  <a:pt x="327037" y="106100"/>
                </a:lnTo>
                <a:lnTo>
                  <a:pt x="325657" y="105023"/>
                </a:lnTo>
                <a:lnTo>
                  <a:pt x="323784" y="104305"/>
                </a:lnTo>
                <a:lnTo>
                  <a:pt x="321584" y="103827"/>
                </a:lnTo>
                <a:lnTo>
                  <a:pt x="320116" y="104460"/>
                </a:lnTo>
                <a:lnTo>
                  <a:pt x="319138" y="105835"/>
                </a:lnTo>
                <a:lnTo>
                  <a:pt x="318486" y="107704"/>
                </a:lnTo>
                <a:lnTo>
                  <a:pt x="319004" y="108950"/>
                </a:lnTo>
                <a:lnTo>
                  <a:pt x="320301" y="109781"/>
                </a:lnTo>
                <a:lnTo>
                  <a:pt x="322120" y="110334"/>
                </a:lnTo>
                <a:lnTo>
                  <a:pt x="323331" y="111656"/>
                </a:lnTo>
                <a:lnTo>
                  <a:pt x="324139" y="113490"/>
                </a:lnTo>
                <a:lnTo>
                  <a:pt x="325037" y="118067"/>
                </a:lnTo>
                <a:lnTo>
                  <a:pt x="325435" y="123277"/>
                </a:lnTo>
                <a:lnTo>
                  <a:pt x="330211" y="136115"/>
                </a:lnTo>
                <a:lnTo>
                  <a:pt x="332498" y="146538"/>
                </a:lnTo>
                <a:lnTo>
                  <a:pt x="333108" y="151984"/>
                </a:lnTo>
                <a:lnTo>
                  <a:pt x="335419" y="156568"/>
                </a:lnTo>
                <a:lnTo>
                  <a:pt x="338865" y="160576"/>
                </a:lnTo>
                <a:lnTo>
                  <a:pt x="343067" y="164200"/>
                </a:lnTo>
                <a:lnTo>
                  <a:pt x="345869" y="168522"/>
                </a:lnTo>
                <a:lnTo>
                  <a:pt x="348981" y="178403"/>
                </a:lnTo>
                <a:lnTo>
                  <a:pt x="351717" y="186563"/>
                </a:lnTo>
                <a:lnTo>
                  <a:pt x="370566" y="238257"/>
                </a:lnTo>
                <a:lnTo>
                  <a:pt x="379326" y="266547"/>
                </a:lnTo>
                <a:lnTo>
                  <a:pt x="384329" y="283425"/>
                </a:lnTo>
                <a:lnTo>
                  <a:pt x="387664" y="297535"/>
                </a:lnTo>
                <a:lnTo>
                  <a:pt x="389888" y="309799"/>
                </a:lnTo>
                <a:lnTo>
                  <a:pt x="398007" y="368217"/>
                </a:lnTo>
                <a:lnTo>
                  <a:pt x="398688" y="385495"/>
                </a:lnTo>
                <a:lnTo>
                  <a:pt x="398189" y="402729"/>
                </a:lnTo>
                <a:lnTo>
                  <a:pt x="396904" y="419933"/>
                </a:lnTo>
                <a:lnTo>
                  <a:pt x="395095" y="433308"/>
                </a:lnTo>
                <a:lnTo>
                  <a:pt x="392937" y="444129"/>
                </a:lnTo>
                <a:lnTo>
                  <a:pt x="387998" y="461233"/>
                </a:lnTo>
                <a:lnTo>
                  <a:pt x="382629" y="475185"/>
                </a:lnTo>
                <a:lnTo>
                  <a:pt x="376053" y="483477"/>
                </a:lnTo>
                <a:lnTo>
                  <a:pt x="366907" y="492815"/>
                </a:lnTo>
                <a:lnTo>
                  <a:pt x="346902" y="511446"/>
                </a:lnTo>
                <a:lnTo>
                  <a:pt x="331661" y="526077"/>
                </a:lnTo>
                <a:lnTo>
                  <a:pt x="323025" y="531693"/>
                </a:lnTo>
                <a:lnTo>
                  <a:pt x="313457" y="536389"/>
                </a:lnTo>
                <a:lnTo>
                  <a:pt x="303269" y="540473"/>
                </a:lnTo>
                <a:lnTo>
                  <a:pt x="293619" y="543195"/>
                </a:lnTo>
                <a:lnTo>
                  <a:pt x="284328" y="545010"/>
                </a:lnTo>
                <a:lnTo>
                  <a:pt x="275277" y="546220"/>
                </a:lnTo>
                <a:lnTo>
                  <a:pt x="266385" y="547979"/>
                </a:lnTo>
                <a:lnTo>
                  <a:pt x="257600" y="550104"/>
                </a:lnTo>
                <a:lnTo>
                  <a:pt x="248886" y="552473"/>
                </a:lnTo>
                <a:lnTo>
                  <a:pt x="240219" y="554053"/>
                </a:lnTo>
                <a:lnTo>
                  <a:pt x="231583" y="555106"/>
                </a:lnTo>
                <a:lnTo>
                  <a:pt x="222969" y="555808"/>
                </a:lnTo>
                <a:lnTo>
                  <a:pt x="213416" y="556276"/>
                </a:lnTo>
                <a:lnTo>
                  <a:pt x="192641" y="556796"/>
                </a:lnTo>
                <a:lnTo>
                  <a:pt x="180815" y="555982"/>
                </a:lnTo>
                <a:lnTo>
                  <a:pt x="168168" y="554487"/>
                </a:lnTo>
                <a:lnTo>
                  <a:pt x="154974" y="552538"/>
                </a:lnTo>
                <a:lnTo>
                  <a:pt x="143321" y="550286"/>
                </a:lnTo>
                <a:lnTo>
                  <a:pt x="132695" y="547832"/>
                </a:lnTo>
                <a:lnTo>
                  <a:pt x="122753" y="545244"/>
                </a:lnTo>
                <a:lnTo>
                  <a:pt x="113267" y="543518"/>
                </a:lnTo>
                <a:lnTo>
                  <a:pt x="104087" y="542368"/>
                </a:lnTo>
                <a:lnTo>
                  <a:pt x="95109" y="541601"/>
                </a:lnTo>
                <a:lnTo>
                  <a:pt x="87218" y="540137"/>
                </a:lnTo>
                <a:lnTo>
                  <a:pt x="80053" y="538209"/>
                </a:lnTo>
                <a:lnTo>
                  <a:pt x="73371" y="535971"/>
                </a:lnTo>
                <a:lnTo>
                  <a:pt x="67011" y="533526"/>
                </a:lnTo>
                <a:lnTo>
                  <a:pt x="54865" y="528270"/>
                </a:lnTo>
                <a:lnTo>
                  <a:pt x="43117" y="522759"/>
                </a:lnTo>
                <a:lnTo>
                  <a:pt x="37317" y="519956"/>
                </a:lnTo>
                <a:lnTo>
                  <a:pt x="32498" y="516182"/>
                </a:lnTo>
                <a:lnTo>
                  <a:pt x="28333" y="511761"/>
                </a:lnTo>
                <a:lnTo>
                  <a:pt x="0" y="48863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388"/>
          <p:cNvSpPr/>
          <p:nvPr/>
        </p:nvSpPr>
        <p:spPr>
          <a:xfrm>
            <a:off x="5609272" y="1243012"/>
            <a:ext cx="360046" cy="34291"/>
          </a:xfrm>
          <a:custGeom>
            <a:avLst/>
            <a:gdLst/>
            <a:ahLst/>
            <a:cxnLst/>
            <a:rect l="0" t="0" r="0" b="0"/>
            <a:pathLst>
              <a:path w="360046" h="34291">
                <a:moveTo>
                  <a:pt x="0" y="34290"/>
                </a:moveTo>
                <a:lnTo>
                  <a:pt x="18203" y="29739"/>
                </a:lnTo>
                <a:lnTo>
                  <a:pt x="55080" y="22425"/>
                </a:lnTo>
                <a:lnTo>
                  <a:pt x="79583" y="17807"/>
                </a:lnTo>
                <a:lnTo>
                  <a:pt x="99727" y="14729"/>
                </a:lnTo>
                <a:lnTo>
                  <a:pt x="116968" y="12677"/>
                </a:lnTo>
                <a:lnTo>
                  <a:pt x="132271" y="11309"/>
                </a:lnTo>
                <a:lnTo>
                  <a:pt x="146284" y="9444"/>
                </a:lnTo>
                <a:lnTo>
                  <a:pt x="159435" y="7249"/>
                </a:lnTo>
                <a:lnTo>
                  <a:pt x="172012" y="4832"/>
                </a:lnTo>
                <a:lnTo>
                  <a:pt x="185160" y="3222"/>
                </a:lnTo>
                <a:lnTo>
                  <a:pt x="198687" y="2148"/>
                </a:lnTo>
                <a:lnTo>
                  <a:pt x="224513" y="955"/>
                </a:lnTo>
                <a:lnTo>
                  <a:pt x="245516" y="424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389"/>
          <p:cNvSpPr/>
          <p:nvPr/>
        </p:nvSpPr>
        <p:spPr>
          <a:xfrm>
            <a:off x="5634990" y="1321504"/>
            <a:ext cx="385763" cy="50097"/>
          </a:xfrm>
          <a:custGeom>
            <a:avLst/>
            <a:gdLst/>
            <a:ahLst/>
            <a:cxnLst/>
            <a:rect l="0" t="0" r="0" b="0"/>
            <a:pathLst>
              <a:path w="385763" h="50097">
                <a:moveTo>
                  <a:pt x="0" y="50096"/>
                </a:moveTo>
                <a:lnTo>
                  <a:pt x="35795" y="38164"/>
                </a:lnTo>
                <a:lnTo>
                  <a:pt x="48628" y="35474"/>
                </a:lnTo>
                <a:lnTo>
                  <a:pt x="64803" y="32727"/>
                </a:lnTo>
                <a:lnTo>
                  <a:pt x="83207" y="29944"/>
                </a:lnTo>
                <a:lnTo>
                  <a:pt x="106906" y="27136"/>
                </a:lnTo>
                <a:lnTo>
                  <a:pt x="214368" y="15786"/>
                </a:lnTo>
                <a:lnTo>
                  <a:pt x="237210" y="12935"/>
                </a:lnTo>
                <a:lnTo>
                  <a:pt x="255295" y="11034"/>
                </a:lnTo>
                <a:lnTo>
                  <a:pt x="270209" y="9767"/>
                </a:lnTo>
                <a:lnTo>
                  <a:pt x="283009" y="8923"/>
                </a:lnTo>
                <a:lnTo>
                  <a:pt x="294400" y="7407"/>
                </a:lnTo>
                <a:lnTo>
                  <a:pt x="304852" y="5444"/>
                </a:lnTo>
                <a:lnTo>
                  <a:pt x="314677" y="3183"/>
                </a:lnTo>
                <a:lnTo>
                  <a:pt x="323132" y="1675"/>
                </a:lnTo>
                <a:lnTo>
                  <a:pt x="330674" y="671"/>
                </a:lnTo>
                <a:lnTo>
                  <a:pt x="337607" y="0"/>
                </a:lnTo>
                <a:lnTo>
                  <a:pt x="346038" y="506"/>
                </a:lnTo>
                <a:lnTo>
                  <a:pt x="355469" y="1796"/>
                </a:lnTo>
                <a:lnTo>
                  <a:pt x="385762" y="723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390"/>
          <p:cNvSpPr/>
          <p:nvPr/>
        </p:nvSpPr>
        <p:spPr>
          <a:xfrm>
            <a:off x="6179612" y="1072754"/>
            <a:ext cx="301079" cy="298344"/>
          </a:xfrm>
          <a:custGeom>
            <a:avLst/>
            <a:gdLst/>
            <a:ahLst/>
            <a:cxnLst/>
            <a:rect l="0" t="0" r="0" b="0"/>
            <a:pathLst>
              <a:path w="301079" h="298344">
                <a:moveTo>
                  <a:pt x="201185" y="33098"/>
                </a:moveTo>
                <a:lnTo>
                  <a:pt x="215947" y="18336"/>
                </a:lnTo>
                <a:lnTo>
                  <a:pt x="215789" y="16589"/>
                </a:lnTo>
                <a:lnTo>
                  <a:pt x="214731" y="14472"/>
                </a:lnTo>
                <a:lnTo>
                  <a:pt x="213073" y="12108"/>
                </a:lnTo>
                <a:lnTo>
                  <a:pt x="210063" y="10532"/>
                </a:lnTo>
                <a:lnTo>
                  <a:pt x="201638" y="8781"/>
                </a:lnTo>
                <a:lnTo>
                  <a:pt x="194820" y="8314"/>
                </a:lnTo>
                <a:lnTo>
                  <a:pt x="186464" y="8003"/>
                </a:lnTo>
                <a:lnTo>
                  <a:pt x="159041" y="7565"/>
                </a:lnTo>
                <a:lnTo>
                  <a:pt x="19754" y="7381"/>
                </a:lnTo>
                <a:lnTo>
                  <a:pt x="14509" y="6428"/>
                </a:lnTo>
                <a:lnTo>
                  <a:pt x="11012" y="4841"/>
                </a:lnTo>
                <a:lnTo>
                  <a:pt x="8680" y="2830"/>
                </a:lnTo>
                <a:lnTo>
                  <a:pt x="6174" y="1489"/>
                </a:lnTo>
                <a:lnTo>
                  <a:pt x="848" y="0"/>
                </a:lnTo>
                <a:lnTo>
                  <a:pt x="0" y="555"/>
                </a:lnTo>
                <a:lnTo>
                  <a:pt x="387" y="1878"/>
                </a:lnTo>
                <a:lnTo>
                  <a:pt x="1597" y="3712"/>
                </a:lnTo>
                <a:lnTo>
                  <a:pt x="3356" y="4935"/>
                </a:lnTo>
                <a:lnTo>
                  <a:pt x="7851" y="6293"/>
                </a:lnTo>
                <a:lnTo>
                  <a:pt x="9431" y="7608"/>
                </a:lnTo>
                <a:lnTo>
                  <a:pt x="10484" y="9437"/>
                </a:lnTo>
                <a:lnTo>
                  <a:pt x="11186" y="11609"/>
                </a:lnTo>
                <a:lnTo>
                  <a:pt x="14506" y="16562"/>
                </a:lnTo>
                <a:lnTo>
                  <a:pt x="16725" y="19217"/>
                </a:lnTo>
                <a:lnTo>
                  <a:pt x="19156" y="23844"/>
                </a:lnTo>
                <a:lnTo>
                  <a:pt x="21730" y="29786"/>
                </a:lnTo>
                <a:lnTo>
                  <a:pt x="24399" y="36605"/>
                </a:lnTo>
                <a:lnTo>
                  <a:pt x="26178" y="43056"/>
                </a:lnTo>
                <a:lnTo>
                  <a:pt x="27363" y="49262"/>
                </a:lnTo>
                <a:lnTo>
                  <a:pt x="28154" y="55304"/>
                </a:lnTo>
                <a:lnTo>
                  <a:pt x="27728" y="60284"/>
                </a:lnTo>
                <a:lnTo>
                  <a:pt x="26492" y="64557"/>
                </a:lnTo>
                <a:lnTo>
                  <a:pt x="24716" y="68358"/>
                </a:lnTo>
                <a:lnTo>
                  <a:pt x="22579" y="75655"/>
                </a:lnTo>
                <a:lnTo>
                  <a:pt x="20202" y="85282"/>
                </a:lnTo>
                <a:lnTo>
                  <a:pt x="17664" y="96462"/>
                </a:lnTo>
                <a:lnTo>
                  <a:pt x="15973" y="105821"/>
                </a:lnTo>
                <a:lnTo>
                  <a:pt x="14845" y="113965"/>
                </a:lnTo>
                <a:lnTo>
                  <a:pt x="14094" y="121299"/>
                </a:lnTo>
                <a:lnTo>
                  <a:pt x="13592" y="128094"/>
                </a:lnTo>
                <a:lnTo>
                  <a:pt x="13258" y="134529"/>
                </a:lnTo>
                <a:lnTo>
                  <a:pt x="13036" y="140723"/>
                </a:lnTo>
                <a:lnTo>
                  <a:pt x="13839" y="145806"/>
                </a:lnTo>
                <a:lnTo>
                  <a:pt x="17273" y="153993"/>
                </a:lnTo>
                <a:lnTo>
                  <a:pt x="19522" y="156557"/>
                </a:lnTo>
                <a:lnTo>
                  <a:pt x="21974" y="158267"/>
                </a:lnTo>
                <a:lnTo>
                  <a:pt x="24561" y="159406"/>
                </a:lnTo>
                <a:lnTo>
                  <a:pt x="27238" y="159214"/>
                </a:lnTo>
                <a:lnTo>
                  <a:pt x="29976" y="158133"/>
                </a:lnTo>
                <a:lnTo>
                  <a:pt x="32753" y="156459"/>
                </a:lnTo>
                <a:lnTo>
                  <a:pt x="40919" y="154600"/>
                </a:lnTo>
                <a:lnTo>
                  <a:pt x="45763" y="154105"/>
                </a:lnTo>
                <a:lnTo>
                  <a:pt x="50898" y="152822"/>
                </a:lnTo>
                <a:lnTo>
                  <a:pt x="56226" y="151014"/>
                </a:lnTo>
                <a:lnTo>
                  <a:pt x="61684" y="148856"/>
                </a:lnTo>
                <a:lnTo>
                  <a:pt x="68179" y="147417"/>
                </a:lnTo>
                <a:lnTo>
                  <a:pt x="75367" y="146458"/>
                </a:lnTo>
                <a:lnTo>
                  <a:pt x="83016" y="145819"/>
                </a:lnTo>
                <a:lnTo>
                  <a:pt x="90973" y="144440"/>
                </a:lnTo>
                <a:lnTo>
                  <a:pt x="99135" y="142569"/>
                </a:lnTo>
                <a:lnTo>
                  <a:pt x="107434" y="140369"/>
                </a:lnTo>
                <a:lnTo>
                  <a:pt x="115825" y="138902"/>
                </a:lnTo>
                <a:lnTo>
                  <a:pt x="124276" y="137924"/>
                </a:lnTo>
                <a:lnTo>
                  <a:pt x="132767" y="137272"/>
                </a:lnTo>
                <a:lnTo>
                  <a:pt x="141286" y="136837"/>
                </a:lnTo>
                <a:lnTo>
                  <a:pt x="158371" y="136354"/>
                </a:lnTo>
                <a:lnTo>
                  <a:pt x="209762" y="136002"/>
                </a:lnTo>
                <a:lnTo>
                  <a:pt x="217380" y="136943"/>
                </a:lnTo>
                <a:lnTo>
                  <a:pt x="224364" y="138523"/>
                </a:lnTo>
                <a:lnTo>
                  <a:pt x="230926" y="140529"/>
                </a:lnTo>
                <a:lnTo>
                  <a:pt x="237205" y="141866"/>
                </a:lnTo>
                <a:lnTo>
                  <a:pt x="243295" y="142758"/>
                </a:lnTo>
                <a:lnTo>
                  <a:pt x="249261" y="143352"/>
                </a:lnTo>
                <a:lnTo>
                  <a:pt x="255144" y="144701"/>
                </a:lnTo>
                <a:lnTo>
                  <a:pt x="260970" y="146552"/>
                </a:lnTo>
                <a:lnTo>
                  <a:pt x="266759" y="148739"/>
                </a:lnTo>
                <a:lnTo>
                  <a:pt x="271571" y="152102"/>
                </a:lnTo>
                <a:lnTo>
                  <a:pt x="279458" y="160919"/>
                </a:lnTo>
                <a:lnTo>
                  <a:pt x="283847" y="166889"/>
                </a:lnTo>
                <a:lnTo>
                  <a:pt x="293804" y="181143"/>
                </a:lnTo>
                <a:lnTo>
                  <a:pt x="297221" y="187040"/>
                </a:lnTo>
                <a:lnTo>
                  <a:pt x="301018" y="196132"/>
                </a:lnTo>
                <a:lnTo>
                  <a:pt x="301078" y="199890"/>
                </a:lnTo>
                <a:lnTo>
                  <a:pt x="300165" y="203347"/>
                </a:lnTo>
                <a:lnTo>
                  <a:pt x="291856" y="220292"/>
                </a:lnTo>
                <a:lnTo>
                  <a:pt x="286569" y="228373"/>
                </a:lnTo>
                <a:lnTo>
                  <a:pt x="283825" y="231861"/>
                </a:lnTo>
                <a:lnTo>
                  <a:pt x="279139" y="236092"/>
                </a:lnTo>
                <a:lnTo>
                  <a:pt x="273156" y="240817"/>
                </a:lnTo>
                <a:lnTo>
                  <a:pt x="266311" y="245872"/>
                </a:lnTo>
                <a:lnTo>
                  <a:pt x="259843" y="250195"/>
                </a:lnTo>
                <a:lnTo>
                  <a:pt x="253625" y="254029"/>
                </a:lnTo>
                <a:lnTo>
                  <a:pt x="247575" y="257538"/>
                </a:lnTo>
                <a:lnTo>
                  <a:pt x="240684" y="260830"/>
                </a:lnTo>
                <a:lnTo>
                  <a:pt x="233233" y="263977"/>
                </a:lnTo>
                <a:lnTo>
                  <a:pt x="225408" y="267027"/>
                </a:lnTo>
                <a:lnTo>
                  <a:pt x="209093" y="272957"/>
                </a:lnTo>
                <a:lnTo>
                  <a:pt x="200742" y="275871"/>
                </a:lnTo>
                <a:lnTo>
                  <a:pt x="191365" y="278767"/>
                </a:lnTo>
                <a:lnTo>
                  <a:pt x="170786" y="284524"/>
                </a:lnTo>
                <a:lnTo>
                  <a:pt x="159011" y="287393"/>
                </a:lnTo>
                <a:lnTo>
                  <a:pt x="133229" y="293121"/>
                </a:lnTo>
                <a:lnTo>
                  <a:pt x="122544" y="295029"/>
                </a:lnTo>
                <a:lnTo>
                  <a:pt x="113515" y="296301"/>
                </a:lnTo>
                <a:lnTo>
                  <a:pt x="105590" y="297149"/>
                </a:lnTo>
                <a:lnTo>
                  <a:pt x="98403" y="297715"/>
                </a:lnTo>
                <a:lnTo>
                  <a:pt x="91706" y="298092"/>
                </a:lnTo>
                <a:lnTo>
                  <a:pt x="85336" y="298343"/>
                </a:lnTo>
                <a:lnTo>
                  <a:pt x="80138" y="297558"/>
                </a:lnTo>
                <a:lnTo>
                  <a:pt x="71821" y="294146"/>
                </a:lnTo>
                <a:lnTo>
                  <a:pt x="57234" y="286870"/>
                </a:lnTo>
                <a:lnTo>
                  <a:pt x="53782" y="284194"/>
                </a:lnTo>
                <a:lnTo>
                  <a:pt x="51482" y="281458"/>
                </a:lnTo>
                <a:lnTo>
                  <a:pt x="47972" y="275878"/>
                </a:lnTo>
                <a:lnTo>
                  <a:pt x="43238" y="270223"/>
                </a:lnTo>
                <a:lnTo>
                  <a:pt x="42547" y="266428"/>
                </a:lnTo>
                <a:lnTo>
                  <a:pt x="44319" y="257133"/>
                </a:lnTo>
                <a:lnTo>
                  <a:pt x="46121" y="250291"/>
                </a:lnTo>
                <a:lnTo>
                  <a:pt x="49083" y="246151"/>
                </a:lnTo>
                <a:lnTo>
                  <a:pt x="55453" y="23883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391"/>
          <p:cNvSpPr/>
          <p:nvPr/>
        </p:nvSpPr>
        <p:spPr>
          <a:xfrm>
            <a:off x="6560819" y="1148715"/>
            <a:ext cx="248604" cy="257176"/>
          </a:xfrm>
          <a:custGeom>
            <a:avLst/>
            <a:gdLst/>
            <a:ahLst/>
            <a:cxnLst/>
            <a:rect l="0" t="0" r="0" b="0"/>
            <a:pathLst>
              <a:path w="248604" h="257176">
                <a:moveTo>
                  <a:pt x="0" y="0"/>
                </a:moveTo>
                <a:lnTo>
                  <a:pt x="4552" y="9101"/>
                </a:lnTo>
                <a:lnTo>
                  <a:pt x="9326" y="16110"/>
                </a:lnTo>
                <a:lnTo>
                  <a:pt x="14623" y="23352"/>
                </a:lnTo>
                <a:lnTo>
                  <a:pt x="17368" y="27950"/>
                </a:lnTo>
                <a:lnTo>
                  <a:pt x="20152" y="32921"/>
                </a:lnTo>
                <a:lnTo>
                  <a:pt x="23913" y="37187"/>
                </a:lnTo>
                <a:lnTo>
                  <a:pt x="28324" y="40984"/>
                </a:lnTo>
                <a:lnTo>
                  <a:pt x="33171" y="44467"/>
                </a:lnTo>
                <a:lnTo>
                  <a:pt x="37354" y="48695"/>
                </a:lnTo>
                <a:lnTo>
                  <a:pt x="41095" y="53418"/>
                </a:lnTo>
                <a:lnTo>
                  <a:pt x="44542" y="58472"/>
                </a:lnTo>
                <a:lnTo>
                  <a:pt x="48745" y="62794"/>
                </a:lnTo>
                <a:lnTo>
                  <a:pt x="53452" y="66627"/>
                </a:lnTo>
                <a:lnTo>
                  <a:pt x="58495" y="70135"/>
                </a:lnTo>
                <a:lnTo>
                  <a:pt x="65667" y="76284"/>
                </a:lnTo>
                <a:lnTo>
                  <a:pt x="74258" y="84194"/>
                </a:lnTo>
                <a:lnTo>
                  <a:pt x="99472" y="108448"/>
                </a:lnTo>
                <a:lnTo>
                  <a:pt x="106320" y="115161"/>
                </a:lnTo>
                <a:lnTo>
                  <a:pt x="113743" y="121542"/>
                </a:lnTo>
                <a:lnTo>
                  <a:pt x="121549" y="127700"/>
                </a:lnTo>
                <a:lnTo>
                  <a:pt x="129610" y="133711"/>
                </a:lnTo>
                <a:lnTo>
                  <a:pt x="136890" y="139623"/>
                </a:lnTo>
                <a:lnTo>
                  <a:pt x="143647" y="145469"/>
                </a:lnTo>
                <a:lnTo>
                  <a:pt x="150058" y="151272"/>
                </a:lnTo>
                <a:lnTo>
                  <a:pt x="158141" y="157998"/>
                </a:lnTo>
                <a:lnTo>
                  <a:pt x="177283" y="173091"/>
                </a:lnTo>
                <a:lnTo>
                  <a:pt x="186769" y="181116"/>
                </a:lnTo>
                <a:lnTo>
                  <a:pt x="195950" y="189324"/>
                </a:lnTo>
                <a:lnTo>
                  <a:pt x="217444" y="209448"/>
                </a:lnTo>
                <a:lnTo>
                  <a:pt x="222116" y="213927"/>
                </a:lnTo>
                <a:lnTo>
                  <a:pt x="227134" y="219770"/>
                </a:lnTo>
                <a:lnTo>
                  <a:pt x="232386" y="226523"/>
                </a:lnTo>
                <a:lnTo>
                  <a:pt x="248603" y="2571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392"/>
          <p:cNvSpPr/>
          <p:nvPr/>
        </p:nvSpPr>
        <p:spPr>
          <a:xfrm>
            <a:off x="6503154" y="1114425"/>
            <a:ext cx="271979" cy="239493"/>
          </a:xfrm>
          <a:custGeom>
            <a:avLst/>
            <a:gdLst/>
            <a:ahLst/>
            <a:cxnLst/>
            <a:rect l="0" t="0" r="0" b="0"/>
            <a:pathLst>
              <a:path w="271979" h="239493">
                <a:moveTo>
                  <a:pt x="271978" y="0"/>
                </a:moveTo>
                <a:lnTo>
                  <a:pt x="262877" y="9101"/>
                </a:lnTo>
                <a:lnTo>
                  <a:pt x="259243" y="13687"/>
                </a:lnTo>
                <a:lnTo>
                  <a:pt x="255868" y="18650"/>
                </a:lnTo>
                <a:lnTo>
                  <a:pt x="252665" y="23863"/>
                </a:lnTo>
                <a:lnTo>
                  <a:pt x="248626" y="28291"/>
                </a:lnTo>
                <a:lnTo>
                  <a:pt x="244027" y="32196"/>
                </a:lnTo>
                <a:lnTo>
                  <a:pt x="239056" y="35751"/>
                </a:lnTo>
                <a:lnTo>
                  <a:pt x="233838" y="40979"/>
                </a:lnTo>
                <a:lnTo>
                  <a:pt x="228454" y="47322"/>
                </a:lnTo>
                <a:lnTo>
                  <a:pt x="222959" y="54408"/>
                </a:lnTo>
                <a:lnTo>
                  <a:pt x="217392" y="61037"/>
                </a:lnTo>
                <a:lnTo>
                  <a:pt x="211774" y="67361"/>
                </a:lnTo>
                <a:lnTo>
                  <a:pt x="206124" y="73482"/>
                </a:lnTo>
                <a:lnTo>
                  <a:pt x="192228" y="87904"/>
                </a:lnTo>
                <a:lnTo>
                  <a:pt x="184521" y="95750"/>
                </a:lnTo>
                <a:lnTo>
                  <a:pt x="176525" y="102885"/>
                </a:lnTo>
                <a:lnTo>
                  <a:pt x="168338" y="109548"/>
                </a:lnTo>
                <a:lnTo>
                  <a:pt x="160023" y="115894"/>
                </a:lnTo>
                <a:lnTo>
                  <a:pt x="45457" y="207553"/>
                </a:lnTo>
                <a:lnTo>
                  <a:pt x="34287" y="215521"/>
                </a:lnTo>
                <a:lnTo>
                  <a:pt x="25887" y="220833"/>
                </a:lnTo>
                <a:lnTo>
                  <a:pt x="19335" y="224374"/>
                </a:lnTo>
                <a:lnTo>
                  <a:pt x="14014" y="227688"/>
                </a:lnTo>
                <a:lnTo>
                  <a:pt x="5563" y="233909"/>
                </a:lnTo>
                <a:lnTo>
                  <a:pt x="0" y="238216"/>
                </a:lnTo>
                <a:lnTo>
                  <a:pt x="172" y="238821"/>
                </a:lnTo>
                <a:lnTo>
                  <a:pt x="1239" y="239224"/>
                </a:lnTo>
                <a:lnTo>
                  <a:pt x="2903" y="239492"/>
                </a:lnTo>
                <a:lnTo>
                  <a:pt x="4965" y="238719"/>
                </a:lnTo>
                <a:lnTo>
                  <a:pt x="7292" y="237251"/>
                </a:lnTo>
                <a:lnTo>
                  <a:pt x="14803" y="23145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393"/>
          <p:cNvSpPr/>
          <p:nvPr/>
        </p:nvSpPr>
        <p:spPr>
          <a:xfrm>
            <a:off x="7135177" y="1165860"/>
            <a:ext cx="265749" cy="8542"/>
          </a:xfrm>
          <a:custGeom>
            <a:avLst/>
            <a:gdLst/>
            <a:ahLst/>
            <a:cxnLst/>
            <a:rect l="0" t="0" r="0" b="0"/>
            <a:pathLst>
              <a:path w="265749" h="8542">
                <a:moveTo>
                  <a:pt x="0" y="0"/>
                </a:moveTo>
                <a:lnTo>
                  <a:pt x="18204" y="4550"/>
                </a:lnTo>
                <a:lnTo>
                  <a:pt x="25471" y="5891"/>
                </a:lnTo>
                <a:lnTo>
                  <a:pt x="32221" y="6785"/>
                </a:lnTo>
                <a:lnTo>
                  <a:pt x="38626" y="7380"/>
                </a:lnTo>
                <a:lnTo>
                  <a:pt x="81301" y="8042"/>
                </a:lnTo>
                <a:lnTo>
                  <a:pt x="226942" y="8541"/>
                </a:lnTo>
                <a:lnTo>
                  <a:pt x="235114" y="7599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394"/>
          <p:cNvSpPr/>
          <p:nvPr/>
        </p:nvSpPr>
        <p:spPr>
          <a:xfrm>
            <a:off x="7282102" y="1054417"/>
            <a:ext cx="33099" cy="282894"/>
          </a:xfrm>
          <a:custGeom>
            <a:avLst/>
            <a:gdLst/>
            <a:ahLst/>
            <a:cxnLst/>
            <a:rect l="0" t="0" r="0" b="0"/>
            <a:pathLst>
              <a:path w="33099" h="282894">
                <a:moveTo>
                  <a:pt x="7380" y="0"/>
                </a:moveTo>
                <a:lnTo>
                  <a:pt x="2829" y="9102"/>
                </a:lnTo>
                <a:lnTo>
                  <a:pt x="1489" y="12735"/>
                </a:lnTo>
                <a:lnTo>
                  <a:pt x="595" y="16110"/>
                </a:lnTo>
                <a:lnTo>
                  <a:pt x="0" y="19313"/>
                </a:lnTo>
                <a:lnTo>
                  <a:pt x="555" y="25258"/>
                </a:lnTo>
                <a:lnTo>
                  <a:pt x="1877" y="33031"/>
                </a:lnTo>
                <a:lnTo>
                  <a:pt x="3712" y="42023"/>
                </a:lnTo>
                <a:lnTo>
                  <a:pt x="4934" y="49923"/>
                </a:lnTo>
                <a:lnTo>
                  <a:pt x="5750" y="57094"/>
                </a:lnTo>
                <a:lnTo>
                  <a:pt x="6293" y="63781"/>
                </a:lnTo>
                <a:lnTo>
                  <a:pt x="7608" y="70143"/>
                </a:lnTo>
                <a:lnTo>
                  <a:pt x="9437" y="76289"/>
                </a:lnTo>
                <a:lnTo>
                  <a:pt x="11609" y="82292"/>
                </a:lnTo>
                <a:lnTo>
                  <a:pt x="13057" y="90104"/>
                </a:lnTo>
                <a:lnTo>
                  <a:pt x="14022" y="99122"/>
                </a:lnTo>
                <a:lnTo>
                  <a:pt x="14666" y="108944"/>
                </a:lnTo>
                <a:lnTo>
                  <a:pt x="15095" y="118349"/>
                </a:lnTo>
                <a:lnTo>
                  <a:pt x="15571" y="136420"/>
                </a:lnTo>
                <a:lnTo>
                  <a:pt x="16651" y="144286"/>
                </a:lnTo>
                <a:lnTo>
                  <a:pt x="18323" y="151436"/>
                </a:lnTo>
                <a:lnTo>
                  <a:pt x="20391" y="158107"/>
                </a:lnTo>
                <a:lnTo>
                  <a:pt x="21769" y="164460"/>
                </a:lnTo>
                <a:lnTo>
                  <a:pt x="22687" y="170600"/>
                </a:lnTo>
                <a:lnTo>
                  <a:pt x="23300" y="176598"/>
                </a:lnTo>
                <a:lnTo>
                  <a:pt x="23709" y="190122"/>
                </a:lnTo>
                <a:lnTo>
                  <a:pt x="24417" y="261351"/>
                </a:lnTo>
                <a:lnTo>
                  <a:pt x="25406" y="266626"/>
                </a:lnTo>
                <a:lnTo>
                  <a:pt x="27018" y="271096"/>
                </a:lnTo>
                <a:lnTo>
                  <a:pt x="33098" y="28289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395"/>
          <p:cNvSpPr/>
          <p:nvPr/>
        </p:nvSpPr>
        <p:spPr>
          <a:xfrm>
            <a:off x="7109459" y="1354455"/>
            <a:ext cx="394336" cy="8570"/>
          </a:xfrm>
          <a:custGeom>
            <a:avLst/>
            <a:gdLst/>
            <a:ahLst/>
            <a:cxnLst/>
            <a:rect l="0" t="0" r="0" b="0"/>
            <a:pathLst>
              <a:path w="394336" h="8570">
                <a:moveTo>
                  <a:pt x="0" y="0"/>
                </a:moveTo>
                <a:lnTo>
                  <a:pt x="18204" y="4550"/>
                </a:lnTo>
                <a:lnTo>
                  <a:pt x="24519" y="5891"/>
                </a:lnTo>
                <a:lnTo>
                  <a:pt x="29681" y="6785"/>
                </a:lnTo>
                <a:lnTo>
                  <a:pt x="34076" y="7380"/>
                </a:lnTo>
                <a:lnTo>
                  <a:pt x="38910" y="7778"/>
                </a:lnTo>
                <a:lnTo>
                  <a:pt x="44038" y="8042"/>
                </a:lnTo>
                <a:lnTo>
                  <a:pt x="54815" y="8337"/>
                </a:lnTo>
                <a:lnTo>
                  <a:pt x="192065" y="8569"/>
                </a:lnTo>
                <a:lnTo>
                  <a:pt x="213769" y="7618"/>
                </a:lnTo>
                <a:lnTo>
                  <a:pt x="239668" y="6031"/>
                </a:lnTo>
                <a:lnTo>
                  <a:pt x="39433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396"/>
          <p:cNvSpPr/>
          <p:nvPr/>
        </p:nvSpPr>
        <p:spPr>
          <a:xfrm>
            <a:off x="7700993" y="985837"/>
            <a:ext cx="299741" cy="378196"/>
          </a:xfrm>
          <a:custGeom>
            <a:avLst/>
            <a:gdLst/>
            <a:ahLst/>
            <a:cxnLst/>
            <a:rect l="0" t="0" r="0" b="0"/>
            <a:pathLst>
              <a:path w="299741" h="378196">
                <a:moveTo>
                  <a:pt x="8541" y="0"/>
                </a:moveTo>
                <a:lnTo>
                  <a:pt x="3990" y="4551"/>
                </a:lnTo>
                <a:lnTo>
                  <a:pt x="2650" y="6844"/>
                </a:lnTo>
                <a:lnTo>
                  <a:pt x="1161" y="11932"/>
                </a:lnTo>
                <a:lnTo>
                  <a:pt x="764" y="20337"/>
                </a:lnTo>
                <a:lnTo>
                  <a:pt x="126" y="69034"/>
                </a:lnTo>
                <a:lnTo>
                  <a:pt x="0" y="98409"/>
                </a:lnTo>
                <a:lnTo>
                  <a:pt x="1895" y="110373"/>
                </a:lnTo>
                <a:lnTo>
                  <a:pt x="5063" y="125970"/>
                </a:lnTo>
                <a:lnTo>
                  <a:pt x="9080" y="143987"/>
                </a:lnTo>
                <a:lnTo>
                  <a:pt x="11757" y="158857"/>
                </a:lnTo>
                <a:lnTo>
                  <a:pt x="13543" y="171627"/>
                </a:lnTo>
                <a:lnTo>
                  <a:pt x="14733" y="182998"/>
                </a:lnTo>
                <a:lnTo>
                  <a:pt x="22535" y="245345"/>
                </a:lnTo>
                <a:lnTo>
                  <a:pt x="23586" y="257861"/>
                </a:lnTo>
                <a:lnTo>
                  <a:pt x="24286" y="269062"/>
                </a:lnTo>
                <a:lnTo>
                  <a:pt x="25705" y="278435"/>
                </a:lnTo>
                <a:lnTo>
                  <a:pt x="27605" y="286588"/>
                </a:lnTo>
                <a:lnTo>
                  <a:pt x="29822" y="293929"/>
                </a:lnTo>
                <a:lnTo>
                  <a:pt x="34827" y="312245"/>
                </a:lnTo>
                <a:lnTo>
                  <a:pt x="37495" y="322463"/>
                </a:lnTo>
                <a:lnTo>
                  <a:pt x="39274" y="330228"/>
                </a:lnTo>
                <a:lnTo>
                  <a:pt x="41250" y="341396"/>
                </a:lnTo>
                <a:lnTo>
                  <a:pt x="42129" y="352074"/>
                </a:lnTo>
                <a:lnTo>
                  <a:pt x="42363" y="357588"/>
                </a:lnTo>
                <a:lnTo>
                  <a:pt x="45164" y="368796"/>
                </a:lnTo>
                <a:lnTo>
                  <a:pt x="48630" y="377269"/>
                </a:lnTo>
                <a:lnTo>
                  <a:pt x="49555" y="378195"/>
                </a:lnTo>
                <a:lnTo>
                  <a:pt x="50171" y="377860"/>
                </a:lnTo>
                <a:lnTo>
                  <a:pt x="51039" y="368287"/>
                </a:lnTo>
                <a:lnTo>
                  <a:pt x="48702" y="358628"/>
                </a:lnTo>
                <a:lnTo>
                  <a:pt x="45441" y="347985"/>
                </a:lnTo>
                <a:lnTo>
                  <a:pt x="43991" y="336905"/>
                </a:lnTo>
                <a:lnTo>
                  <a:pt x="43347" y="328171"/>
                </a:lnTo>
                <a:lnTo>
                  <a:pt x="43061" y="319209"/>
                </a:lnTo>
                <a:lnTo>
                  <a:pt x="42862" y="286581"/>
                </a:lnTo>
                <a:lnTo>
                  <a:pt x="43804" y="281542"/>
                </a:lnTo>
                <a:lnTo>
                  <a:pt x="47392" y="273402"/>
                </a:lnTo>
                <a:lnTo>
                  <a:pt x="54766" y="258914"/>
                </a:lnTo>
                <a:lnTo>
                  <a:pt x="62984" y="247107"/>
                </a:lnTo>
                <a:lnTo>
                  <a:pt x="71155" y="240635"/>
                </a:lnTo>
                <a:lnTo>
                  <a:pt x="80185" y="234584"/>
                </a:lnTo>
                <a:lnTo>
                  <a:pt x="87374" y="228720"/>
                </a:lnTo>
                <a:lnTo>
                  <a:pt x="96283" y="222938"/>
                </a:lnTo>
                <a:lnTo>
                  <a:pt x="101326" y="220063"/>
                </a:lnTo>
                <a:lnTo>
                  <a:pt x="107545" y="217194"/>
                </a:lnTo>
                <a:lnTo>
                  <a:pt x="114550" y="214328"/>
                </a:lnTo>
                <a:lnTo>
                  <a:pt x="122076" y="211465"/>
                </a:lnTo>
                <a:lnTo>
                  <a:pt x="128998" y="209557"/>
                </a:lnTo>
                <a:lnTo>
                  <a:pt x="135519" y="208285"/>
                </a:lnTo>
                <a:lnTo>
                  <a:pt x="141770" y="207436"/>
                </a:lnTo>
                <a:lnTo>
                  <a:pt x="148796" y="206871"/>
                </a:lnTo>
                <a:lnTo>
                  <a:pt x="156337" y="206494"/>
                </a:lnTo>
                <a:lnTo>
                  <a:pt x="171383" y="206075"/>
                </a:lnTo>
                <a:lnTo>
                  <a:pt x="184421" y="205889"/>
                </a:lnTo>
                <a:lnTo>
                  <a:pt x="190565" y="206792"/>
                </a:lnTo>
                <a:lnTo>
                  <a:pt x="196566" y="208346"/>
                </a:lnTo>
                <a:lnTo>
                  <a:pt x="224435" y="217685"/>
                </a:lnTo>
                <a:lnTo>
                  <a:pt x="231528" y="219418"/>
                </a:lnTo>
                <a:lnTo>
                  <a:pt x="238161" y="220574"/>
                </a:lnTo>
                <a:lnTo>
                  <a:pt x="244489" y="221344"/>
                </a:lnTo>
                <a:lnTo>
                  <a:pt x="250612" y="222810"/>
                </a:lnTo>
                <a:lnTo>
                  <a:pt x="256600" y="224740"/>
                </a:lnTo>
                <a:lnTo>
                  <a:pt x="262496" y="226979"/>
                </a:lnTo>
                <a:lnTo>
                  <a:pt x="267379" y="230377"/>
                </a:lnTo>
                <a:lnTo>
                  <a:pt x="275346" y="239232"/>
                </a:lnTo>
                <a:lnTo>
                  <a:pt x="279756" y="245213"/>
                </a:lnTo>
                <a:lnTo>
                  <a:pt x="289737" y="259479"/>
                </a:lnTo>
                <a:lnTo>
                  <a:pt x="295442" y="270264"/>
                </a:lnTo>
                <a:lnTo>
                  <a:pt x="297977" y="278232"/>
                </a:lnTo>
                <a:lnTo>
                  <a:pt x="299406" y="289026"/>
                </a:lnTo>
                <a:lnTo>
                  <a:pt x="299740" y="298636"/>
                </a:lnTo>
                <a:lnTo>
                  <a:pt x="298876" y="302913"/>
                </a:lnTo>
                <a:lnTo>
                  <a:pt x="295377" y="310206"/>
                </a:lnTo>
                <a:lnTo>
                  <a:pt x="288051" y="319666"/>
                </a:lnTo>
                <a:lnTo>
                  <a:pt x="283464" y="323601"/>
                </a:lnTo>
                <a:lnTo>
                  <a:pt x="277549" y="328129"/>
                </a:lnTo>
                <a:lnTo>
                  <a:pt x="270747" y="333053"/>
                </a:lnTo>
                <a:lnTo>
                  <a:pt x="263354" y="337288"/>
                </a:lnTo>
                <a:lnTo>
                  <a:pt x="255570" y="341063"/>
                </a:lnTo>
                <a:lnTo>
                  <a:pt x="247522" y="344533"/>
                </a:lnTo>
                <a:lnTo>
                  <a:pt x="233500" y="350928"/>
                </a:lnTo>
                <a:lnTo>
                  <a:pt x="227094" y="353967"/>
                </a:lnTo>
                <a:lnTo>
                  <a:pt x="219014" y="355993"/>
                </a:lnTo>
                <a:lnTo>
                  <a:pt x="209817" y="357344"/>
                </a:lnTo>
                <a:lnTo>
                  <a:pt x="199874" y="358244"/>
                </a:lnTo>
                <a:lnTo>
                  <a:pt x="190389" y="359797"/>
                </a:lnTo>
                <a:lnTo>
                  <a:pt x="181208" y="361785"/>
                </a:lnTo>
                <a:lnTo>
                  <a:pt x="172230" y="364062"/>
                </a:lnTo>
                <a:lnTo>
                  <a:pt x="163388" y="365581"/>
                </a:lnTo>
                <a:lnTo>
                  <a:pt x="154635" y="366593"/>
                </a:lnTo>
                <a:lnTo>
                  <a:pt x="145942" y="367268"/>
                </a:lnTo>
                <a:lnTo>
                  <a:pt x="137289" y="367718"/>
                </a:lnTo>
                <a:lnTo>
                  <a:pt x="120055" y="368218"/>
                </a:lnTo>
                <a:lnTo>
                  <a:pt x="111459" y="367398"/>
                </a:lnTo>
                <a:lnTo>
                  <a:pt x="102871" y="365900"/>
                </a:lnTo>
                <a:lnTo>
                  <a:pt x="94287" y="363948"/>
                </a:lnTo>
                <a:lnTo>
                  <a:pt x="86661" y="362647"/>
                </a:lnTo>
                <a:lnTo>
                  <a:pt x="79671" y="361780"/>
                </a:lnTo>
                <a:lnTo>
                  <a:pt x="73106" y="361202"/>
                </a:lnTo>
                <a:lnTo>
                  <a:pt x="66825" y="359864"/>
                </a:lnTo>
                <a:lnTo>
                  <a:pt x="60732" y="358019"/>
                </a:lnTo>
                <a:lnTo>
                  <a:pt x="54765" y="355837"/>
                </a:lnTo>
                <a:lnTo>
                  <a:pt x="45595" y="353412"/>
                </a:lnTo>
                <a:lnTo>
                  <a:pt x="41817" y="352766"/>
                </a:lnTo>
                <a:lnTo>
                  <a:pt x="35078" y="349507"/>
                </a:lnTo>
                <a:lnTo>
                  <a:pt x="31948" y="347305"/>
                </a:lnTo>
                <a:lnTo>
                  <a:pt x="25929" y="344858"/>
                </a:lnTo>
                <a:lnTo>
                  <a:pt x="17114" y="34290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397"/>
          <p:cNvSpPr/>
          <p:nvPr/>
        </p:nvSpPr>
        <p:spPr>
          <a:xfrm>
            <a:off x="3654742" y="2405061"/>
            <a:ext cx="316635" cy="303700"/>
          </a:xfrm>
          <a:custGeom>
            <a:avLst/>
            <a:gdLst/>
            <a:ahLst/>
            <a:cxnLst/>
            <a:rect l="0" t="0" r="0" b="0"/>
            <a:pathLst>
              <a:path w="316635" h="303700">
                <a:moveTo>
                  <a:pt x="8572" y="55246"/>
                </a:moveTo>
                <a:lnTo>
                  <a:pt x="8572" y="50695"/>
                </a:lnTo>
                <a:lnTo>
                  <a:pt x="9525" y="48402"/>
                </a:lnTo>
                <a:lnTo>
                  <a:pt x="13124" y="43314"/>
                </a:lnTo>
                <a:lnTo>
                  <a:pt x="20437" y="37878"/>
                </a:lnTo>
                <a:lnTo>
                  <a:pt x="25055" y="35095"/>
                </a:lnTo>
                <a:lnTo>
                  <a:pt x="31943" y="32287"/>
                </a:lnTo>
                <a:lnTo>
                  <a:pt x="40346" y="29463"/>
                </a:lnTo>
                <a:lnTo>
                  <a:pt x="58889" y="23784"/>
                </a:lnTo>
                <a:lnTo>
                  <a:pt x="102723" y="9522"/>
                </a:lnTo>
                <a:lnTo>
                  <a:pt x="114202" y="6666"/>
                </a:lnTo>
                <a:lnTo>
                  <a:pt x="127570" y="3809"/>
                </a:lnTo>
                <a:lnTo>
                  <a:pt x="142197" y="952"/>
                </a:lnTo>
                <a:lnTo>
                  <a:pt x="154805" y="0"/>
                </a:lnTo>
                <a:lnTo>
                  <a:pt x="166068" y="318"/>
                </a:lnTo>
                <a:lnTo>
                  <a:pt x="176435" y="1482"/>
                </a:lnTo>
                <a:lnTo>
                  <a:pt x="186203" y="2259"/>
                </a:lnTo>
                <a:lnTo>
                  <a:pt x="195573" y="2776"/>
                </a:lnTo>
                <a:lnTo>
                  <a:pt x="204677" y="3121"/>
                </a:lnTo>
                <a:lnTo>
                  <a:pt x="211699" y="4304"/>
                </a:lnTo>
                <a:lnTo>
                  <a:pt x="217332" y="6044"/>
                </a:lnTo>
                <a:lnTo>
                  <a:pt x="222041" y="8157"/>
                </a:lnTo>
                <a:lnTo>
                  <a:pt x="227085" y="9566"/>
                </a:lnTo>
                <a:lnTo>
                  <a:pt x="232352" y="10505"/>
                </a:lnTo>
                <a:lnTo>
                  <a:pt x="237769" y="11132"/>
                </a:lnTo>
                <a:lnTo>
                  <a:pt x="246328" y="14367"/>
                </a:lnTo>
                <a:lnTo>
                  <a:pt x="249944" y="16564"/>
                </a:lnTo>
                <a:lnTo>
                  <a:pt x="256501" y="24084"/>
                </a:lnTo>
                <a:lnTo>
                  <a:pt x="261638" y="32824"/>
                </a:lnTo>
                <a:lnTo>
                  <a:pt x="263921" y="39883"/>
                </a:lnTo>
                <a:lnTo>
                  <a:pt x="265207" y="49213"/>
                </a:lnTo>
                <a:lnTo>
                  <a:pt x="262967" y="57645"/>
                </a:lnTo>
                <a:lnTo>
                  <a:pt x="261036" y="62560"/>
                </a:lnTo>
                <a:lnTo>
                  <a:pt x="258797" y="67742"/>
                </a:lnTo>
                <a:lnTo>
                  <a:pt x="253768" y="78580"/>
                </a:lnTo>
                <a:lnTo>
                  <a:pt x="250141" y="83184"/>
                </a:lnTo>
                <a:lnTo>
                  <a:pt x="241031" y="90841"/>
                </a:lnTo>
                <a:lnTo>
                  <a:pt x="233078" y="96121"/>
                </a:lnTo>
                <a:lnTo>
                  <a:pt x="211540" y="109607"/>
                </a:lnTo>
                <a:lnTo>
                  <a:pt x="172639" y="133266"/>
                </a:lnTo>
                <a:lnTo>
                  <a:pt x="161766" y="138692"/>
                </a:lnTo>
                <a:lnTo>
                  <a:pt x="152611" y="142309"/>
                </a:lnTo>
                <a:lnTo>
                  <a:pt x="144603" y="144720"/>
                </a:lnTo>
                <a:lnTo>
                  <a:pt x="137360" y="146328"/>
                </a:lnTo>
                <a:lnTo>
                  <a:pt x="130625" y="147400"/>
                </a:lnTo>
                <a:lnTo>
                  <a:pt x="124231" y="148115"/>
                </a:lnTo>
                <a:lnTo>
                  <a:pt x="120921" y="147639"/>
                </a:lnTo>
                <a:lnTo>
                  <a:pt x="119667" y="146368"/>
                </a:lnTo>
                <a:lnTo>
                  <a:pt x="119783" y="144569"/>
                </a:lnTo>
                <a:lnTo>
                  <a:pt x="121765" y="143370"/>
                </a:lnTo>
                <a:lnTo>
                  <a:pt x="129048" y="142037"/>
                </a:lnTo>
                <a:lnTo>
                  <a:pt x="132705" y="140729"/>
                </a:lnTo>
                <a:lnTo>
                  <a:pt x="139307" y="136736"/>
                </a:lnTo>
                <a:lnTo>
                  <a:pt x="144307" y="134338"/>
                </a:lnTo>
                <a:lnTo>
                  <a:pt x="150497" y="131786"/>
                </a:lnTo>
                <a:lnTo>
                  <a:pt x="157481" y="129133"/>
                </a:lnTo>
                <a:lnTo>
                  <a:pt x="164995" y="127364"/>
                </a:lnTo>
                <a:lnTo>
                  <a:pt x="172861" y="126185"/>
                </a:lnTo>
                <a:lnTo>
                  <a:pt x="180964" y="125399"/>
                </a:lnTo>
                <a:lnTo>
                  <a:pt x="189222" y="123922"/>
                </a:lnTo>
                <a:lnTo>
                  <a:pt x="197586" y="121985"/>
                </a:lnTo>
                <a:lnTo>
                  <a:pt x="206019" y="119741"/>
                </a:lnTo>
                <a:lnTo>
                  <a:pt x="213546" y="118245"/>
                </a:lnTo>
                <a:lnTo>
                  <a:pt x="220469" y="117248"/>
                </a:lnTo>
                <a:lnTo>
                  <a:pt x="226989" y="116583"/>
                </a:lnTo>
                <a:lnTo>
                  <a:pt x="234194" y="117092"/>
                </a:lnTo>
                <a:lnTo>
                  <a:pt x="241854" y="118384"/>
                </a:lnTo>
                <a:lnTo>
                  <a:pt x="249818" y="120198"/>
                </a:lnTo>
                <a:lnTo>
                  <a:pt x="257033" y="121408"/>
                </a:lnTo>
                <a:lnTo>
                  <a:pt x="263748" y="122214"/>
                </a:lnTo>
                <a:lnTo>
                  <a:pt x="270130" y="122751"/>
                </a:lnTo>
                <a:lnTo>
                  <a:pt x="276289" y="124062"/>
                </a:lnTo>
                <a:lnTo>
                  <a:pt x="282300" y="125888"/>
                </a:lnTo>
                <a:lnTo>
                  <a:pt x="288213" y="128058"/>
                </a:lnTo>
                <a:lnTo>
                  <a:pt x="293107" y="131410"/>
                </a:lnTo>
                <a:lnTo>
                  <a:pt x="301084" y="140215"/>
                </a:lnTo>
                <a:lnTo>
                  <a:pt x="307805" y="147937"/>
                </a:lnTo>
                <a:lnTo>
                  <a:pt x="310931" y="151330"/>
                </a:lnTo>
                <a:lnTo>
                  <a:pt x="313015" y="154545"/>
                </a:lnTo>
                <a:lnTo>
                  <a:pt x="315330" y="160656"/>
                </a:lnTo>
                <a:lnTo>
                  <a:pt x="316359" y="169088"/>
                </a:lnTo>
                <a:lnTo>
                  <a:pt x="316634" y="174003"/>
                </a:lnTo>
                <a:lnTo>
                  <a:pt x="315864" y="179185"/>
                </a:lnTo>
                <a:lnTo>
                  <a:pt x="314399" y="184544"/>
                </a:lnTo>
                <a:lnTo>
                  <a:pt x="312469" y="190023"/>
                </a:lnTo>
                <a:lnTo>
                  <a:pt x="309278" y="195579"/>
                </a:lnTo>
                <a:lnTo>
                  <a:pt x="305245" y="201189"/>
                </a:lnTo>
                <a:lnTo>
                  <a:pt x="300652" y="206834"/>
                </a:lnTo>
                <a:lnTo>
                  <a:pt x="295684" y="212502"/>
                </a:lnTo>
                <a:lnTo>
                  <a:pt x="290468" y="218186"/>
                </a:lnTo>
                <a:lnTo>
                  <a:pt x="279592" y="229581"/>
                </a:lnTo>
                <a:lnTo>
                  <a:pt x="268408" y="240996"/>
                </a:lnTo>
                <a:lnTo>
                  <a:pt x="261806" y="246707"/>
                </a:lnTo>
                <a:lnTo>
                  <a:pt x="254547" y="252419"/>
                </a:lnTo>
                <a:lnTo>
                  <a:pt x="246851" y="258132"/>
                </a:lnTo>
                <a:lnTo>
                  <a:pt x="238862" y="262893"/>
                </a:lnTo>
                <a:lnTo>
                  <a:pt x="230679" y="267020"/>
                </a:lnTo>
                <a:lnTo>
                  <a:pt x="222366" y="270724"/>
                </a:lnTo>
                <a:lnTo>
                  <a:pt x="213967" y="274145"/>
                </a:lnTo>
                <a:lnTo>
                  <a:pt x="205509" y="277379"/>
                </a:lnTo>
                <a:lnTo>
                  <a:pt x="188492" y="283512"/>
                </a:lnTo>
                <a:lnTo>
                  <a:pt x="145719" y="298089"/>
                </a:lnTo>
                <a:lnTo>
                  <a:pt x="137151" y="300009"/>
                </a:lnTo>
                <a:lnTo>
                  <a:pt x="128582" y="301289"/>
                </a:lnTo>
                <a:lnTo>
                  <a:pt x="120011" y="302142"/>
                </a:lnTo>
                <a:lnTo>
                  <a:pt x="112392" y="302711"/>
                </a:lnTo>
                <a:lnTo>
                  <a:pt x="105408" y="303090"/>
                </a:lnTo>
                <a:lnTo>
                  <a:pt x="92568" y="303512"/>
                </a:lnTo>
                <a:lnTo>
                  <a:pt x="80512" y="303699"/>
                </a:lnTo>
                <a:lnTo>
                  <a:pt x="74629" y="302796"/>
                </a:lnTo>
                <a:lnTo>
                  <a:pt x="68803" y="301242"/>
                </a:lnTo>
                <a:lnTo>
                  <a:pt x="63014" y="299253"/>
                </a:lnTo>
                <a:lnTo>
                  <a:pt x="57249" y="297927"/>
                </a:lnTo>
                <a:lnTo>
                  <a:pt x="51501" y="297044"/>
                </a:lnTo>
                <a:lnTo>
                  <a:pt x="45764" y="296455"/>
                </a:lnTo>
                <a:lnTo>
                  <a:pt x="36850" y="293260"/>
                </a:lnTo>
                <a:lnTo>
                  <a:pt x="28760" y="288665"/>
                </a:lnTo>
                <a:lnTo>
                  <a:pt x="13124" y="280494"/>
                </a:lnTo>
                <a:lnTo>
                  <a:pt x="0" y="27813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398"/>
          <p:cNvSpPr/>
          <p:nvPr/>
        </p:nvSpPr>
        <p:spPr>
          <a:xfrm>
            <a:off x="3603307" y="2786062"/>
            <a:ext cx="608648" cy="25366"/>
          </a:xfrm>
          <a:custGeom>
            <a:avLst/>
            <a:gdLst/>
            <a:ahLst/>
            <a:cxnLst/>
            <a:rect l="0" t="0" r="0" b="0"/>
            <a:pathLst>
              <a:path w="608648" h="25366">
                <a:moveTo>
                  <a:pt x="0" y="17145"/>
                </a:moveTo>
                <a:lnTo>
                  <a:pt x="13652" y="21696"/>
                </a:lnTo>
                <a:lnTo>
                  <a:pt x="21484" y="23037"/>
                </a:lnTo>
                <a:lnTo>
                  <a:pt x="30515" y="23930"/>
                </a:lnTo>
                <a:lnTo>
                  <a:pt x="40346" y="24526"/>
                </a:lnTo>
                <a:lnTo>
                  <a:pt x="63969" y="25188"/>
                </a:lnTo>
                <a:lnTo>
                  <a:pt x="76936" y="25365"/>
                </a:lnTo>
                <a:lnTo>
                  <a:pt x="91296" y="24530"/>
                </a:lnTo>
                <a:lnTo>
                  <a:pt x="106584" y="23021"/>
                </a:lnTo>
                <a:lnTo>
                  <a:pt x="122491" y="21062"/>
                </a:lnTo>
                <a:lnTo>
                  <a:pt x="136906" y="19757"/>
                </a:lnTo>
                <a:lnTo>
                  <a:pt x="150325" y="18886"/>
                </a:lnTo>
                <a:lnTo>
                  <a:pt x="163082" y="18306"/>
                </a:lnTo>
                <a:lnTo>
                  <a:pt x="175396" y="16966"/>
                </a:lnTo>
                <a:lnTo>
                  <a:pt x="187416" y="15121"/>
                </a:lnTo>
                <a:lnTo>
                  <a:pt x="199239" y="12938"/>
                </a:lnTo>
                <a:lnTo>
                  <a:pt x="211884" y="11483"/>
                </a:lnTo>
                <a:lnTo>
                  <a:pt x="225076" y="10513"/>
                </a:lnTo>
                <a:lnTo>
                  <a:pt x="251481" y="9435"/>
                </a:lnTo>
                <a:lnTo>
                  <a:pt x="287767" y="8828"/>
                </a:lnTo>
                <a:lnTo>
                  <a:pt x="384566" y="8582"/>
                </a:lnTo>
                <a:lnTo>
                  <a:pt x="397347" y="7626"/>
                </a:lnTo>
                <a:lnTo>
                  <a:pt x="409678" y="6037"/>
                </a:lnTo>
                <a:lnTo>
                  <a:pt x="421709" y="4025"/>
                </a:lnTo>
                <a:lnTo>
                  <a:pt x="432587" y="2683"/>
                </a:lnTo>
                <a:lnTo>
                  <a:pt x="442696" y="1789"/>
                </a:lnTo>
                <a:lnTo>
                  <a:pt x="452293" y="1193"/>
                </a:lnTo>
                <a:lnTo>
                  <a:pt x="470577" y="530"/>
                </a:lnTo>
                <a:lnTo>
                  <a:pt x="504555" y="157"/>
                </a:lnTo>
                <a:lnTo>
                  <a:pt x="60864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99"/>
          <p:cNvSpPr/>
          <p:nvPr/>
        </p:nvSpPr>
        <p:spPr>
          <a:xfrm>
            <a:off x="3774757" y="2897548"/>
            <a:ext cx="244868" cy="274278"/>
          </a:xfrm>
          <a:custGeom>
            <a:avLst/>
            <a:gdLst/>
            <a:ahLst/>
            <a:cxnLst/>
            <a:rect l="0" t="0" r="0" b="0"/>
            <a:pathLst>
              <a:path w="244868" h="274278">
                <a:moveTo>
                  <a:pt x="0" y="59964"/>
                </a:moveTo>
                <a:lnTo>
                  <a:pt x="13652" y="55413"/>
                </a:lnTo>
                <a:lnTo>
                  <a:pt x="21484" y="53120"/>
                </a:lnTo>
                <a:lnTo>
                  <a:pt x="40346" y="48032"/>
                </a:lnTo>
                <a:lnTo>
                  <a:pt x="48805" y="45342"/>
                </a:lnTo>
                <a:lnTo>
                  <a:pt x="56349" y="42596"/>
                </a:lnTo>
                <a:lnTo>
                  <a:pt x="63283" y="39813"/>
                </a:lnTo>
                <a:lnTo>
                  <a:pt x="70764" y="37958"/>
                </a:lnTo>
                <a:lnTo>
                  <a:pt x="78608" y="36721"/>
                </a:lnTo>
                <a:lnTo>
                  <a:pt x="86696" y="35896"/>
                </a:lnTo>
                <a:lnTo>
                  <a:pt x="93992" y="34394"/>
                </a:lnTo>
                <a:lnTo>
                  <a:pt x="100761" y="32440"/>
                </a:lnTo>
                <a:lnTo>
                  <a:pt x="107179" y="30184"/>
                </a:lnTo>
                <a:lnTo>
                  <a:pt x="113363" y="27729"/>
                </a:lnTo>
                <a:lnTo>
                  <a:pt x="119390" y="25139"/>
                </a:lnTo>
                <a:lnTo>
                  <a:pt x="131168" y="19721"/>
                </a:lnTo>
                <a:lnTo>
                  <a:pt x="142752" y="14138"/>
                </a:lnTo>
                <a:lnTo>
                  <a:pt x="150413" y="11316"/>
                </a:lnTo>
                <a:lnTo>
                  <a:pt x="159330" y="8482"/>
                </a:lnTo>
                <a:lnTo>
                  <a:pt x="169085" y="5640"/>
                </a:lnTo>
                <a:lnTo>
                  <a:pt x="176541" y="3746"/>
                </a:lnTo>
                <a:lnTo>
                  <a:pt x="182464" y="2483"/>
                </a:lnTo>
                <a:lnTo>
                  <a:pt x="187365" y="1641"/>
                </a:lnTo>
                <a:lnTo>
                  <a:pt x="192538" y="1079"/>
                </a:lnTo>
                <a:lnTo>
                  <a:pt x="197891" y="705"/>
                </a:lnTo>
                <a:lnTo>
                  <a:pt x="207967" y="289"/>
                </a:lnTo>
                <a:lnTo>
                  <a:pt x="218994" y="55"/>
                </a:lnTo>
                <a:lnTo>
                  <a:pt x="225284" y="0"/>
                </a:lnTo>
                <a:lnTo>
                  <a:pt x="228294" y="938"/>
                </a:lnTo>
                <a:lnTo>
                  <a:pt x="234179" y="4520"/>
                </a:lnTo>
                <a:lnTo>
                  <a:pt x="236129" y="6809"/>
                </a:lnTo>
                <a:lnTo>
                  <a:pt x="237429" y="9287"/>
                </a:lnTo>
                <a:lnTo>
                  <a:pt x="238874" y="14581"/>
                </a:lnTo>
                <a:lnTo>
                  <a:pt x="239516" y="20109"/>
                </a:lnTo>
                <a:lnTo>
                  <a:pt x="240640" y="24821"/>
                </a:lnTo>
                <a:lnTo>
                  <a:pt x="242341" y="30821"/>
                </a:lnTo>
                <a:lnTo>
                  <a:pt x="244429" y="37678"/>
                </a:lnTo>
                <a:lnTo>
                  <a:pt x="244867" y="46059"/>
                </a:lnTo>
                <a:lnTo>
                  <a:pt x="244207" y="55457"/>
                </a:lnTo>
                <a:lnTo>
                  <a:pt x="242815" y="65531"/>
                </a:lnTo>
                <a:lnTo>
                  <a:pt x="236304" y="125220"/>
                </a:lnTo>
                <a:lnTo>
                  <a:pt x="233611" y="155959"/>
                </a:lnTo>
                <a:lnTo>
                  <a:pt x="232894" y="166823"/>
                </a:lnTo>
                <a:lnTo>
                  <a:pt x="231463" y="179781"/>
                </a:lnTo>
                <a:lnTo>
                  <a:pt x="227332" y="209418"/>
                </a:lnTo>
                <a:lnTo>
                  <a:pt x="225849" y="222465"/>
                </a:lnTo>
                <a:lnTo>
                  <a:pt x="224862" y="234021"/>
                </a:lnTo>
                <a:lnTo>
                  <a:pt x="231458" y="27427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400"/>
          <p:cNvSpPr/>
          <p:nvPr/>
        </p:nvSpPr>
        <p:spPr>
          <a:xfrm>
            <a:off x="4451984" y="2786062"/>
            <a:ext cx="548642" cy="25189"/>
          </a:xfrm>
          <a:custGeom>
            <a:avLst/>
            <a:gdLst/>
            <a:ahLst/>
            <a:cxnLst/>
            <a:rect l="0" t="0" r="0" b="0"/>
            <a:pathLst>
              <a:path w="548642" h="25189">
                <a:moveTo>
                  <a:pt x="0" y="17145"/>
                </a:moveTo>
                <a:lnTo>
                  <a:pt x="9103" y="17145"/>
                </a:lnTo>
                <a:lnTo>
                  <a:pt x="12736" y="18098"/>
                </a:lnTo>
                <a:lnTo>
                  <a:pt x="16111" y="19685"/>
                </a:lnTo>
                <a:lnTo>
                  <a:pt x="19313" y="21696"/>
                </a:lnTo>
                <a:lnTo>
                  <a:pt x="23353" y="23037"/>
                </a:lnTo>
                <a:lnTo>
                  <a:pt x="27952" y="23930"/>
                </a:lnTo>
                <a:lnTo>
                  <a:pt x="32922" y="24526"/>
                </a:lnTo>
                <a:lnTo>
                  <a:pt x="43525" y="25188"/>
                </a:lnTo>
                <a:lnTo>
                  <a:pt x="57445" y="24530"/>
                </a:lnTo>
                <a:lnTo>
                  <a:pt x="67824" y="23021"/>
                </a:lnTo>
                <a:lnTo>
                  <a:pt x="79506" y="21062"/>
                </a:lnTo>
                <a:lnTo>
                  <a:pt x="90152" y="18804"/>
                </a:lnTo>
                <a:lnTo>
                  <a:pt x="100106" y="16346"/>
                </a:lnTo>
                <a:lnTo>
                  <a:pt x="109600" y="13755"/>
                </a:lnTo>
                <a:lnTo>
                  <a:pt x="118787" y="12027"/>
                </a:lnTo>
                <a:lnTo>
                  <a:pt x="127769" y="10876"/>
                </a:lnTo>
                <a:lnTo>
                  <a:pt x="136615" y="10108"/>
                </a:lnTo>
                <a:lnTo>
                  <a:pt x="145369" y="9596"/>
                </a:lnTo>
                <a:lnTo>
                  <a:pt x="162716" y="9028"/>
                </a:lnTo>
                <a:lnTo>
                  <a:pt x="193098" y="8708"/>
                </a:lnTo>
                <a:lnTo>
                  <a:pt x="209695" y="7710"/>
                </a:lnTo>
                <a:lnTo>
                  <a:pt x="253536" y="4062"/>
                </a:lnTo>
                <a:lnTo>
                  <a:pt x="278562" y="2708"/>
                </a:lnTo>
                <a:lnTo>
                  <a:pt x="331768" y="1203"/>
                </a:lnTo>
                <a:lnTo>
                  <a:pt x="402296" y="238"/>
                </a:lnTo>
                <a:lnTo>
                  <a:pt x="54864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401"/>
          <p:cNvSpPr/>
          <p:nvPr/>
        </p:nvSpPr>
        <p:spPr>
          <a:xfrm>
            <a:off x="4786312" y="2700337"/>
            <a:ext cx="337247" cy="197169"/>
          </a:xfrm>
          <a:custGeom>
            <a:avLst/>
            <a:gdLst/>
            <a:ahLst/>
            <a:cxnLst/>
            <a:rect l="0" t="0" r="0" b="0"/>
            <a:pathLst>
              <a:path w="337247" h="197169">
                <a:moveTo>
                  <a:pt x="0" y="0"/>
                </a:moveTo>
                <a:lnTo>
                  <a:pt x="4551" y="4551"/>
                </a:lnTo>
                <a:lnTo>
                  <a:pt x="6844" y="5892"/>
                </a:lnTo>
                <a:lnTo>
                  <a:pt x="11931" y="7381"/>
                </a:lnTo>
                <a:lnTo>
                  <a:pt x="19384" y="10636"/>
                </a:lnTo>
                <a:lnTo>
                  <a:pt x="42906" y="21872"/>
                </a:lnTo>
                <a:lnTo>
                  <a:pt x="55273" y="26011"/>
                </a:lnTo>
                <a:lnTo>
                  <a:pt x="67329" y="28771"/>
                </a:lnTo>
                <a:lnTo>
                  <a:pt x="79176" y="30611"/>
                </a:lnTo>
                <a:lnTo>
                  <a:pt x="89932" y="32790"/>
                </a:lnTo>
                <a:lnTo>
                  <a:pt x="99959" y="35195"/>
                </a:lnTo>
                <a:lnTo>
                  <a:pt x="109502" y="37751"/>
                </a:lnTo>
                <a:lnTo>
                  <a:pt x="117769" y="39455"/>
                </a:lnTo>
                <a:lnTo>
                  <a:pt x="125185" y="40591"/>
                </a:lnTo>
                <a:lnTo>
                  <a:pt x="132035" y="41348"/>
                </a:lnTo>
                <a:lnTo>
                  <a:pt x="139458" y="41853"/>
                </a:lnTo>
                <a:lnTo>
                  <a:pt x="147265" y="42189"/>
                </a:lnTo>
                <a:lnTo>
                  <a:pt x="163558" y="42563"/>
                </a:lnTo>
                <a:lnTo>
                  <a:pt x="214931" y="42823"/>
                </a:lnTo>
                <a:lnTo>
                  <a:pt x="225203" y="43789"/>
                </a:lnTo>
                <a:lnTo>
                  <a:pt x="233955" y="45385"/>
                </a:lnTo>
                <a:lnTo>
                  <a:pt x="241695" y="47402"/>
                </a:lnTo>
                <a:lnTo>
                  <a:pt x="251617" y="48746"/>
                </a:lnTo>
                <a:lnTo>
                  <a:pt x="262995" y="49643"/>
                </a:lnTo>
                <a:lnTo>
                  <a:pt x="275342" y="50240"/>
                </a:lnTo>
                <a:lnTo>
                  <a:pt x="284526" y="51591"/>
                </a:lnTo>
                <a:lnTo>
                  <a:pt x="291602" y="53444"/>
                </a:lnTo>
                <a:lnTo>
                  <a:pt x="302004" y="57090"/>
                </a:lnTo>
                <a:lnTo>
                  <a:pt x="309801" y="58711"/>
                </a:lnTo>
                <a:lnTo>
                  <a:pt x="318982" y="61971"/>
                </a:lnTo>
                <a:lnTo>
                  <a:pt x="328459" y="66596"/>
                </a:lnTo>
                <a:lnTo>
                  <a:pt x="335847" y="71825"/>
                </a:lnTo>
                <a:lnTo>
                  <a:pt x="337246" y="74554"/>
                </a:lnTo>
                <a:lnTo>
                  <a:pt x="337226" y="77325"/>
                </a:lnTo>
                <a:lnTo>
                  <a:pt x="335616" y="82944"/>
                </a:lnTo>
                <a:lnTo>
                  <a:pt x="334900" y="88617"/>
                </a:lnTo>
                <a:lnTo>
                  <a:pt x="333757" y="90510"/>
                </a:lnTo>
                <a:lnTo>
                  <a:pt x="332042" y="91773"/>
                </a:lnTo>
                <a:lnTo>
                  <a:pt x="329947" y="92614"/>
                </a:lnTo>
                <a:lnTo>
                  <a:pt x="322538" y="98630"/>
                </a:lnTo>
                <a:lnTo>
                  <a:pt x="317895" y="102901"/>
                </a:lnTo>
                <a:lnTo>
                  <a:pt x="309085" y="108605"/>
                </a:lnTo>
                <a:lnTo>
                  <a:pt x="297497" y="115266"/>
                </a:lnTo>
                <a:lnTo>
                  <a:pt x="284056" y="122564"/>
                </a:lnTo>
                <a:lnTo>
                  <a:pt x="272238" y="128382"/>
                </a:lnTo>
                <a:lnTo>
                  <a:pt x="261502" y="133213"/>
                </a:lnTo>
                <a:lnTo>
                  <a:pt x="251487" y="137386"/>
                </a:lnTo>
                <a:lnTo>
                  <a:pt x="235279" y="144563"/>
                </a:lnTo>
                <a:lnTo>
                  <a:pt x="228290" y="147811"/>
                </a:lnTo>
                <a:lnTo>
                  <a:pt x="216964" y="153785"/>
                </a:lnTo>
                <a:lnTo>
                  <a:pt x="186598" y="170584"/>
                </a:lnTo>
                <a:lnTo>
                  <a:pt x="174881" y="176588"/>
                </a:lnTo>
                <a:lnTo>
                  <a:pt x="166118" y="180590"/>
                </a:lnTo>
                <a:lnTo>
                  <a:pt x="159323" y="183258"/>
                </a:lnTo>
                <a:lnTo>
                  <a:pt x="149233" y="188763"/>
                </a:lnTo>
                <a:lnTo>
                  <a:pt x="137160" y="19716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02"/>
          <p:cNvSpPr/>
          <p:nvPr/>
        </p:nvSpPr>
        <p:spPr>
          <a:xfrm>
            <a:off x="5429250" y="2571750"/>
            <a:ext cx="257176" cy="17146"/>
          </a:xfrm>
          <a:custGeom>
            <a:avLst/>
            <a:gdLst/>
            <a:ahLst/>
            <a:cxnLst/>
            <a:rect l="0" t="0" r="0" b="0"/>
            <a:pathLst>
              <a:path w="257176" h="17146">
                <a:moveTo>
                  <a:pt x="0" y="0"/>
                </a:moveTo>
                <a:lnTo>
                  <a:pt x="13652" y="4551"/>
                </a:lnTo>
                <a:lnTo>
                  <a:pt x="19579" y="5891"/>
                </a:lnTo>
                <a:lnTo>
                  <a:pt x="25435" y="6785"/>
                </a:lnTo>
                <a:lnTo>
                  <a:pt x="31244" y="7380"/>
                </a:lnTo>
                <a:lnTo>
                  <a:pt x="36069" y="7778"/>
                </a:lnTo>
                <a:lnTo>
                  <a:pt x="43971" y="8219"/>
                </a:lnTo>
                <a:lnTo>
                  <a:pt x="117485" y="8467"/>
                </a:lnTo>
                <a:lnTo>
                  <a:pt x="140236" y="9455"/>
                </a:lnTo>
                <a:lnTo>
                  <a:pt x="157308" y="11065"/>
                </a:lnTo>
                <a:lnTo>
                  <a:pt x="170595" y="13092"/>
                </a:lnTo>
                <a:lnTo>
                  <a:pt x="185167" y="14443"/>
                </a:lnTo>
                <a:lnTo>
                  <a:pt x="200597" y="15343"/>
                </a:lnTo>
                <a:lnTo>
                  <a:pt x="257175" y="1714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403"/>
          <p:cNvSpPr/>
          <p:nvPr/>
        </p:nvSpPr>
        <p:spPr>
          <a:xfrm>
            <a:off x="5755004" y="2434986"/>
            <a:ext cx="212607" cy="342504"/>
          </a:xfrm>
          <a:custGeom>
            <a:avLst/>
            <a:gdLst/>
            <a:ahLst/>
            <a:cxnLst/>
            <a:rect l="0" t="0" r="0" b="0"/>
            <a:pathLst>
              <a:path w="212607" h="342504">
                <a:moveTo>
                  <a:pt x="0" y="33894"/>
                </a:moveTo>
                <a:lnTo>
                  <a:pt x="13653" y="29343"/>
                </a:lnTo>
                <a:lnTo>
                  <a:pt x="18627" y="27049"/>
                </a:lnTo>
                <a:lnTo>
                  <a:pt x="22896" y="24568"/>
                </a:lnTo>
                <a:lnTo>
                  <a:pt x="26694" y="21962"/>
                </a:lnTo>
                <a:lnTo>
                  <a:pt x="36847" y="19271"/>
                </a:lnTo>
                <a:lnTo>
                  <a:pt x="51235" y="16526"/>
                </a:lnTo>
                <a:lnTo>
                  <a:pt x="68447" y="13742"/>
                </a:lnTo>
                <a:lnTo>
                  <a:pt x="81826" y="11887"/>
                </a:lnTo>
                <a:lnTo>
                  <a:pt x="92651" y="10650"/>
                </a:lnTo>
                <a:lnTo>
                  <a:pt x="101773" y="9826"/>
                </a:lnTo>
                <a:lnTo>
                  <a:pt x="110711" y="8323"/>
                </a:lnTo>
                <a:lnTo>
                  <a:pt x="119528" y="6369"/>
                </a:lnTo>
                <a:lnTo>
                  <a:pt x="128262" y="4114"/>
                </a:lnTo>
                <a:lnTo>
                  <a:pt x="135991" y="2610"/>
                </a:lnTo>
                <a:lnTo>
                  <a:pt x="143048" y="1608"/>
                </a:lnTo>
                <a:lnTo>
                  <a:pt x="149658" y="940"/>
                </a:lnTo>
                <a:lnTo>
                  <a:pt x="155970" y="495"/>
                </a:lnTo>
                <a:lnTo>
                  <a:pt x="162083" y="198"/>
                </a:lnTo>
                <a:lnTo>
                  <a:pt x="168063" y="0"/>
                </a:lnTo>
                <a:lnTo>
                  <a:pt x="173002" y="820"/>
                </a:lnTo>
                <a:lnTo>
                  <a:pt x="177247" y="2320"/>
                </a:lnTo>
                <a:lnTo>
                  <a:pt x="181030" y="4272"/>
                </a:lnTo>
                <a:lnTo>
                  <a:pt x="184504" y="5573"/>
                </a:lnTo>
                <a:lnTo>
                  <a:pt x="190905" y="7019"/>
                </a:lnTo>
                <a:lnTo>
                  <a:pt x="196925" y="10202"/>
                </a:lnTo>
                <a:lnTo>
                  <a:pt x="202775" y="14791"/>
                </a:lnTo>
                <a:lnTo>
                  <a:pt x="208550" y="20006"/>
                </a:lnTo>
                <a:lnTo>
                  <a:pt x="210471" y="22730"/>
                </a:lnTo>
                <a:lnTo>
                  <a:pt x="212606" y="28297"/>
                </a:lnTo>
                <a:lnTo>
                  <a:pt x="212222" y="35878"/>
                </a:lnTo>
                <a:lnTo>
                  <a:pt x="211014" y="46646"/>
                </a:lnTo>
                <a:lnTo>
                  <a:pt x="209257" y="59541"/>
                </a:lnTo>
                <a:lnTo>
                  <a:pt x="208085" y="70042"/>
                </a:lnTo>
                <a:lnTo>
                  <a:pt x="207303" y="78947"/>
                </a:lnTo>
                <a:lnTo>
                  <a:pt x="206782" y="86789"/>
                </a:lnTo>
                <a:lnTo>
                  <a:pt x="205482" y="93922"/>
                </a:lnTo>
                <a:lnTo>
                  <a:pt x="203664" y="100583"/>
                </a:lnTo>
                <a:lnTo>
                  <a:pt x="201498" y="106928"/>
                </a:lnTo>
                <a:lnTo>
                  <a:pt x="199102" y="113063"/>
                </a:lnTo>
                <a:lnTo>
                  <a:pt x="196553" y="119058"/>
                </a:lnTo>
                <a:lnTo>
                  <a:pt x="193901" y="124960"/>
                </a:lnTo>
                <a:lnTo>
                  <a:pt x="192132" y="131752"/>
                </a:lnTo>
                <a:lnTo>
                  <a:pt x="190953" y="139138"/>
                </a:lnTo>
                <a:lnTo>
                  <a:pt x="190167" y="146919"/>
                </a:lnTo>
                <a:lnTo>
                  <a:pt x="188691" y="156869"/>
                </a:lnTo>
                <a:lnTo>
                  <a:pt x="184511" y="180624"/>
                </a:lnTo>
                <a:lnTo>
                  <a:pt x="176802" y="220773"/>
                </a:lnTo>
                <a:lnTo>
                  <a:pt x="175018" y="231823"/>
                </a:lnTo>
                <a:lnTo>
                  <a:pt x="173829" y="241094"/>
                </a:lnTo>
                <a:lnTo>
                  <a:pt x="173036" y="249180"/>
                </a:lnTo>
                <a:lnTo>
                  <a:pt x="171555" y="256475"/>
                </a:lnTo>
                <a:lnTo>
                  <a:pt x="169616" y="263244"/>
                </a:lnTo>
                <a:lnTo>
                  <a:pt x="167369" y="269661"/>
                </a:lnTo>
                <a:lnTo>
                  <a:pt x="164874" y="279332"/>
                </a:lnTo>
                <a:lnTo>
                  <a:pt x="163765" y="288710"/>
                </a:lnTo>
                <a:lnTo>
                  <a:pt x="163470" y="295211"/>
                </a:lnTo>
                <a:lnTo>
                  <a:pt x="163053" y="312934"/>
                </a:lnTo>
                <a:lnTo>
                  <a:pt x="162878" y="34250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404"/>
          <p:cNvSpPr/>
          <p:nvPr/>
        </p:nvSpPr>
        <p:spPr>
          <a:xfrm>
            <a:off x="5763577" y="2575480"/>
            <a:ext cx="428626" cy="39133"/>
          </a:xfrm>
          <a:custGeom>
            <a:avLst/>
            <a:gdLst/>
            <a:ahLst/>
            <a:cxnLst/>
            <a:rect l="0" t="0" r="0" b="0"/>
            <a:pathLst>
              <a:path w="428626" h="39133">
                <a:moveTo>
                  <a:pt x="0" y="39132"/>
                </a:moveTo>
                <a:lnTo>
                  <a:pt x="9102" y="34581"/>
                </a:lnTo>
                <a:lnTo>
                  <a:pt x="13688" y="33240"/>
                </a:lnTo>
                <a:lnTo>
                  <a:pt x="18650" y="32347"/>
                </a:lnTo>
                <a:lnTo>
                  <a:pt x="30197" y="31354"/>
                </a:lnTo>
                <a:lnTo>
                  <a:pt x="44853" y="30913"/>
                </a:lnTo>
                <a:lnTo>
                  <a:pt x="69170" y="30664"/>
                </a:lnTo>
                <a:lnTo>
                  <a:pt x="80403" y="29677"/>
                </a:lnTo>
                <a:lnTo>
                  <a:pt x="93607" y="28066"/>
                </a:lnTo>
                <a:lnTo>
                  <a:pt x="108125" y="26040"/>
                </a:lnTo>
                <a:lnTo>
                  <a:pt x="154736" y="21248"/>
                </a:lnTo>
                <a:lnTo>
                  <a:pt x="183167" y="18637"/>
                </a:lnTo>
                <a:lnTo>
                  <a:pt x="205931" y="15944"/>
                </a:lnTo>
                <a:lnTo>
                  <a:pt x="224918" y="13196"/>
                </a:lnTo>
                <a:lnTo>
                  <a:pt x="241385" y="10411"/>
                </a:lnTo>
                <a:lnTo>
                  <a:pt x="256174" y="8555"/>
                </a:lnTo>
                <a:lnTo>
                  <a:pt x="269842" y="7317"/>
                </a:lnTo>
                <a:lnTo>
                  <a:pt x="282765" y="6492"/>
                </a:lnTo>
                <a:lnTo>
                  <a:pt x="307283" y="5576"/>
                </a:lnTo>
                <a:lnTo>
                  <a:pt x="319155" y="5331"/>
                </a:lnTo>
                <a:lnTo>
                  <a:pt x="332786" y="4216"/>
                </a:lnTo>
                <a:lnTo>
                  <a:pt x="347587" y="2520"/>
                </a:lnTo>
                <a:lnTo>
                  <a:pt x="363170" y="436"/>
                </a:lnTo>
                <a:lnTo>
                  <a:pt x="377368" y="0"/>
                </a:lnTo>
                <a:lnTo>
                  <a:pt x="390644" y="661"/>
                </a:lnTo>
                <a:lnTo>
                  <a:pt x="428625" y="484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405"/>
          <p:cNvSpPr/>
          <p:nvPr/>
        </p:nvSpPr>
        <p:spPr>
          <a:xfrm>
            <a:off x="5634990" y="2837645"/>
            <a:ext cx="505778" cy="34143"/>
          </a:xfrm>
          <a:custGeom>
            <a:avLst/>
            <a:gdLst/>
            <a:ahLst/>
            <a:cxnLst/>
            <a:rect l="0" t="0" r="0" b="0"/>
            <a:pathLst>
              <a:path w="505778" h="34143">
                <a:moveTo>
                  <a:pt x="0" y="34142"/>
                </a:moveTo>
                <a:lnTo>
                  <a:pt x="50557" y="34142"/>
                </a:lnTo>
                <a:lnTo>
                  <a:pt x="59422" y="33190"/>
                </a:lnTo>
                <a:lnTo>
                  <a:pt x="68189" y="31602"/>
                </a:lnTo>
                <a:lnTo>
                  <a:pt x="76892" y="29591"/>
                </a:lnTo>
                <a:lnTo>
                  <a:pt x="101802" y="24817"/>
                </a:lnTo>
                <a:lnTo>
                  <a:pt x="116445" y="22210"/>
                </a:lnTo>
                <a:lnTo>
                  <a:pt x="153036" y="16774"/>
                </a:lnTo>
                <a:lnTo>
                  <a:pt x="173461" y="13991"/>
                </a:lnTo>
                <a:lnTo>
                  <a:pt x="190888" y="11183"/>
                </a:lnTo>
                <a:lnTo>
                  <a:pt x="206316" y="8359"/>
                </a:lnTo>
                <a:lnTo>
                  <a:pt x="220412" y="5523"/>
                </a:lnTo>
                <a:lnTo>
                  <a:pt x="232666" y="3633"/>
                </a:lnTo>
                <a:lnTo>
                  <a:pt x="243693" y="2372"/>
                </a:lnTo>
                <a:lnTo>
                  <a:pt x="253902" y="1532"/>
                </a:lnTo>
                <a:lnTo>
                  <a:pt x="268327" y="972"/>
                </a:lnTo>
                <a:lnTo>
                  <a:pt x="304676" y="350"/>
                </a:lnTo>
                <a:lnTo>
                  <a:pt x="386184" y="0"/>
                </a:lnTo>
                <a:lnTo>
                  <a:pt x="409856" y="903"/>
                </a:lnTo>
                <a:lnTo>
                  <a:pt x="429447" y="2458"/>
                </a:lnTo>
                <a:lnTo>
                  <a:pt x="446318" y="4447"/>
                </a:lnTo>
                <a:lnTo>
                  <a:pt x="460423" y="6725"/>
                </a:lnTo>
                <a:lnTo>
                  <a:pt x="472684" y="9197"/>
                </a:lnTo>
                <a:lnTo>
                  <a:pt x="505777" y="1699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406"/>
          <p:cNvSpPr/>
          <p:nvPr/>
        </p:nvSpPr>
        <p:spPr>
          <a:xfrm>
            <a:off x="6149340" y="285464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xmlns:mc="http://schemas.openxmlformats.org/markup-compatibility/2006" xmlns:a14="http://schemas.microsoft.com/office/drawing/2010/main" val="C00000" mc:Ignorable="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407"/>
          <p:cNvSpPr/>
          <p:nvPr/>
        </p:nvSpPr>
        <p:spPr>
          <a:xfrm>
            <a:off x="5772150" y="2906221"/>
            <a:ext cx="323996" cy="269854"/>
          </a:xfrm>
          <a:custGeom>
            <a:avLst/>
            <a:gdLst/>
            <a:ahLst/>
            <a:cxnLst/>
            <a:rect l="0" t="0" r="0" b="0"/>
            <a:pathLst>
              <a:path w="323996" h="269854">
                <a:moveTo>
                  <a:pt x="68579" y="17001"/>
                </a:moveTo>
                <a:lnTo>
                  <a:pt x="77682" y="21552"/>
                </a:lnTo>
                <a:lnTo>
                  <a:pt x="84690" y="23786"/>
                </a:lnTo>
                <a:lnTo>
                  <a:pt x="87892" y="24382"/>
                </a:lnTo>
                <a:lnTo>
                  <a:pt x="90980" y="23827"/>
                </a:lnTo>
                <a:lnTo>
                  <a:pt x="96950" y="20670"/>
                </a:lnTo>
                <a:lnTo>
                  <a:pt x="106543" y="18494"/>
                </a:lnTo>
                <a:lnTo>
                  <a:pt x="120559" y="16092"/>
                </a:lnTo>
                <a:lnTo>
                  <a:pt x="137522" y="13537"/>
                </a:lnTo>
                <a:lnTo>
                  <a:pt x="151689" y="10882"/>
                </a:lnTo>
                <a:lnTo>
                  <a:pt x="163991" y="8159"/>
                </a:lnTo>
                <a:lnTo>
                  <a:pt x="175050" y="5391"/>
                </a:lnTo>
                <a:lnTo>
                  <a:pt x="185279" y="3546"/>
                </a:lnTo>
                <a:lnTo>
                  <a:pt x="194957" y="2316"/>
                </a:lnTo>
                <a:lnTo>
                  <a:pt x="204266" y="1496"/>
                </a:lnTo>
                <a:lnTo>
                  <a:pt x="215235" y="949"/>
                </a:lnTo>
                <a:lnTo>
                  <a:pt x="240122" y="342"/>
                </a:lnTo>
                <a:lnTo>
                  <a:pt x="267256" y="0"/>
                </a:lnTo>
                <a:lnTo>
                  <a:pt x="274373" y="905"/>
                </a:lnTo>
                <a:lnTo>
                  <a:pt x="281023" y="2460"/>
                </a:lnTo>
                <a:lnTo>
                  <a:pt x="296281" y="7250"/>
                </a:lnTo>
                <a:lnTo>
                  <a:pt x="297533" y="8595"/>
                </a:lnTo>
                <a:lnTo>
                  <a:pt x="298368" y="10444"/>
                </a:lnTo>
                <a:lnTo>
                  <a:pt x="299295" y="15040"/>
                </a:lnTo>
                <a:lnTo>
                  <a:pt x="299707" y="20257"/>
                </a:lnTo>
                <a:lnTo>
                  <a:pt x="299890" y="28291"/>
                </a:lnTo>
                <a:lnTo>
                  <a:pt x="299939" y="33100"/>
                </a:lnTo>
                <a:lnTo>
                  <a:pt x="298067" y="37259"/>
                </a:lnTo>
                <a:lnTo>
                  <a:pt x="294914" y="40983"/>
                </a:lnTo>
                <a:lnTo>
                  <a:pt x="290906" y="44419"/>
                </a:lnTo>
                <a:lnTo>
                  <a:pt x="285377" y="49567"/>
                </a:lnTo>
                <a:lnTo>
                  <a:pt x="271614" y="62908"/>
                </a:lnTo>
                <a:lnTo>
                  <a:pt x="263943" y="69513"/>
                </a:lnTo>
                <a:lnTo>
                  <a:pt x="255972" y="75821"/>
                </a:lnTo>
                <a:lnTo>
                  <a:pt x="247800" y="81932"/>
                </a:lnTo>
                <a:lnTo>
                  <a:pt x="240448" y="86958"/>
                </a:lnTo>
                <a:lnTo>
                  <a:pt x="233641" y="91262"/>
                </a:lnTo>
                <a:lnTo>
                  <a:pt x="227198" y="95083"/>
                </a:lnTo>
                <a:lnTo>
                  <a:pt x="212419" y="104409"/>
                </a:lnTo>
                <a:lnTo>
                  <a:pt x="204477" y="109563"/>
                </a:lnTo>
                <a:lnTo>
                  <a:pt x="195373" y="114904"/>
                </a:lnTo>
                <a:lnTo>
                  <a:pt x="185494" y="120370"/>
                </a:lnTo>
                <a:lnTo>
                  <a:pt x="175097" y="125919"/>
                </a:lnTo>
                <a:lnTo>
                  <a:pt x="167214" y="129618"/>
                </a:lnTo>
                <a:lnTo>
                  <a:pt x="161006" y="132084"/>
                </a:lnTo>
                <a:lnTo>
                  <a:pt x="151568" y="135777"/>
                </a:lnTo>
                <a:lnTo>
                  <a:pt x="144198" y="140593"/>
                </a:lnTo>
                <a:lnTo>
                  <a:pt x="137748" y="143368"/>
                </a:lnTo>
                <a:lnTo>
                  <a:pt x="130396" y="145150"/>
                </a:lnTo>
                <a:lnTo>
                  <a:pt x="129794" y="144344"/>
                </a:lnTo>
                <a:lnTo>
                  <a:pt x="129123" y="140908"/>
                </a:lnTo>
                <a:lnTo>
                  <a:pt x="130849" y="138658"/>
                </a:lnTo>
                <a:lnTo>
                  <a:pt x="137848" y="133618"/>
                </a:lnTo>
                <a:lnTo>
                  <a:pt x="144768" y="130743"/>
                </a:lnTo>
                <a:lnTo>
                  <a:pt x="151971" y="128513"/>
                </a:lnTo>
                <a:lnTo>
                  <a:pt x="161522" y="124347"/>
                </a:lnTo>
                <a:lnTo>
                  <a:pt x="167689" y="122855"/>
                </a:lnTo>
                <a:lnTo>
                  <a:pt x="174657" y="121860"/>
                </a:lnTo>
                <a:lnTo>
                  <a:pt x="182161" y="121197"/>
                </a:lnTo>
                <a:lnTo>
                  <a:pt x="190020" y="119803"/>
                </a:lnTo>
                <a:lnTo>
                  <a:pt x="198118" y="117920"/>
                </a:lnTo>
                <a:lnTo>
                  <a:pt x="206373" y="115713"/>
                </a:lnTo>
                <a:lnTo>
                  <a:pt x="214735" y="114242"/>
                </a:lnTo>
                <a:lnTo>
                  <a:pt x="223166" y="113261"/>
                </a:lnTo>
                <a:lnTo>
                  <a:pt x="231645" y="112607"/>
                </a:lnTo>
                <a:lnTo>
                  <a:pt x="241107" y="113123"/>
                </a:lnTo>
                <a:lnTo>
                  <a:pt x="251225" y="114420"/>
                </a:lnTo>
                <a:lnTo>
                  <a:pt x="261781" y="116237"/>
                </a:lnTo>
                <a:lnTo>
                  <a:pt x="270723" y="117448"/>
                </a:lnTo>
                <a:lnTo>
                  <a:pt x="278589" y="118256"/>
                </a:lnTo>
                <a:lnTo>
                  <a:pt x="285739" y="118794"/>
                </a:lnTo>
                <a:lnTo>
                  <a:pt x="291457" y="120106"/>
                </a:lnTo>
                <a:lnTo>
                  <a:pt x="300351" y="124103"/>
                </a:lnTo>
                <a:lnTo>
                  <a:pt x="307479" y="129054"/>
                </a:lnTo>
                <a:lnTo>
                  <a:pt x="310713" y="131708"/>
                </a:lnTo>
                <a:lnTo>
                  <a:pt x="316847" y="139737"/>
                </a:lnTo>
                <a:lnTo>
                  <a:pt x="319816" y="144545"/>
                </a:lnTo>
                <a:lnTo>
                  <a:pt x="323115" y="152427"/>
                </a:lnTo>
                <a:lnTo>
                  <a:pt x="323995" y="155863"/>
                </a:lnTo>
                <a:lnTo>
                  <a:pt x="323629" y="159106"/>
                </a:lnTo>
                <a:lnTo>
                  <a:pt x="322433" y="162220"/>
                </a:lnTo>
                <a:lnTo>
                  <a:pt x="318563" y="169173"/>
                </a:lnTo>
                <a:lnTo>
                  <a:pt x="308318" y="189159"/>
                </a:lnTo>
                <a:lnTo>
                  <a:pt x="305558" y="194638"/>
                </a:lnTo>
                <a:lnTo>
                  <a:pt x="298955" y="201148"/>
                </a:lnTo>
                <a:lnTo>
                  <a:pt x="289791" y="208346"/>
                </a:lnTo>
                <a:lnTo>
                  <a:pt x="259219" y="229588"/>
                </a:lnTo>
                <a:lnTo>
                  <a:pt x="249965" y="235878"/>
                </a:lnTo>
                <a:lnTo>
                  <a:pt x="238080" y="241977"/>
                </a:lnTo>
                <a:lnTo>
                  <a:pt x="224443" y="247947"/>
                </a:lnTo>
                <a:lnTo>
                  <a:pt x="209636" y="253833"/>
                </a:lnTo>
                <a:lnTo>
                  <a:pt x="196907" y="257756"/>
                </a:lnTo>
                <a:lnTo>
                  <a:pt x="185564" y="260372"/>
                </a:lnTo>
                <a:lnTo>
                  <a:pt x="175144" y="262116"/>
                </a:lnTo>
                <a:lnTo>
                  <a:pt x="165340" y="264231"/>
                </a:lnTo>
                <a:lnTo>
                  <a:pt x="155946" y="266594"/>
                </a:lnTo>
                <a:lnTo>
                  <a:pt x="146827" y="269121"/>
                </a:lnTo>
                <a:lnTo>
                  <a:pt x="138842" y="269853"/>
                </a:lnTo>
                <a:lnTo>
                  <a:pt x="131613" y="269389"/>
                </a:lnTo>
                <a:lnTo>
                  <a:pt x="124890" y="268127"/>
                </a:lnTo>
                <a:lnTo>
                  <a:pt x="117550" y="267286"/>
                </a:lnTo>
                <a:lnTo>
                  <a:pt x="109799" y="266725"/>
                </a:lnTo>
                <a:lnTo>
                  <a:pt x="101774" y="266352"/>
                </a:lnTo>
                <a:lnTo>
                  <a:pt x="92614" y="264197"/>
                </a:lnTo>
                <a:lnTo>
                  <a:pt x="82698" y="260856"/>
                </a:lnTo>
                <a:lnTo>
                  <a:pt x="72276" y="256723"/>
                </a:lnTo>
                <a:lnTo>
                  <a:pt x="64377" y="253016"/>
                </a:lnTo>
                <a:lnTo>
                  <a:pt x="58158" y="249592"/>
                </a:lnTo>
                <a:lnTo>
                  <a:pt x="48707" y="244200"/>
                </a:lnTo>
                <a:lnTo>
                  <a:pt x="41333" y="241803"/>
                </a:lnTo>
                <a:lnTo>
                  <a:pt x="34880" y="238198"/>
                </a:lnTo>
                <a:lnTo>
                  <a:pt x="25892" y="230814"/>
                </a:lnTo>
                <a:lnTo>
                  <a:pt x="17196" y="222593"/>
                </a:lnTo>
                <a:lnTo>
                  <a:pt x="14322" y="219785"/>
                </a:lnTo>
                <a:lnTo>
                  <a:pt x="11453" y="217913"/>
                </a:lnTo>
                <a:lnTo>
                  <a:pt x="5725" y="215833"/>
                </a:lnTo>
                <a:lnTo>
                  <a:pt x="3816" y="214325"/>
                </a:lnTo>
                <a:lnTo>
                  <a:pt x="2544" y="212368"/>
                </a:lnTo>
                <a:lnTo>
                  <a:pt x="0" y="20559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408"/>
          <p:cNvSpPr/>
          <p:nvPr/>
        </p:nvSpPr>
        <p:spPr>
          <a:xfrm>
            <a:off x="4417695" y="3609022"/>
            <a:ext cx="325629" cy="616678"/>
          </a:xfrm>
          <a:custGeom>
            <a:avLst/>
            <a:gdLst/>
            <a:ahLst/>
            <a:cxnLst/>
            <a:rect l="0" t="0" r="0" b="0"/>
            <a:pathLst>
              <a:path w="325629" h="616678">
                <a:moveTo>
                  <a:pt x="0" y="0"/>
                </a:moveTo>
                <a:lnTo>
                  <a:pt x="19312" y="19313"/>
                </a:lnTo>
                <a:lnTo>
                  <a:pt x="21447" y="22400"/>
                </a:lnTo>
                <a:lnTo>
                  <a:pt x="23819" y="28371"/>
                </a:lnTo>
                <a:lnTo>
                  <a:pt x="26294" y="46809"/>
                </a:lnTo>
                <a:lnTo>
                  <a:pt x="31498" y="63188"/>
                </a:lnTo>
                <a:lnTo>
                  <a:pt x="34415" y="80106"/>
                </a:lnTo>
                <a:lnTo>
                  <a:pt x="40889" y="97183"/>
                </a:lnTo>
                <a:lnTo>
                  <a:pt x="46112" y="108597"/>
                </a:lnTo>
                <a:lnTo>
                  <a:pt x="54149" y="127641"/>
                </a:lnTo>
                <a:lnTo>
                  <a:pt x="58960" y="139386"/>
                </a:lnTo>
                <a:lnTo>
                  <a:pt x="64304" y="157517"/>
                </a:lnTo>
                <a:lnTo>
                  <a:pt x="67632" y="171925"/>
                </a:lnTo>
                <a:lnTo>
                  <a:pt x="72286" y="184679"/>
                </a:lnTo>
                <a:lnTo>
                  <a:pt x="80069" y="196697"/>
                </a:lnTo>
                <a:lnTo>
                  <a:pt x="88926" y="207436"/>
                </a:lnTo>
                <a:lnTo>
                  <a:pt x="96037" y="215384"/>
                </a:lnTo>
                <a:lnTo>
                  <a:pt x="105396" y="229764"/>
                </a:lnTo>
                <a:lnTo>
                  <a:pt x="110269" y="234139"/>
                </a:lnTo>
                <a:lnTo>
                  <a:pt x="116375" y="238007"/>
                </a:lnTo>
                <a:lnTo>
                  <a:pt x="142156" y="251060"/>
                </a:lnTo>
                <a:lnTo>
                  <a:pt x="151445" y="254458"/>
                </a:lnTo>
                <a:lnTo>
                  <a:pt x="158749" y="255967"/>
                </a:lnTo>
                <a:lnTo>
                  <a:pt x="165170" y="256638"/>
                </a:lnTo>
                <a:lnTo>
                  <a:pt x="173739" y="256936"/>
                </a:lnTo>
                <a:lnTo>
                  <a:pt x="178690" y="257016"/>
                </a:lnTo>
                <a:lnTo>
                  <a:pt x="182944" y="256117"/>
                </a:lnTo>
                <a:lnTo>
                  <a:pt x="190211" y="252577"/>
                </a:lnTo>
                <a:lnTo>
                  <a:pt x="199657" y="245229"/>
                </a:lnTo>
                <a:lnTo>
                  <a:pt x="208488" y="237020"/>
                </a:lnTo>
                <a:lnTo>
                  <a:pt x="217137" y="228555"/>
                </a:lnTo>
                <a:lnTo>
                  <a:pt x="225732" y="215463"/>
                </a:lnTo>
                <a:lnTo>
                  <a:pt x="234312" y="199519"/>
                </a:lnTo>
                <a:lnTo>
                  <a:pt x="237488" y="185830"/>
                </a:lnTo>
                <a:lnTo>
                  <a:pt x="240805" y="168316"/>
                </a:lnTo>
                <a:lnTo>
                  <a:pt x="244356" y="156979"/>
                </a:lnTo>
                <a:lnTo>
                  <a:pt x="248629" y="144657"/>
                </a:lnTo>
                <a:lnTo>
                  <a:pt x="253377" y="125887"/>
                </a:lnTo>
                <a:lnTo>
                  <a:pt x="255487" y="110243"/>
                </a:lnTo>
                <a:lnTo>
                  <a:pt x="256425" y="93764"/>
                </a:lnTo>
                <a:lnTo>
                  <a:pt x="256841" y="79455"/>
                </a:lnTo>
                <a:lnTo>
                  <a:pt x="257145" y="45605"/>
                </a:lnTo>
                <a:lnTo>
                  <a:pt x="257169" y="31974"/>
                </a:lnTo>
                <a:lnTo>
                  <a:pt x="256218" y="29889"/>
                </a:lnTo>
                <a:lnTo>
                  <a:pt x="254632" y="28498"/>
                </a:lnTo>
                <a:lnTo>
                  <a:pt x="252622" y="27571"/>
                </a:lnTo>
                <a:lnTo>
                  <a:pt x="252234" y="27906"/>
                </a:lnTo>
                <a:lnTo>
                  <a:pt x="252928" y="29082"/>
                </a:lnTo>
                <a:lnTo>
                  <a:pt x="254344" y="30818"/>
                </a:lnTo>
                <a:lnTo>
                  <a:pt x="260887" y="46914"/>
                </a:lnTo>
                <a:lnTo>
                  <a:pt x="263587" y="61808"/>
                </a:lnTo>
                <a:lnTo>
                  <a:pt x="264307" y="69780"/>
                </a:lnTo>
                <a:lnTo>
                  <a:pt x="270187" y="86259"/>
                </a:lnTo>
                <a:lnTo>
                  <a:pt x="277245" y="103107"/>
                </a:lnTo>
                <a:lnTo>
                  <a:pt x="282172" y="128658"/>
                </a:lnTo>
                <a:lnTo>
                  <a:pt x="286700" y="145764"/>
                </a:lnTo>
                <a:lnTo>
                  <a:pt x="291887" y="162891"/>
                </a:lnTo>
                <a:lnTo>
                  <a:pt x="294603" y="171460"/>
                </a:lnTo>
                <a:lnTo>
                  <a:pt x="307528" y="215374"/>
                </a:lnTo>
                <a:lnTo>
                  <a:pt x="310747" y="230260"/>
                </a:lnTo>
                <a:lnTo>
                  <a:pt x="312892" y="243994"/>
                </a:lnTo>
                <a:lnTo>
                  <a:pt x="314321" y="256960"/>
                </a:lnTo>
                <a:lnTo>
                  <a:pt x="316228" y="269414"/>
                </a:lnTo>
                <a:lnTo>
                  <a:pt x="318451" y="281527"/>
                </a:lnTo>
                <a:lnTo>
                  <a:pt x="320885" y="293412"/>
                </a:lnTo>
                <a:lnTo>
                  <a:pt x="322509" y="304193"/>
                </a:lnTo>
                <a:lnTo>
                  <a:pt x="323590" y="314238"/>
                </a:lnTo>
                <a:lnTo>
                  <a:pt x="324312" y="323792"/>
                </a:lnTo>
                <a:lnTo>
                  <a:pt x="324793" y="337782"/>
                </a:lnTo>
                <a:lnTo>
                  <a:pt x="325628" y="413923"/>
                </a:lnTo>
                <a:lnTo>
                  <a:pt x="324717" y="425491"/>
                </a:lnTo>
                <a:lnTo>
                  <a:pt x="323158" y="437013"/>
                </a:lnTo>
                <a:lnTo>
                  <a:pt x="321166" y="448504"/>
                </a:lnTo>
                <a:lnTo>
                  <a:pt x="318886" y="459023"/>
                </a:lnTo>
                <a:lnTo>
                  <a:pt x="316413" y="468893"/>
                </a:lnTo>
                <a:lnTo>
                  <a:pt x="311125" y="486527"/>
                </a:lnTo>
                <a:lnTo>
                  <a:pt x="299970" y="515910"/>
                </a:lnTo>
                <a:lnTo>
                  <a:pt x="294292" y="531236"/>
                </a:lnTo>
                <a:lnTo>
                  <a:pt x="288594" y="544398"/>
                </a:lnTo>
                <a:lnTo>
                  <a:pt x="284788" y="549622"/>
                </a:lnTo>
                <a:lnTo>
                  <a:pt x="275480" y="557966"/>
                </a:lnTo>
                <a:lnTo>
                  <a:pt x="270330" y="562478"/>
                </a:lnTo>
                <a:lnTo>
                  <a:pt x="264992" y="567390"/>
                </a:lnTo>
                <a:lnTo>
                  <a:pt x="259529" y="572570"/>
                </a:lnTo>
                <a:lnTo>
                  <a:pt x="252077" y="577929"/>
                </a:lnTo>
                <a:lnTo>
                  <a:pt x="243299" y="583406"/>
                </a:lnTo>
                <a:lnTo>
                  <a:pt x="225290" y="593619"/>
                </a:lnTo>
                <a:lnTo>
                  <a:pt x="210936" y="601333"/>
                </a:lnTo>
                <a:lnTo>
                  <a:pt x="205394" y="604724"/>
                </a:lnTo>
                <a:lnTo>
                  <a:pt x="196696" y="611032"/>
                </a:lnTo>
                <a:lnTo>
                  <a:pt x="190186" y="613094"/>
                </a:lnTo>
                <a:lnTo>
                  <a:pt x="182035" y="614469"/>
                </a:lnTo>
                <a:lnTo>
                  <a:pt x="172791" y="615386"/>
                </a:lnTo>
                <a:lnTo>
                  <a:pt x="163772" y="615998"/>
                </a:lnTo>
                <a:lnTo>
                  <a:pt x="154901" y="616405"/>
                </a:lnTo>
                <a:lnTo>
                  <a:pt x="146130" y="616677"/>
                </a:lnTo>
                <a:lnTo>
                  <a:pt x="137425" y="615906"/>
                </a:lnTo>
                <a:lnTo>
                  <a:pt x="128764" y="614439"/>
                </a:lnTo>
                <a:lnTo>
                  <a:pt x="120132" y="612509"/>
                </a:lnTo>
                <a:lnTo>
                  <a:pt x="112473" y="611221"/>
                </a:lnTo>
                <a:lnTo>
                  <a:pt x="105462" y="610363"/>
                </a:lnTo>
                <a:lnTo>
                  <a:pt x="98883" y="609792"/>
                </a:lnTo>
                <a:lnTo>
                  <a:pt x="89033" y="606616"/>
                </a:lnTo>
                <a:lnTo>
                  <a:pt x="85073" y="604436"/>
                </a:lnTo>
                <a:lnTo>
                  <a:pt x="75592" y="602013"/>
                </a:lnTo>
                <a:lnTo>
                  <a:pt x="70397" y="601367"/>
                </a:lnTo>
                <a:lnTo>
                  <a:pt x="66934" y="599984"/>
                </a:lnTo>
                <a:lnTo>
                  <a:pt x="64625" y="598109"/>
                </a:lnTo>
                <a:lnTo>
                  <a:pt x="60007" y="59150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409"/>
          <p:cNvSpPr/>
          <p:nvPr/>
        </p:nvSpPr>
        <p:spPr>
          <a:xfrm>
            <a:off x="4837747" y="3634788"/>
            <a:ext cx="342901" cy="42815"/>
          </a:xfrm>
          <a:custGeom>
            <a:avLst/>
            <a:gdLst/>
            <a:ahLst/>
            <a:cxnLst/>
            <a:rect l="0" t="0" r="0" b="0"/>
            <a:pathLst>
              <a:path w="342901" h="42815">
                <a:moveTo>
                  <a:pt x="0" y="42814"/>
                </a:moveTo>
                <a:lnTo>
                  <a:pt x="9102" y="38263"/>
                </a:lnTo>
                <a:lnTo>
                  <a:pt x="14640" y="35970"/>
                </a:lnTo>
                <a:lnTo>
                  <a:pt x="21190" y="33489"/>
                </a:lnTo>
                <a:lnTo>
                  <a:pt x="28414" y="30882"/>
                </a:lnTo>
                <a:lnTo>
                  <a:pt x="36088" y="29144"/>
                </a:lnTo>
                <a:lnTo>
                  <a:pt x="44061" y="27986"/>
                </a:lnTo>
                <a:lnTo>
                  <a:pt x="52234" y="27214"/>
                </a:lnTo>
                <a:lnTo>
                  <a:pt x="59588" y="25747"/>
                </a:lnTo>
                <a:lnTo>
                  <a:pt x="66395" y="23816"/>
                </a:lnTo>
                <a:lnTo>
                  <a:pt x="95559" y="13873"/>
                </a:lnTo>
                <a:lnTo>
                  <a:pt x="103711" y="12090"/>
                </a:lnTo>
                <a:lnTo>
                  <a:pt x="112003" y="10901"/>
                </a:lnTo>
                <a:lnTo>
                  <a:pt x="120389" y="10109"/>
                </a:lnTo>
                <a:lnTo>
                  <a:pt x="128837" y="9581"/>
                </a:lnTo>
                <a:lnTo>
                  <a:pt x="145843" y="8994"/>
                </a:lnTo>
                <a:lnTo>
                  <a:pt x="154379" y="7885"/>
                </a:lnTo>
                <a:lnTo>
                  <a:pt x="162927" y="6193"/>
                </a:lnTo>
                <a:lnTo>
                  <a:pt x="171483" y="4113"/>
                </a:lnTo>
                <a:lnTo>
                  <a:pt x="182902" y="2726"/>
                </a:lnTo>
                <a:lnTo>
                  <a:pt x="196230" y="1801"/>
                </a:lnTo>
                <a:lnTo>
                  <a:pt x="223421" y="774"/>
                </a:lnTo>
                <a:lnTo>
                  <a:pt x="255746" y="195"/>
                </a:lnTo>
                <a:lnTo>
                  <a:pt x="300320" y="0"/>
                </a:lnTo>
                <a:lnTo>
                  <a:pt x="342900" y="852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410"/>
          <p:cNvSpPr/>
          <p:nvPr/>
        </p:nvSpPr>
        <p:spPr>
          <a:xfrm>
            <a:off x="4863465" y="3772013"/>
            <a:ext cx="368618" cy="17033"/>
          </a:xfrm>
          <a:custGeom>
            <a:avLst/>
            <a:gdLst/>
            <a:ahLst/>
            <a:cxnLst/>
            <a:rect l="0" t="0" r="0" b="0"/>
            <a:pathLst>
              <a:path w="368618" h="17033">
                <a:moveTo>
                  <a:pt x="0" y="17032"/>
                </a:moveTo>
                <a:lnTo>
                  <a:pt x="49360" y="17032"/>
                </a:lnTo>
                <a:lnTo>
                  <a:pt x="55766" y="16079"/>
                </a:lnTo>
                <a:lnTo>
                  <a:pt x="62895" y="14491"/>
                </a:lnTo>
                <a:lnTo>
                  <a:pt x="70505" y="12481"/>
                </a:lnTo>
                <a:lnTo>
                  <a:pt x="77483" y="11140"/>
                </a:lnTo>
                <a:lnTo>
                  <a:pt x="84040" y="10246"/>
                </a:lnTo>
                <a:lnTo>
                  <a:pt x="90317" y="9651"/>
                </a:lnTo>
                <a:lnTo>
                  <a:pt x="98311" y="8301"/>
                </a:lnTo>
                <a:lnTo>
                  <a:pt x="107451" y="6449"/>
                </a:lnTo>
                <a:lnTo>
                  <a:pt x="117353" y="4261"/>
                </a:lnTo>
                <a:lnTo>
                  <a:pt x="126813" y="2803"/>
                </a:lnTo>
                <a:lnTo>
                  <a:pt x="135977" y="1831"/>
                </a:lnTo>
                <a:lnTo>
                  <a:pt x="144944" y="1183"/>
                </a:lnTo>
                <a:lnTo>
                  <a:pt x="155684" y="751"/>
                </a:lnTo>
                <a:lnTo>
                  <a:pt x="180318" y="271"/>
                </a:lnTo>
                <a:lnTo>
                  <a:pt x="234614" y="0"/>
                </a:lnTo>
                <a:lnTo>
                  <a:pt x="251659" y="915"/>
                </a:lnTo>
                <a:lnTo>
                  <a:pt x="266833" y="2477"/>
                </a:lnTo>
                <a:lnTo>
                  <a:pt x="280758" y="4471"/>
                </a:lnTo>
                <a:lnTo>
                  <a:pt x="294804" y="5800"/>
                </a:lnTo>
                <a:lnTo>
                  <a:pt x="308931" y="6686"/>
                </a:lnTo>
                <a:lnTo>
                  <a:pt x="343948" y="7934"/>
                </a:lnTo>
                <a:lnTo>
                  <a:pt x="368617" y="845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411"/>
          <p:cNvSpPr/>
          <p:nvPr/>
        </p:nvSpPr>
        <p:spPr>
          <a:xfrm>
            <a:off x="5557837" y="3574732"/>
            <a:ext cx="334329" cy="8573"/>
          </a:xfrm>
          <a:custGeom>
            <a:avLst/>
            <a:gdLst/>
            <a:ahLst/>
            <a:cxnLst/>
            <a:rect l="0" t="0" r="0" b="0"/>
            <a:pathLst>
              <a:path w="334329" h="8573">
                <a:moveTo>
                  <a:pt x="0" y="0"/>
                </a:moveTo>
                <a:lnTo>
                  <a:pt x="18204" y="0"/>
                </a:lnTo>
                <a:lnTo>
                  <a:pt x="27375" y="953"/>
                </a:lnTo>
                <a:lnTo>
                  <a:pt x="37300" y="2540"/>
                </a:lnTo>
                <a:lnTo>
                  <a:pt x="47727" y="4551"/>
                </a:lnTo>
                <a:lnTo>
                  <a:pt x="56583" y="4939"/>
                </a:lnTo>
                <a:lnTo>
                  <a:pt x="64392" y="4245"/>
                </a:lnTo>
                <a:lnTo>
                  <a:pt x="71503" y="2830"/>
                </a:lnTo>
                <a:lnTo>
                  <a:pt x="78149" y="1887"/>
                </a:lnTo>
                <a:lnTo>
                  <a:pt x="84484" y="1258"/>
                </a:lnTo>
                <a:lnTo>
                  <a:pt x="90613" y="838"/>
                </a:lnTo>
                <a:lnTo>
                  <a:pt x="97556" y="559"/>
                </a:lnTo>
                <a:lnTo>
                  <a:pt x="112891" y="249"/>
                </a:lnTo>
                <a:lnTo>
                  <a:pt x="268355" y="7"/>
                </a:lnTo>
                <a:lnTo>
                  <a:pt x="282726" y="957"/>
                </a:lnTo>
                <a:lnTo>
                  <a:pt x="296116" y="2543"/>
                </a:lnTo>
                <a:lnTo>
                  <a:pt x="334328" y="857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412"/>
          <p:cNvSpPr/>
          <p:nvPr/>
        </p:nvSpPr>
        <p:spPr>
          <a:xfrm>
            <a:off x="5943600" y="3360567"/>
            <a:ext cx="229298" cy="308463"/>
          </a:xfrm>
          <a:custGeom>
            <a:avLst/>
            <a:gdLst/>
            <a:ahLst/>
            <a:cxnLst/>
            <a:rect l="0" t="0" r="0" b="0"/>
            <a:pathLst>
              <a:path w="229298" h="308463">
                <a:moveTo>
                  <a:pt x="0" y="34143"/>
                </a:moveTo>
                <a:lnTo>
                  <a:pt x="60453" y="13991"/>
                </a:lnTo>
                <a:lnTo>
                  <a:pt x="71735" y="11184"/>
                </a:lnTo>
                <a:lnTo>
                  <a:pt x="84971" y="8359"/>
                </a:lnTo>
                <a:lnTo>
                  <a:pt x="99509" y="5524"/>
                </a:lnTo>
                <a:lnTo>
                  <a:pt x="111107" y="3633"/>
                </a:lnTo>
                <a:lnTo>
                  <a:pt x="120743" y="2373"/>
                </a:lnTo>
                <a:lnTo>
                  <a:pt x="129073" y="1533"/>
                </a:lnTo>
                <a:lnTo>
                  <a:pt x="137484" y="973"/>
                </a:lnTo>
                <a:lnTo>
                  <a:pt x="145948" y="599"/>
                </a:lnTo>
                <a:lnTo>
                  <a:pt x="170963" y="0"/>
                </a:lnTo>
                <a:lnTo>
                  <a:pt x="175888" y="903"/>
                </a:lnTo>
                <a:lnTo>
                  <a:pt x="181076" y="2458"/>
                </a:lnTo>
                <a:lnTo>
                  <a:pt x="186440" y="4447"/>
                </a:lnTo>
                <a:lnTo>
                  <a:pt x="191921" y="5773"/>
                </a:lnTo>
                <a:lnTo>
                  <a:pt x="197479" y="6657"/>
                </a:lnTo>
                <a:lnTo>
                  <a:pt x="203091" y="7246"/>
                </a:lnTo>
                <a:lnTo>
                  <a:pt x="206831" y="9544"/>
                </a:lnTo>
                <a:lnTo>
                  <a:pt x="209325" y="12981"/>
                </a:lnTo>
                <a:lnTo>
                  <a:pt x="213048" y="21880"/>
                </a:lnTo>
                <a:lnTo>
                  <a:pt x="217878" y="32185"/>
                </a:lnTo>
                <a:lnTo>
                  <a:pt x="218594" y="37600"/>
                </a:lnTo>
                <a:lnTo>
                  <a:pt x="218120" y="43115"/>
                </a:lnTo>
                <a:lnTo>
                  <a:pt x="216850" y="48697"/>
                </a:lnTo>
                <a:lnTo>
                  <a:pt x="217909" y="54323"/>
                </a:lnTo>
                <a:lnTo>
                  <a:pt x="220520" y="59979"/>
                </a:lnTo>
                <a:lnTo>
                  <a:pt x="224166" y="65654"/>
                </a:lnTo>
                <a:lnTo>
                  <a:pt x="226596" y="72295"/>
                </a:lnTo>
                <a:lnTo>
                  <a:pt x="228217" y="79580"/>
                </a:lnTo>
                <a:lnTo>
                  <a:pt x="229297" y="87294"/>
                </a:lnTo>
                <a:lnTo>
                  <a:pt x="229064" y="94342"/>
                </a:lnTo>
                <a:lnTo>
                  <a:pt x="227957" y="100946"/>
                </a:lnTo>
                <a:lnTo>
                  <a:pt x="226266" y="107253"/>
                </a:lnTo>
                <a:lnTo>
                  <a:pt x="221848" y="121881"/>
                </a:lnTo>
                <a:lnTo>
                  <a:pt x="211249" y="154556"/>
                </a:lnTo>
                <a:lnTo>
                  <a:pt x="208460" y="162043"/>
                </a:lnTo>
                <a:lnTo>
                  <a:pt x="205649" y="168940"/>
                </a:lnTo>
                <a:lnTo>
                  <a:pt x="202822" y="175442"/>
                </a:lnTo>
                <a:lnTo>
                  <a:pt x="199984" y="182635"/>
                </a:lnTo>
                <a:lnTo>
                  <a:pt x="194292" y="198247"/>
                </a:lnTo>
                <a:lnTo>
                  <a:pt x="185732" y="223101"/>
                </a:lnTo>
                <a:lnTo>
                  <a:pt x="183829" y="230600"/>
                </a:lnTo>
                <a:lnTo>
                  <a:pt x="182560" y="237504"/>
                </a:lnTo>
                <a:lnTo>
                  <a:pt x="181714" y="244012"/>
                </a:lnTo>
                <a:lnTo>
                  <a:pt x="181150" y="251208"/>
                </a:lnTo>
                <a:lnTo>
                  <a:pt x="180774" y="258863"/>
                </a:lnTo>
                <a:lnTo>
                  <a:pt x="180356" y="274988"/>
                </a:lnTo>
                <a:lnTo>
                  <a:pt x="180022" y="30846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413"/>
          <p:cNvSpPr/>
          <p:nvPr/>
        </p:nvSpPr>
        <p:spPr>
          <a:xfrm>
            <a:off x="5960745" y="3489007"/>
            <a:ext cx="420053" cy="60009"/>
          </a:xfrm>
          <a:custGeom>
            <a:avLst/>
            <a:gdLst/>
            <a:ahLst/>
            <a:cxnLst/>
            <a:rect l="0" t="0" r="0" b="0"/>
            <a:pathLst>
              <a:path w="420053" h="60009">
                <a:moveTo>
                  <a:pt x="0" y="60008"/>
                </a:moveTo>
                <a:lnTo>
                  <a:pt x="13652" y="50906"/>
                </a:lnTo>
                <a:lnTo>
                  <a:pt x="20531" y="48225"/>
                </a:lnTo>
                <a:lnTo>
                  <a:pt x="27975" y="46438"/>
                </a:lnTo>
                <a:lnTo>
                  <a:pt x="35795" y="45246"/>
                </a:lnTo>
                <a:lnTo>
                  <a:pt x="42913" y="43499"/>
                </a:lnTo>
                <a:lnTo>
                  <a:pt x="49564" y="41382"/>
                </a:lnTo>
                <a:lnTo>
                  <a:pt x="55902" y="39018"/>
                </a:lnTo>
                <a:lnTo>
                  <a:pt x="63938" y="37442"/>
                </a:lnTo>
                <a:lnTo>
                  <a:pt x="73105" y="36391"/>
                </a:lnTo>
                <a:lnTo>
                  <a:pt x="83027" y="35691"/>
                </a:lnTo>
                <a:lnTo>
                  <a:pt x="96308" y="33319"/>
                </a:lnTo>
                <a:lnTo>
                  <a:pt x="111831" y="29833"/>
                </a:lnTo>
                <a:lnTo>
                  <a:pt x="128846" y="25604"/>
                </a:lnTo>
                <a:lnTo>
                  <a:pt x="151620" y="21832"/>
                </a:lnTo>
                <a:lnTo>
                  <a:pt x="178232" y="18364"/>
                </a:lnTo>
                <a:lnTo>
                  <a:pt x="207404" y="15100"/>
                </a:lnTo>
                <a:lnTo>
                  <a:pt x="230662" y="12924"/>
                </a:lnTo>
                <a:lnTo>
                  <a:pt x="249977" y="11474"/>
                </a:lnTo>
                <a:lnTo>
                  <a:pt x="266664" y="10507"/>
                </a:lnTo>
                <a:lnTo>
                  <a:pt x="280646" y="8910"/>
                </a:lnTo>
                <a:lnTo>
                  <a:pt x="292824" y="6892"/>
                </a:lnTo>
                <a:lnTo>
                  <a:pt x="303801" y="4595"/>
                </a:lnTo>
                <a:lnTo>
                  <a:pt x="313976" y="3063"/>
                </a:lnTo>
                <a:lnTo>
                  <a:pt x="323618" y="2042"/>
                </a:lnTo>
                <a:lnTo>
                  <a:pt x="332902" y="1362"/>
                </a:lnTo>
                <a:lnTo>
                  <a:pt x="341950" y="908"/>
                </a:lnTo>
                <a:lnTo>
                  <a:pt x="359623" y="404"/>
                </a:lnTo>
                <a:lnTo>
                  <a:pt x="42005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414"/>
          <p:cNvSpPr/>
          <p:nvPr/>
        </p:nvSpPr>
        <p:spPr>
          <a:xfrm>
            <a:off x="5866447" y="3679431"/>
            <a:ext cx="617221" cy="101042"/>
          </a:xfrm>
          <a:custGeom>
            <a:avLst/>
            <a:gdLst/>
            <a:ahLst/>
            <a:cxnLst/>
            <a:rect l="0" t="0" r="0" b="0"/>
            <a:pathLst>
              <a:path w="617221" h="101042">
                <a:moveTo>
                  <a:pt x="0" y="101041"/>
                </a:moveTo>
                <a:lnTo>
                  <a:pt x="13653" y="96490"/>
                </a:lnTo>
                <a:lnTo>
                  <a:pt x="31244" y="93660"/>
                </a:lnTo>
                <a:lnTo>
                  <a:pt x="48522" y="92822"/>
                </a:lnTo>
                <a:lnTo>
                  <a:pt x="62523" y="90086"/>
                </a:lnTo>
                <a:lnTo>
                  <a:pt x="99346" y="80568"/>
                </a:lnTo>
                <a:lnTo>
                  <a:pt x="113855" y="77867"/>
                </a:lnTo>
                <a:lnTo>
                  <a:pt x="166873" y="69516"/>
                </a:lnTo>
                <a:lnTo>
                  <a:pt x="181734" y="66689"/>
                </a:lnTo>
                <a:lnTo>
                  <a:pt x="298339" y="42194"/>
                </a:lnTo>
                <a:lnTo>
                  <a:pt x="327479" y="37045"/>
                </a:lnTo>
                <a:lnTo>
                  <a:pt x="426278" y="21648"/>
                </a:lnTo>
                <a:lnTo>
                  <a:pt x="448969" y="17633"/>
                </a:lnTo>
                <a:lnTo>
                  <a:pt x="484339" y="10630"/>
                </a:lnTo>
                <a:lnTo>
                  <a:pt x="512759" y="4344"/>
                </a:lnTo>
                <a:lnTo>
                  <a:pt x="524720" y="2286"/>
                </a:lnTo>
                <a:lnTo>
                  <a:pt x="535550" y="914"/>
                </a:lnTo>
                <a:lnTo>
                  <a:pt x="545629" y="0"/>
                </a:lnTo>
                <a:lnTo>
                  <a:pt x="558063" y="343"/>
                </a:lnTo>
                <a:lnTo>
                  <a:pt x="572067" y="1524"/>
                </a:lnTo>
                <a:lnTo>
                  <a:pt x="617220" y="674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415"/>
          <p:cNvSpPr/>
          <p:nvPr/>
        </p:nvSpPr>
        <p:spPr>
          <a:xfrm>
            <a:off x="5909309" y="3857800"/>
            <a:ext cx="265578" cy="316742"/>
          </a:xfrm>
          <a:custGeom>
            <a:avLst/>
            <a:gdLst/>
            <a:ahLst/>
            <a:cxnLst/>
            <a:rect l="0" t="0" r="0" b="0"/>
            <a:pathLst>
              <a:path w="265578" h="316742">
                <a:moveTo>
                  <a:pt x="60008" y="34115"/>
                </a:moveTo>
                <a:lnTo>
                  <a:pt x="69110" y="29564"/>
                </a:lnTo>
                <a:lnTo>
                  <a:pt x="74649" y="26318"/>
                </a:lnTo>
                <a:lnTo>
                  <a:pt x="88422" y="17632"/>
                </a:lnTo>
                <a:lnTo>
                  <a:pt x="98954" y="13601"/>
                </a:lnTo>
                <a:lnTo>
                  <a:pt x="111689" y="9961"/>
                </a:lnTo>
                <a:lnTo>
                  <a:pt x="125895" y="6583"/>
                </a:lnTo>
                <a:lnTo>
                  <a:pt x="137270" y="4330"/>
                </a:lnTo>
                <a:lnTo>
                  <a:pt x="146758" y="2828"/>
                </a:lnTo>
                <a:lnTo>
                  <a:pt x="154989" y="1827"/>
                </a:lnTo>
                <a:lnTo>
                  <a:pt x="163334" y="1160"/>
                </a:lnTo>
                <a:lnTo>
                  <a:pt x="171755" y="715"/>
                </a:lnTo>
                <a:lnTo>
                  <a:pt x="187778" y="220"/>
                </a:lnTo>
                <a:lnTo>
                  <a:pt x="201250" y="0"/>
                </a:lnTo>
                <a:lnTo>
                  <a:pt x="208462" y="894"/>
                </a:lnTo>
                <a:lnTo>
                  <a:pt x="216127" y="2443"/>
                </a:lnTo>
                <a:lnTo>
                  <a:pt x="224095" y="4428"/>
                </a:lnTo>
                <a:lnTo>
                  <a:pt x="230359" y="7656"/>
                </a:lnTo>
                <a:lnTo>
                  <a:pt x="235488" y="11713"/>
                </a:lnTo>
                <a:lnTo>
                  <a:pt x="242774" y="20348"/>
                </a:lnTo>
                <a:lnTo>
                  <a:pt x="246012" y="27361"/>
                </a:lnTo>
                <a:lnTo>
                  <a:pt x="245924" y="32470"/>
                </a:lnTo>
                <a:lnTo>
                  <a:pt x="244912" y="38733"/>
                </a:lnTo>
                <a:lnTo>
                  <a:pt x="243284" y="45766"/>
                </a:lnTo>
                <a:lnTo>
                  <a:pt x="241248" y="52360"/>
                </a:lnTo>
                <a:lnTo>
                  <a:pt x="238937" y="58660"/>
                </a:lnTo>
                <a:lnTo>
                  <a:pt x="236444" y="64766"/>
                </a:lnTo>
                <a:lnTo>
                  <a:pt x="231924" y="70741"/>
                </a:lnTo>
                <a:lnTo>
                  <a:pt x="226054" y="76630"/>
                </a:lnTo>
                <a:lnTo>
                  <a:pt x="219283" y="82461"/>
                </a:lnTo>
                <a:lnTo>
                  <a:pt x="212864" y="89205"/>
                </a:lnTo>
                <a:lnTo>
                  <a:pt x="206680" y="96559"/>
                </a:lnTo>
                <a:lnTo>
                  <a:pt x="200652" y="104319"/>
                </a:lnTo>
                <a:lnTo>
                  <a:pt x="193775" y="111398"/>
                </a:lnTo>
                <a:lnTo>
                  <a:pt x="186334" y="118022"/>
                </a:lnTo>
                <a:lnTo>
                  <a:pt x="178515" y="124343"/>
                </a:lnTo>
                <a:lnTo>
                  <a:pt x="171398" y="129509"/>
                </a:lnTo>
                <a:lnTo>
                  <a:pt x="164748" y="133906"/>
                </a:lnTo>
                <a:lnTo>
                  <a:pt x="158410" y="137790"/>
                </a:lnTo>
                <a:lnTo>
                  <a:pt x="152279" y="141331"/>
                </a:lnTo>
                <a:lnTo>
                  <a:pt x="140388" y="147807"/>
                </a:lnTo>
                <a:lnTo>
                  <a:pt x="132645" y="150867"/>
                </a:lnTo>
                <a:lnTo>
                  <a:pt x="123672" y="153859"/>
                </a:lnTo>
                <a:lnTo>
                  <a:pt x="113881" y="156807"/>
                </a:lnTo>
                <a:lnTo>
                  <a:pt x="108306" y="158772"/>
                </a:lnTo>
                <a:lnTo>
                  <a:pt x="105542" y="160082"/>
                </a:lnTo>
                <a:lnTo>
                  <a:pt x="104651" y="160955"/>
                </a:lnTo>
                <a:lnTo>
                  <a:pt x="107949" y="157634"/>
                </a:lnTo>
                <a:lnTo>
                  <a:pt x="114829" y="154561"/>
                </a:lnTo>
                <a:lnTo>
                  <a:pt x="125130" y="150607"/>
                </a:lnTo>
                <a:lnTo>
                  <a:pt x="159313" y="138481"/>
                </a:lnTo>
                <a:lnTo>
                  <a:pt x="169074" y="135124"/>
                </a:lnTo>
                <a:lnTo>
                  <a:pt x="177486" y="132887"/>
                </a:lnTo>
                <a:lnTo>
                  <a:pt x="185000" y="131396"/>
                </a:lnTo>
                <a:lnTo>
                  <a:pt x="191913" y="130401"/>
                </a:lnTo>
                <a:lnTo>
                  <a:pt x="198427" y="129738"/>
                </a:lnTo>
                <a:lnTo>
                  <a:pt x="204675" y="129296"/>
                </a:lnTo>
                <a:lnTo>
                  <a:pt x="210745" y="129001"/>
                </a:lnTo>
                <a:lnTo>
                  <a:pt x="217649" y="129758"/>
                </a:lnTo>
                <a:lnTo>
                  <a:pt x="225110" y="131214"/>
                </a:lnTo>
                <a:lnTo>
                  <a:pt x="232941" y="133138"/>
                </a:lnTo>
                <a:lnTo>
                  <a:pt x="239114" y="135372"/>
                </a:lnTo>
                <a:lnTo>
                  <a:pt x="244182" y="137815"/>
                </a:lnTo>
                <a:lnTo>
                  <a:pt x="252354" y="143068"/>
                </a:lnTo>
                <a:lnTo>
                  <a:pt x="259160" y="148579"/>
                </a:lnTo>
                <a:lnTo>
                  <a:pt x="261356" y="152334"/>
                </a:lnTo>
                <a:lnTo>
                  <a:pt x="263796" y="161587"/>
                </a:lnTo>
                <a:lnTo>
                  <a:pt x="264881" y="169509"/>
                </a:lnTo>
                <a:lnTo>
                  <a:pt x="265362" y="178110"/>
                </a:lnTo>
                <a:lnTo>
                  <a:pt x="265577" y="191458"/>
                </a:lnTo>
                <a:lnTo>
                  <a:pt x="264682" y="198065"/>
                </a:lnTo>
                <a:lnTo>
                  <a:pt x="263132" y="204375"/>
                </a:lnTo>
                <a:lnTo>
                  <a:pt x="261146" y="210486"/>
                </a:lnTo>
                <a:lnTo>
                  <a:pt x="257918" y="216466"/>
                </a:lnTo>
                <a:lnTo>
                  <a:pt x="253860" y="222357"/>
                </a:lnTo>
                <a:lnTo>
                  <a:pt x="249250" y="228190"/>
                </a:lnTo>
                <a:lnTo>
                  <a:pt x="244272" y="233983"/>
                </a:lnTo>
                <a:lnTo>
                  <a:pt x="239049" y="239750"/>
                </a:lnTo>
                <a:lnTo>
                  <a:pt x="228164" y="251238"/>
                </a:lnTo>
                <a:lnTo>
                  <a:pt x="216976" y="262694"/>
                </a:lnTo>
                <a:lnTo>
                  <a:pt x="210374" y="268416"/>
                </a:lnTo>
                <a:lnTo>
                  <a:pt x="203114" y="274135"/>
                </a:lnTo>
                <a:lnTo>
                  <a:pt x="195417" y="279854"/>
                </a:lnTo>
                <a:lnTo>
                  <a:pt x="187428" y="284618"/>
                </a:lnTo>
                <a:lnTo>
                  <a:pt x="179245" y="288747"/>
                </a:lnTo>
                <a:lnTo>
                  <a:pt x="170932" y="292452"/>
                </a:lnTo>
                <a:lnTo>
                  <a:pt x="136478" y="306769"/>
                </a:lnTo>
                <a:lnTo>
                  <a:pt x="124323" y="310182"/>
                </a:lnTo>
                <a:lnTo>
                  <a:pt x="112410" y="312457"/>
                </a:lnTo>
                <a:lnTo>
                  <a:pt x="100657" y="313974"/>
                </a:lnTo>
                <a:lnTo>
                  <a:pt x="90917" y="314985"/>
                </a:lnTo>
                <a:lnTo>
                  <a:pt x="82520" y="315659"/>
                </a:lnTo>
                <a:lnTo>
                  <a:pt x="75016" y="316108"/>
                </a:lnTo>
                <a:lnTo>
                  <a:pt x="59058" y="316607"/>
                </a:lnTo>
                <a:lnTo>
                  <a:pt x="50802" y="316741"/>
                </a:lnTo>
                <a:lnTo>
                  <a:pt x="43393" y="315877"/>
                </a:lnTo>
                <a:lnTo>
                  <a:pt x="36549" y="314349"/>
                </a:lnTo>
                <a:lnTo>
                  <a:pt x="30081" y="312378"/>
                </a:lnTo>
                <a:lnTo>
                  <a:pt x="24817" y="310111"/>
                </a:lnTo>
                <a:lnTo>
                  <a:pt x="20355" y="307647"/>
                </a:lnTo>
                <a:lnTo>
                  <a:pt x="12857" y="303322"/>
                </a:lnTo>
                <a:lnTo>
                  <a:pt x="9524" y="302169"/>
                </a:lnTo>
                <a:lnTo>
                  <a:pt x="0" y="29986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416"/>
          <p:cNvSpPr/>
          <p:nvPr/>
        </p:nvSpPr>
        <p:spPr>
          <a:xfrm>
            <a:off x="6792277" y="3651885"/>
            <a:ext cx="342901" cy="8570"/>
          </a:xfrm>
          <a:custGeom>
            <a:avLst/>
            <a:gdLst/>
            <a:ahLst/>
            <a:cxnLst/>
            <a:rect l="0" t="0" r="0" b="0"/>
            <a:pathLst>
              <a:path w="342901" h="8570">
                <a:moveTo>
                  <a:pt x="0" y="0"/>
                </a:moveTo>
                <a:lnTo>
                  <a:pt x="13653" y="4551"/>
                </a:lnTo>
                <a:lnTo>
                  <a:pt x="19579" y="5891"/>
                </a:lnTo>
                <a:lnTo>
                  <a:pt x="25436" y="6785"/>
                </a:lnTo>
                <a:lnTo>
                  <a:pt x="31244" y="7380"/>
                </a:lnTo>
                <a:lnTo>
                  <a:pt x="37022" y="7778"/>
                </a:lnTo>
                <a:lnTo>
                  <a:pt x="42779" y="8043"/>
                </a:lnTo>
                <a:lnTo>
                  <a:pt x="48522" y="8219"/>
                </a:lnTo>
                <a:lnTo>
                  <a:pt x="259528" y="8569"/>
                </a:lnTo>
                <a:lnTo>
                  <a:pt x="267316" y="7618"/>
                </a:lnTo>
                <a:lnTo>
                  <a:pt x="275366" y="6031"/>
                </a:lnTo>
                <a:lnTo>
                  <a:pt x="283590" y="4020"/>
                </a:lnTo>
                <a:lnTo>
                  <a:pt x="291930" y="2680"/>
                </a:lnTo>
                <a:lnTo>
                  <a:pt x="300347" y="1786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417"/>
          <p:cNvSpPr/>
          <p:nvPr/>
        </p:nvSpPr>
        <p:spPr>
          <a:xfrm>
            <a:off x="6935552" y="3540442"/>
            <a:ext cx="88183" cy="257176"/>
          </a:xfrm>
          <a:custGeom>
            <a:avLst/>
            <a:gdLst/>
            <a:ahLst/>
            <a:cxnLst/>
            <a:rect l="0" t="0" r="0" b="0"/>
            <a:pathLst>
              <a:path w="88183" h="257176">
                <a:moveTo>
                  <a:pt x="11030" y="0"/>
                </a:moveTo>
                <a:lnTo>
                  <a:pt x="1929" y="9102"/>
                </a:lnTo>
                <a:lnTo>
                  <a:pt x="200" y="13688"/>
                </a:lnTo>
                <a:lnTo>
                  <a:pt x="0" y="18650"/>
                </a:lnTo>
                <a:lnTo>
                  <a:pt x="819" y="23864"/>
                </a:lnTo>
                <a:lnTo>
                  <a:pt x="6810" y="49976"/>
                </a:lnTo>
                <a:lnTo>
                  <a:pt x="11074" y="67607"/>
                </a:lnTo>
                <a:lnTo>
                  <a:pt x="14870" y="82219"/>
                </a:lnTo>
                <a:lnTo>
                  <a:pt x="21627" y="106074"/>
                </a:lnTo>
                <a:lnTo>
                  <a:pt x="24762" y="115484"/>
                </a:lnTo>
                <a:lnTo>
                  <a:pt x="27805" y="123662"/>
                </a:lnTo>
                <a:lnTo>
                  <a:pt x="30786" y="131019"/>
                </a:lnTo>
                <a:lnTo>
                  <a:pt x="33725" y="137828"/>
                </a:lnTo>
                <a:lnTo>
                  <a:pt x="39532" y="150474"/>
                </a:lnTo>
                <a:lnTo>
                  <a:pt x="41461" y="156514"/>
                </a:lnTo>
                <a:lnTo>
                  <a:pt x="42748" y="162445"/>
                </a:lnTo>
                <a:lnTo>
                  <a:pt x="43605" y="168304"/>
                </a:lnTo>
                <a:lnTo>
                  <a:pt x="46082" y="174115"/>
                </a:lnTo>
                <a:lnTo>
                  <a:pt x="49637" y="179895"/>
                </a:lnTo>
                <a:lnTo>
                  <a:pt x="53913" y="185652"/>
                </a:lnTo>
                <a:lnTo>
                  <a:pt x="56764" y="191396"/>
                </a:lnTo>
                <a:lnTo>
                  <a:pt x="58664" y="197130"/>
                </a:lnTo>
                <a:lnTo>
                  <a:pt x="59931" y="202857"/>
                </a:lnTo>
                <a:lnTo>
                  <a:pt x="62681" y="209533"/>
                </a:lnTo>
                <a:lnTo>
                  <a:pt x="66419" y="216841"/>
                </a:lnTo>
                <a:lnTo>
                  <a:pt x="77005" y="235450"/>
                </a:lnTo>
                <a:lnTo>
                  <a:pt x="80992" y="243075"/>
                </a:lnTo>
                <a:lnTo>
                  <a:pt x="88182" y="2571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418"/>
          <p:cNvSpPr/>
          <p:nvPr/>
        </p:nvSpPr>
        <p:spPr>
          <a:xfrm>
            <a:off x="6732269" y="3840479"/>
            <a:ext cx="497207" cy="17147"/>
          </a:xfrm>
          <a:custGeom>
            <a:avLst/>
            <a:gdLst/>
            <a:ahLst/>
            <a:cxnLst/>
            <a:rect l="0" t="0" r="0" b="0"/>
            <a:pathLst>
              <a:path w="497207" h="17147">
                <a:moveTo>
                  <a:pt x="0" y="17146"/>
                </a:moveTo>
                <a:lnTo>
                  <a:pt x="47728" y="17146"/>
                </a:lnTo>
                <a:lnTo>
                  <a:pt x="58489" y="16193"/>
                </a:lnTo>
                <a:lnTo>
                  <a:pt x="69473" y="14606"/>
                </a:lnTo>
                <a:lnTo>
                  <a:pt x="80605" y="12595"/>
                </a:lnTo>
                <a:lnTo>
                  <a:pt x="90885" y="11254"/>
                </a:lnTo>
                <a:lnTo>
                  <a:pt x="100595" y="10360"/>
                </a:lnTo>
                <a:lnTo>
                  <a:pt x="109926" y="9765"/>
                </a:lnTo>
                <a:lnTo>
                  <a:pt x="119004" y="8415"/>
                </a:lnTo>
                <a:lnTo>
                  <a:pt x="127914" y="6562"/>
                </a:lnTo>
                <a:lnTo>
                  <a:pt x="136711" y="4375"/>
                </a:lnTo>
                <a:lnTo>
                  <a:pt x="146386" y="2917"/>
                </a:lnTo>
                <a:lnTo>
                  <a:pt x="156646" y="1945"/>
                </a:lnTo>
                <a:lnTo>
                  <a:pt x="167295" y="1297"/>
                </a:lnTo>
                <a:lnTo>
                  <a:pt x="199449" y="577"/>
                </a:lnTo>
                <a:lnTo>
                  <a:pt x="49720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419"/>
          <p:cNvSpPr/>
          <p:nvPr/>
        </p:nvSpPr>
        <p:spPr>
          <a:xfrm>
            <a:off x="7332344" y="3403282"/>
            <a:ext cx="341087" cy="419868"/>
          </a:xfrm>
          <a:custGeom>
            <a:avLst/>
            <a:gdLst/>
            <a:ahLst/>
            <a:cxnLst/>
            <a:rect l="0" t="0" r="0" b="0"/>
            <a:pathLst>
              <a:path w="341087" h="419868">
                <a:moveTo>
                  <a:pt x="0" y="0"/>
                </a:moveTo>
                <a:lnTo>
                  <a:pt x="9102" y="13653"/>
                </a:lnTo>
                <a:lnTo>
                  <a:pt x="16111" y="25435"/>
                </a:lnTo>
                <a:lnTo>
                  <a:pt x="19313" y="31244"/>
                </a:lnTo>
                <a:lnTo>
                  <a:pt x="22871" y="42779"/>
                </a:lnTo>
                <a:lnTo>
                  <a:pt x="25406" y="54256"/>
                </a:lnTo>
                <a:lnTo>
                  <a:pt x="29707" y="65706"/>
                </a:lnTo>
                <a:lnTo>
                  <a:pt x="33139" y="83809"/>
                </a:lnTo>
                <a:lnTo>
                  <a:pt x="46121" y="166120"/>
                </a:lnTo>
                <a:lnTo>
                  <a:pt x="49797" y="185041"/>
                </a:lnTo>
                <a:lnTo>
                  <a:pt x="53201" y="200513"/>
                </a:lnTo>
                <a:lnTo>
                  <a:pt x="56422" y="213686"/>
                </a:lnTo>
                <a:lnTo>
                  <a:pt x="59523" y="225325"/>
                </a:lnTo>
                <a:lnTo>
                  <a:pt x="62542" y="235941"/>
                </a:lnTo>
                <a:lnTo>
                  <a:pt x="65507" y="247782"/>
                </a:lnTo>
                <a:lnTo>
                  <a:pt x="71342" y="273638"/>
                </a:lnTo>
                <a:lnTo>
                  <a:pt x="74231" y="285295"/>
                </a:lnTo>
                <a:lnTo>
                  <a:pt x="77111" y="295925"/>
                </a:lnTo>
                <a:lnTo>
                  <a:pt x="79982" y="305868"/>
                </a:lnTo>
                <a:lnTo>
                  <a:pt x="81897" y="314402"/>
                </a:lnTo>
                <a:lnTo>
                  <a:pt x="83173" y="321996"/>
                </a:lnTo>
                <a:lnTo>
                  <a:pt x="84024" y="328964"/>
                </a:lnTo>
                <a:lnTo>
                  <a:pt x="85544" y="336467"/>
                </a:lnTo>
                <a:lnTo>
                  <a:pt x="87510" y="344326"/>
                </a:lnTo>
                <a:lnTo>
                  <a:pt x="89773" y="352424"/>
                </a:lnTo>
                <a:lnTo>
                  <a:pt x="92287" y="363960"/>
                </a:lnTo>
                <a:lnTo>
                  <a:pt x="94356" y="373215"/>
                </a:lnTo>
                <a:lnTo>
                  <a:pt x="98452" y="383679"/>
                </a:lnTo>
                <a:lnTo>
                  <a:pt x="101561" y="395728"/>
                </a:lnTo>
                <a:lnTo>
                  <a:pt x="102950" y="398122"/>
                </a:lnTo>
                <a:lnTo>
                  <a:pt x="104829" y="399717"/>
                </a:lnTo>
                <a:lnTo>
                  <a:pt x="107033" y="400780"/>
                </a:lnTo>
                <a:lnTo>
                  <a:pt x="108504" y="402442"/>
                </a:lnTo>
                <a:lnTo>
                  <a:pt x="109483" y="404502"/>
                </a:lnTo>
                <a:lnTo>
                  <a:pt x="110137" y="406828"/>
                </a:lnTo>
                <a:lnTo>
                  <a:pt x="110572" y="407426"/>
                </a:lnTo>
                <a:lnTo>
                  <a:pt x="110862" y="406873"/>
                </a:lnTo>
                <a:lnTo>
                  <a:pt x="111056" y="405551"/>
                </a:lnTo>
                <a:lnTo>
                  <a:pt x="110233" y="403717"/>
                </a:lnTo>
                <a:lnTo>
                  <a:pt x="106778" y="399140"/>
                </a:lnTo>
                <a:lnTo>
                  <a:pt x="104607" y="388851"/>
                </a:lnTo>
                <a:lnTo>
                  <a:pt x="104029" y="382106"/>
                </a:lnTo>
                <a:lnTo>
                  <a:pt x="103385" y="369533"/>
                </a:lnTo>
                <a:lnTo>
                  <a:pt x="103099" y="356642"/>
                </a:lnTo>
                <a:lnTo>
                  <a:pt x="102972" y="341387"/>
                </a:lnTo>
                <a:lnTo>
                  <a:pt x="103891" y="332367"/>
                </a:lnTo>
                <a:lnTo>
                  <a:pt x="105456" y="322543"/>
                </a:lnTo>
                <a:lnTo>
                  <a:pt x="107451" y="312183"/>
                </a:lnTo>
                <a:lnTo>
                  <a:pt x="109735" y="303372"/>
                </a:lnTo>
                <a:lnTo>
                  <a:pt x="112209" y="295593"/>
                </a:lnTo>
                <a:lnTo>
                  <a:pt x="117498" y="282822"/>
                </a:lnTo>
                <a:lnTo>
                  <a:pt x="123024" y="273971"/>
                </a:lnTo>
                <a:lnTo>
                  <a:pt x="127737" y="268372"/>
                </a:lnTo>
                <a:lnTo>
                  <a:pt x="133735" y="261783"/>
                </a:lnTo>
                <a:lnTo>
                  <a:pt x="140592" y="254532"/>
                </a:lnTo>
                <a:lnTo>
                  <a:pt x="148021" y="249698"/>
                </a:lnTo>
                <a:lnTo>
                  <a:pt x="155831" y="246475"/>
                </a:lnTo>
                <a:lnTo>
                  <a:pt x="163895" y="244327"/>
                </a:lnTo>
                <a:lnTo>
                  <a:pt x="171176" y="241942"/>
                </a:lnTo>
                <a:lnTo>
                  <a:pt x="177935" y="239400"/>
                </a:lnTo>
                <a:lnTo>
                  <a:pt x="184346" y="236753"/>
                </a:lnTo>
                <a:lnTo>
                  <a:pt x="190525" y="234035"/>
                </a:lnTo>
                <a:lnTo>
                  <a:pt x="202471" y="228476"/>
                </a:lnTo>
                <a:lnTo>
                  <a:pt x="209276" y="226612"/>
                </a:lnTo>
                <a:lnTo>
                  <a:pt x="216670" y="225370"/>
                </a:lnTo>
                <a:lnTo>
                  <a:pt x="224457" y="224541"/>
                </a:lnTo>
                <a:lnTo>
                  <a:pt x="231553" y="223990"/>
                </a:lnTo>
                <a:lnTo>
                  <a:pt x="238190" y="223621"/>
                </a:lnTo>
                <a:lnTo>
                  <a:pt x="244518" y="223376"/>
                </a:lnTo>
                <a:lnTo>
                  <a:pt x="267078" y="223031"/>
                </a:lnTo>
                <a:lnTo>
                  <a:pt x="274255" y="223934"/>
                </a:lnTo>
                <a:lnTo>
                  <a:pt x="280944" y="225490"/>
                </a:lnTo>
                <a:lnTo>
                  <a:pt x="287309" y="227479"/>
                </a:lnTo>
                <a:lnTo>
                  <a:pt x="296921" y="232229"/>
                </a:lnTo>
                <a:lnTo>
                  <a:pt x="305320" y="237516"/>
                </a:lnTo>
                <a:lnTo>
                  <a:pt x="315403" y="243040"/>
                </a:lnTo>
                <a:lnTo>
                  <a:pt x="323694" y="248670"/>
                </a:lnTo>
                <a:lnTo>
                  <a:pt x="327239" y="251505"/>
                </a:lnTo>
                <a:lnTo>
                  <a:pt x="333718" y="259735"/>
                </a:lnTo>
                <a:lnTo>
                  <a:pt x="338819" y="268790"/>
                </a:lnTo>
                <a:lnTo>
                  <a:pt x="341086" y="275990"/>
                </a:lnTo>
                <a:lnTo>
                  <a:pt x="340739" y="280196"/>
                </a:lnTo>
                <a:lnTo>
                  <a:pt x="337813" y="289949"/>
                </a:lnTo>
                <a:lnTo>
                  <a:pt x="335877" y="300634"/>
                </a:lnTo>
                <a:lnTo>
                  <a:pt x="335360" y="306150"/>
                </a:lnTo>
                <a:lnTo>
                  <a:pt x="333112" y="311733"/>
                </a:lnTo>
                <a:lnTo>
                  <a:pt x="325532" y="323016"/>
                </a:lnTo>
                <a:lnTo>
                  <a:pt x="318940" y="330596"/>
                </a:lnTo>
                <a:lnTo>
                  <a:pt x="310734" y="339460"/>
                </a:lnTo>
                <a:lnTo>
                  <a:pt x="301454" y="349179"/>
                </a:lnTo>
                <a:lnTo>
                  <a:pt x="292409" y="357564"/>
                </a:lnTo>
                <a:lnTo>
                  <a:pt x="283522" y="365058"/>
                </a:lnTo>
                <a:lnTo>
                  <a:pt x="274740" y="371960"/>
                </a:lnTo>
                <a:lnTo>
                  <a:pt x="266028" y="377513"/>
                </a:lnTo>
                <a:lnTo>
                  <a:pt x="257362" y="382168"/>
                </a:lnTo>
                <a:lnTo>
                  <a:pt x="248728" y="386223"/>
                </a:lnTo>
                <a:lnTo>
                  <a:pt x="240113" y="390832"/>
                </a:lnTo>
                <a:lnTo>
                  <a:pt x="231513" y="395810"/>
                </a:lnTo>
                <a:lnTo>
                  <a:pt x="222923" y="401033"/>
                </a:lnTo>
                <a:lnTo>
                  <a:pt x="215290" y="405468"/>
                </a:lnTo>
                <a:lnTo>
                  <a:pt x="201731" y="412936"/>
                </a:lnTo>
                <a:lnTo>
                  <a:pt x="194495" y="415308"/>
                </a:lnTo>
                <a:lnTo>
                  <a:pt x="186814" y="416889"/>
                </a:lnTo>
                <a:lnTo>
                  <a:pt x="178835" y="417944"/>
                </a:lnTo>
                <a:lnTo>
                  <a:pt x="170658" y="418647"/>
                </a:lnTo>
                <a:lnTo>
                  <a:pt x="162350" y="419116"/>
                </a:lnTo>
                <a:lnTo>
                  <a:pt x="145498" y="419636"/>
                </a:lnTo>
                <a:lnTo>
                  <a:pt x="128484" y="419867"/>
                </a:lnTo>
                <a:lnTo>
                  <a:pt x="119946" y="418977"/>
                </a:lnTo>
                <a:lnTo>
                  <a:pt x="111397" y="417430"/>
                </a:lnTo>
                <a:lnTo>
                  <a:pt x="102840" y="415447"/>
                </a:lnTo>
                <a:lnTo>
                  <a:pt x="95230" y="414125"/>
                </a:lnTo>
                <a:lnTo>
                  <a:pt x="88251" y="413243"/>
                </a:lnTo>
                <a:lnTo>
                  <a:pt x="81694" y="412656"/>
                </a:lnTo>
                <a:lnTo>
                  <a:pt x="71869" y="409463"/>
                </a:lnTo>
                <a:lnTo>
                  <a:pt x="60008" y="40290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135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  <a:p>
            <a:r>
              <a:rPr lang="en-US" dirty="0"/>
              <a:t>5) The area of a rectangle with a fixed width varies directly with its length. A given rectangle has an area of 100 in2 and a length of 5 in. Another rectangle has the same width as the first rectangle, but its length is 20 in. Find the area of the second rectangle. </a:t>
            </a:r>
          </a:p>
        </p:txBody>
      </p:sp>
      <p:sp>
        <p:nvSpPr>
          <p:cNvPr id="3" name="SMARTPenAnnotation1361"/>
          <p:cNvSpPr/>
          <p:nvPr/>
        </p:nvSpPr>
        <p:spPr>
          <a:xfrm>
            <a:off x="5429250" y="1277302"/>
            <a:ext cx="333482" cy="222374"/>
          </a:xfrm>
          <a:custGeom>
            <a:avLst/>
            <a:gdLst/>
            <a:ahLst/>
            <a:cxnLst/>
            <a:rect l="0" t="0" r="0" b="0"/>
            <a:pathLst>
              <a:path w="333482" h="222374">
                <a:moveTo>
                  <a:pt x="0" y="25717"/>
                </a:moveTo>
                <a:lnTo>
                  <a:pt x="11931" y="49581"/>
                </a:lnTo>
                <a:lnTo>
                  <a:pt x="13669" y="54009"/>
                </a:lnTo>
                <a:lnTo>
                  <a:pt x="14828" y="57914"/>
                </a:lnTo>
                <a:lnTo>
                  <a:pt x="16115" y="64792"/>
                </a:lnTo>
                <a:lnTo>
                  <a:pt x="16687" y="71024"/>
                </a:lnTo>
                <a:lnTo>
                  <a:pt x="17792" y="77829"/>
                </a:lnTo>
                <a:lnTo>
                  <a:pt x="21560" y="98091"/>
                </a:lnTo>
                <a:lnTo>
                  <a:pt x="23898" y="107304"/>
                </a:lnTo>
                <a:lnTo>
                  <a:pt x="26409" y="115351"/>
                </a:lnTo>
                <a:lnTo>
                  <a:pt x="29036" y="122621"/>
                </a:lnTo>
                <a:lnTo>
                  <a:pt x="30788" y="129372"/>
                </a:lnTo>
                <a:lnTo>
                  <a:pt x="31955" y="135778"/>
                </a:lnTo>
                <a:lnTo>
                  <a:pt x="32733" y="141954"/>
                </a:lnTo>
                <a:lnTo>
                  <a:pt x="34204" y="147976"/>
                </a:lnTo>
                <a:lnTo>
                  <a:pt x="36138" y="153896"/>
                </a:lnTo>
                <a:lnTo>
                  <a:pt x="38379" y="159747"/>
                </a:lnTo>
                <a:lnTo>
                  <a:pt x="40826" y="164600"/>
                </a:lnTo>
                <a:lnTo>
                  <a:pt x="43410" y="168789"/>
                </a:lnTo>
                <a:lnTo>
                  <a:pt x="46085" y="172533"/>
                </a:lnTo>
                <a:lnTo>
                  <a:pt x="47868" y="176935"/>
                </a:lnTo>
                <a:lnTo>
                  <a:pt x="49057" y="181774"/>
                </a:lnTo>
                <a:lnTo>
                  <a:pt x="49850" y="186905"/>
                </a:lnTo>
                <a:lnTo>
                  <a:pt x="52283" y="191278"/>
                </a:lnTo>
                <a:lnTo>
                  <a:pt x="55810" y="195147"/>
                </a:lnTo>
                <a:lnTo>
                  <a:pt x="63857" y="201984"/>
                </a:lnTo>
                <a:lnTo>
                  <a:pt x="70608" y="208198"/>
                </a:lnTo>
                <a:lnTo>
                  <a:pt x="72789" y="211189"/>
                </a:lnTo>
                <a:lnTo>
                  <a:pt x="75213" y="217052"/>
                </a:lnTo>
                <a:lnTo>
                  <a:pt x="76812" y="218996"/>
                </a:lnTo>
                <a:lnTo>
                  <a:pt x="78830" y="220292"/>
                </a:lnTo>
                <a:lnTo>
                  <a:pt x="81128" y="221157"/>
                </a:lnTo>
                <a:lnTo>
                  <a:pt x="88762" y="222117"/>
                </a:lnTo>
                <a:lnTo>
                  <a:pt x="93464" y="222373"/>
                </a:lnTo>
                <a:lnTo>
                  <a:pt x="96599" y="221591"/>
                </a:lnTo>
                <a:lnTo>
                  <a:pt x="98690" y="220117"/>
                </a:lnTo>
                <a:lnTo>
                  <a:pt x="102916" y="214988"/>
                </a:lnTo>
                <a:lnTo>
                  <a:pt x="111146" y="206358"/>
                </a:lnTo>
                <a:lnTo>
                  <a:pt x="115054" y="200437"/>
                </a:lnTo>
                <a:lnTo>
                  <a:pt x="118613" y="193632"/>
                </a:lnTo>
                <a:lnTo>
                  <a:pt x="125107" y="179404"/>
                </a:lnTo>
                <a:lnTo>
                  <a:pt x="131167" y="166730"/>
                </a:lnTo>
                <a:lnTo>
                  <a:pt x="134117" y="159731"/>
                </a:lnTo>
                <a:lnTo>
                  <a:pt x="137036" y="152207"/>
                </a:lnTo>
                <a:lnTo>
                  <a:pt x="139935" y="144334"/>
                </a:lnTo>
                <a:lnTo>
                  <a:pt x="142820" y="137180"/>
                </a:lnTo>
                <a:lnTo>
                  <a:pt x="145696" y="130506"/>
                </a:lnTo>
                <a:lnTo>
                  <a:pt x="148565" y="124151"/>
                </a:lnTo>
                <a:lnTo>
                  <a:pt x="161706" y="92454"/>
                </a:lnTo>
                <a:lnTo>
                  <a:pt x="165906" y="83544"/>
                </a:lnTo>
                <a:lnTo>
                  <a:pt x="169659" y="76651"/>
                </a:lnTo>
                <a:lnTo>
                  <a:pt x="173113" y="71103"/>
                </a:lnTo>
                <a:lnTo>
                  <a:pt x="175416" y="66452"/>
                </a:lnTo>
                <a:lnTo>
                  <a:pt x="176952" y="62399"/>
                </a:lnTo>
                <a:lnTo>
                  <a:pt x="177975" y="58744"/>
                </a:lnTo>
                <a:lnTo>
                  <a:pt x="179112" y="52144"/>
                </a:lnTo>
                <a:lnTo>
                  <a:pt x="179416" y="49050"/>
                </a:lnTo>
                <a:lnTo>
                  <a:pt x="179618" y="48892"/>
                </a:lnTo>
                <a:lnTo>
                  <a:pt x="179842" y="53798"/>
                </a:lnTo>
                <a:lnTo>
                  <a:pt x="179987" y="65625"/>
                </a:lnTo>
                <a:lnTo>
                  <a:pt x="180006" y="71394"/>
                </a:lnTo>
                <a:lnTo>
                  <a:pt x="180964" y="77123"/>
                </a:lnTo>
                <a:lnTo>
                  <a:pt x="182555" y="84753"/>
                </a:lnTo>
                <a:lnTo>
                  <a:pt x="184568" y="93650"/>
                </a:lnTo>
                <a:lnTo>
                  <a:pt x="186863" y="101486"/>
                </a:lnTo>
                <a:lnTo>
                  <a:pt x="189345" y="108615"/>
                </a:lnTo>
                <a:lnTo>
                  <a:pt x="191953" y="115272"/>
                </a:lnTo>
                <a:lnTo>
                  <a:pt x="194643" y="121616"/>
                </a:lnTo>
                <a:lnTo>
                  <a:pt x="200173" y="133744"/>
                </a:lnTo>
                <a:lnTo>
                  <a:pt x="211484" y="157052"/>
                </a:lnTo>
                <a:lnTo>
                  <a:pt x="217182" y="168544"/>
                </a:lnTo>
                <a:lnTo>
                  <a:pt x="221941" y="175227"/>
                </a:lnTo>
                <a:lnTo>
                  <a:pt x="227970" y="182541"/>
                </a:lnTo>
                <a:lnTo>
                  <a:pt x="240385" y="196382"/>
                </a:lnTo>
                <a:lnTo>
                  <a:pt x="249078" y="205708"/>
                </a:lnTo>
                <a:lnTo>
                  <a:pt x="252729" y="208576"/>
                </a:lnTo>
                <a:lnTo>
                  <a:pt x="259327" y="211763"/>
                </a:lnTo>
                <a:lnTo>
                  <a:pt x="268396" y="213557"/>
                </a:lnTo>
                <a:lnTo>
                  <a:pt x="277115" y="214089"/>
                </a:lnTo>
                <a:lnTo>
                  <a:pt x="285731" y="214246"/>
                </a:lnTo>
                <a:lnTo>
                  <a:pt x="288595" y="213316"/>
                </a:lnTo>
                <a:lnTo>
                  <a:pt x="294316" y="209742"/>
                </a:lnTo>
                <a:lnTo>
                  <a:pt x="296224" y="206503"/>
                </a:lnTo>
                <a:lnTo>
                  <a:pt x="297495" y="202439"/>
                </a:lnTo>
                <a:lnTo>
                  <a:pt x="298342" y="197824"/>
                </a:lnTo>
                <a:lnTo>
                  <a:pt x="299859" y="191890"/>
                </a:lnTo>
                <a:lnTo>
                  <a:pt x="301824" y="185077"/>
                </a:lnTo>
                <a:lnTo>
                  <a:pt x="306546" y="169886"/>
                </a:lnTo>
                <a:lnTo>
                  <a:pt x="311820" y="153610"/>
                </a:lnTo>
                <a:lnTo>
                  <a:pt x="315512" y="144317"/>
                </a:lnTo>
                <a:lnTo>
                  <a:pt x="319879" y="134311"/>
                </a:lnTo>
                <a:lnTo>
                  <a:pt x="324695" y="123831"/>
                </a:lnTo>
                <a:lnTo>
                  <a:pt x="327906" y="113986"/>
                </a:lnTo>
                <a:lnTo>
                  <a:pt x="330046" y="104566"/>
                </a:lnTo>
                <a:lnTo>
                  <a:pt x="331473" y="95428"/>
                </a:lnTo>
                <a:lnTo>
                  <a:pt x="332425" y="86479"/>
                </a:lnTo>
                <a:lnTo>
                  <a:pt x="333059" y="77655"/>
                </a:lnTo>
                <a:lnTo>
                  <a:pt x="333481" y="68915"/>
                </a:lnTo>
                <a:lnTo>
                  <a:pt x="332811" y="62136"/>
                </a:lnTo>
                <a:lnTo>
                  <a:pt x="331411" y="56664"/>
                </a:lnTo>
                <a:lnTo>
                  <a:pt x="329526" y="52063"/>
                </a:lnTo>
                <a:lnTo>
                  <a:pt x="327316" y="48044"/>
                </a:lnTo>
                <a:lnTo>
                  <a:pt x="324891" y="44412"/>
                </a:lnTo>
                <a:lnTo>
                  <a:pt x="319656" y="37836"/>
                </a:lnTo>
                <a:lnTo>
                  <a:pt x="314154" y="31739"/>
                </a:lnTo>
                <a:lnTo>
                  <a:pt x="308534" y="25854"/>
                </a:lnTo>
                <a:lnTo>
                  <a:pt x="300015" y="17185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362"/>
          <p:cNvSpPr/>
          <p:nvPr/>
        </p:nvSpPr>
        <p:spPr>
          <a:xfrm>
            <a:off x="5849302" y="1294471"/>
            <a:ext cx="248603" cy="42840"/>
          </a:xfrm>
          <a:custGeom>
            <a:avLst/>
            <a:gdLst/>
            <a:ahLst/>
            <a:cxnLst/>
            <a:rect l="0" t="0" r="0" b="0"/>
            <a:pathLst>
              <a:path w="248603" h="42840">
                <a:moveTo>
                  <a:pt x="0" y="42839"/>
                </a:moveTo>
                <a:lnTo>
                  <a:pt x="18203" y="38288"/>
                </a:lnTo>
                <a:lnTo>
                  <a:pt x="25471" y="35995"/>
                </a:lnTo>
                <a:lnTo>
                  <a:pt x="32221" y="33514"/>
                </a:lnTo>
                <a:lnTo>
                  <a:pt x="38625" y="30907"/>
                </a:lnTo>
                <a:lnTo>
                  <a:pt x="50515" y="27264"/>
                </a:lnTo>
                <a:lnTo>
                  <a:pt x="111649" y="10270"/>
                </a:lnTo>
                <a:lnTo>
                  <a:pt x="123010" y="6839"/>
                </a:lnTo>
                <a:lnTo>
                  <a:pt x="133442" y="4551"/>
                </a:lnTo>
                <a:lnTo>
                  <a:pt x="143254" y="3026"/>
                </a:lnTo>
                <a:lnTo>
                  <a:pt x="152652" y="2009"/>
                </a:lnTo>
                <a:lnTo>
                  <a:pt x="161776" y="1332"/>
                </a:lnTo>
                <a:lnTo>
                  <a:pt x="170715" y="880"/>
                </a:lnTo>
                <a:lnTo>
                  <a:pt x="188269" y="378"/>
                </a:lnTo>
                <a:lnTo>
                  <a:pt x="236719" y="0"/>
                </a:lnTo>
                <a:lnTo>
                  <a:pt x="248602" y="854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363"/>
          <p:cNvSpPr/>
          <p:nvPr/>
        </p:nvSpPr>
        <p:spPr>
          <a:xfrm>
            <a:off x="5892165" y="1380172"/>
            <a:ext cx="248603" cy="42864"/>
          </a:xfrm>
          <a:custGeom>
            <a:avLst/>
            <a:gdLst/>
            <a:ahLst/>
            <a:cxnLst/>
            <a:rect l="0" t="0" r="0" b="0"/>
            <a:pathLst>
              <a:path w="248603" h="42864">
                <a:moveTo>
                  <a:pt x="0" y="42863"/>
                </a:moveTo>
                <a:lnTo>
                  <a:pt x="13652" y="33761"/>
                </a:lnTo>
                <a:lnTo>
                  <a:pt x="20531" y="31080"/>
                </a:lnTo>
                <a:lnTo>
                  <a:pt x="27975" y="29292"/>
                </a:lnTo>
                <a:lnTo>
                  <a:pt x="35795" y="28101"/>
                </a:lnTo>
                <a:lnTo>
                  <a:pt x="43866" y="26354"/>
                </a:lnTo>
                <a:lnTo>
                  <a:pt x="52104" y="24237"/>
                </a:lnTo>
                <a:lnTo>
                  <a:pt x="60453" y="21873"/>
                </a:lnTo>
                <a:lnTo>
                  <a:pt x="77350" y="16706"/>
                </a:lnTo>
                <a:lnTo>
                  <a:pt x="85857" y="13995"/>
                </a:lnTo>
                <a:lnTo>
                  <a:pt x="94385" y="12187"/>
                </a:lnTo>
                <a:lnTo>
                  <a:pt x="102928" y="10983"/>
                </a:lnTo>
                <a:lnTo>
                  <a:pt x="111481" y="10179"/>
                </a:lnTo>
                <a:lnTo>
                  <a:pt x="122898" y="8691"/>
                </a:lnTo>
                <a:lnTo>
                  <a:pt x="150823" y="4498"/>
                </a:lnTo>
                <a:lnTo>
                  <a:pt x="165319" y="2998"/>
                </a:lnTo>
                <a:lnTo>
                  <a:pt x="179745" y="1999"/>
                </a:lnTo>
                <a:lnTo>
                  <a:pt x="206569" y="888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364"/>
          <p:cNvSpPr/>
          <p:nvPr/>
        </p:nvSpPr>
        <p:spPr>
          <a:xfrm>
            <a:off x="6226492" y="1200635"/>
            <a:ext cx="214313" cy="261291"/>
          </a:xfrm>
          <a:custGeom>
            <a:avLst/>
            <a:gdLst/>
            <a:ahLst/>
            <a:cxnLst/>
            <a:rect l="0" t="0" r="0" b="0"/>
            <a:pathLst>
              <a:path w="214313" h="261291">
                <a:moveTo>
                  <a:pt x="0" y="42377"/>
                </a:moveTo>
                <a:lnTo>
                  <a:pt x="9102" y="28725"/>
                </a:lnTo>
                <a:lnTo>
                  <a:pt x="12735" y="24703"/>
                </a:lnTo>
                <a:lnTo>
                  <a:pt x="16111" y="22022"/>
                </a:lnTo>
                <a:lnTo>
                  <a:pt x="19313" y="20234"/>
                </a:lnTo>
                <a:lnTo>
                  <a:pt x="25258" y="18090"/>
                </a:lnTo>
                <a:lnTo>
                  <a:pt x="33031" y="15708"/>
                </a:lnTo>
                <a:lnTo>
                  <a:pt x="42023" y="13168"/>
                </a:lnTo>
                <a:lnTo>
                  <a:pt x="49923" y="10522"/>
                </a:lnTo>
                <a:lnTo>
                  <a:pt x="57095" y="7805"/>
                </a:lnTo>
                <a:lnTo>
                  <a:pt x="63781" y="5042"/>
                </a:lnTo>
                <a:lnTo>
                  <a:pt x="71096" y="3199"/>
                </a:lnTo>
                <a:lnTo>
                  <a:pt x="78830" y="1971"/>
                </a:lnTo>
                <a:lnTo>
                  <a:pt x="86843" y="1152"/>
                </a:lnTo>
                <a:lnTo>
                  <a:pt x="94090" y="606"/>
                </a:lnTo>
                <a:lnTo>
                  <a:pt x="100827" y="242"/>
                </a:lnTo>
                <a:lnTo>
                  <a:pt x="107223" y="0"/>
                </a:lnTo>
                <a:lnTo>
                  <a:pt x="113392" y="790"/>
                </a:lnTo>
                <a:lnTo>
                  <a:pt x="119410" y="2270"/>
                </a:lnTo>
                <a:lnTo>
                  <a:pt x="125326" y="4209"/>
                </a:lnTo>
                <a:lnTo>
                  <a:pt x="130224" y="5502"/>
                </a:lnTo>
                <a:lnTo>
                  <a:pt x="134441" y="6364"/>
                </a:lnTo>
                <a:lnTo>
                  <a:pt x="138205" y="6938"/>
                </a:lnTo>
                <a:lnTo>
                  <a:pt x="141666" y="9226"/>
                </a:lnTo>
                <a:lnTo>
                  <a:pt x="148053" y="16848"/>
                </a:lnTo>
                <a:lnTo>
                  <a:pt x="151527" y="24046"/>
                </a:lnTo>
                <a:lnTo>
                  <a:pt x="153070" y="31372"/>
                </a:lnTo>
                <a:lnTo>
                  <a:pt x="153482" y="35993"/>
                </a:lnTo>
                <a:lnTo>
                  <a:pt x="153939" y="45255"/>
                </a:lnTo>
                <a:lnTo>
                  <a:pt x="154143" y="52546"/>
                </a:lnTo>
                <a:lnTo>
                  <a:pt x="153244" y="56776"/>
                </a:lnTo>
                <a:lnTo>
                  <a:pt x="151693" y="61502"/>
                </a:lnTo>
                <a:lnTo>
                  <a:pt x="149706" y="66557"/>
                </a:lnTo>
                <a:lnTo>
                  <a:pt x="146477" y="71832"/>
                </a:lnTo>
                <a:lnTo>
                  <a:pt x="142419" y="77254"/>
                </a:lnTo>
                <a:lnTo>
                  <a:pt x="137808" y="82773"/>
                </a:lnTo>
                <a:lnTo>
                  <a:pt x="133782" y="89310"/>
                </a:lnTo>
                <a:lnTo>
                  <a:pt x="130146" y="96526"/>
                </a:lnTo>
                <a:lnTo>
                  <a:pt x="126769" y="104194"/>
                </a:lnTo>
                <a:lnTo>
                  <a:pt x="122612" y="111211"/>
                </a:lnTo>
                <a:lnTo>
                  <a:pt x="117937" y="117794"/>
                </a:lnTo>
                <a:lnTo>
                  <a:pt x="112914" y="124087"/>
                </a:lnTo>
                <a:lnTo>
                  <a:pt x="106709" y="131140"/>
                </a:lnTo>
                <a:lnTo>
                  <a:pt x="99714" y="138700"/>
                </a:lnTo>
                <a:lnTo>
                  <a:pt x="78758" y="160452"/>
                </a:lnTo>
                <a:lnTo>
                  <a:pt x="6579" y="232965"/>
                </a:lnTo>
                <a:lnTo>
                  <a:pt x="4386" y="236111"/>
                </a:lnTo>
                <a:lnTo>
                  <a:pt x="1949" y="242146"/>
                </a:lnTo>
                <a:lnTo>
                  <a:pt x="867" y="248003"/>
                </a:lnTo>
                <a:lnTo>
                  <a:pt x="578" y="250899"/>
                </a:lnTo>
                <a:lnTo>
                  <a:pt x="1338" y="252829"/>
                </a:lnTo>
                <a:lnTo>
                  <a:pt x="2797" y="254116"/>
                </a:lnTo>
                <a:lnTo>
                  <a:pt x="8863" y="256498"/>
                </a:lnTo>
                <a:lnTo>
                  <a:pt x="21084" y="260732"/>
                </a:lnTo>
                <a:lnTo>
                  <a:pt x="26439" y="261290"/>
                </a:lnTo>
                <a:lnTo>
                  <a:pt x="30961" y="260709"/>
                </a:lnTo>
                <a:lnTo>
                  <a:pt x="34928" y="259369"/>
                </a:lnTo>
                <a:lnTo>
                  <a:pt x="44241" y="257523"/>
                </a:lnTo>
                <a:lnTo>
                  <a:pt x="72368" y="252933"/>
                </a:lnTo>
                <a:lnTo>
                  <a:pt x="85392" y="251327"/>
                </a:lnTo>
                <a:lnTo>
                  <a:pt x="96934" y="250257"/>
                </a:lnTo>
                <a:lnTo>
                  <a:pt x="107485" y="249544"/>
                </a:lnTo>
                <a:lnTo>
                  <a:pt x="124289" y="248751"/>
                </a:lnTo>
                <a:lnTo>
                  <a:pt x="131436" y="248540"/>
                </a:lnTo>
                <a:lnTo>
                  <a:pt x="140964" y="247446"/>
                </a:lnTo>
                <a:lnTo>
                  <a:pt x="152079" y="245765"/>
                </a:lnTo>
                <a:lnTo>
                  <a:pt x="164251" y="243691"/>
                </a:lnTo>
                <a:lnTo>
                  <a:pt x="174271" y="241357"/>
                </a:lnTo>
                <a:lnTo>
                  <a:pt x="182855" y="238848"/>
                </a:lnTo>
                <a:lnTo>
                  <a:pt x="190484" y="236222"/>
                </a:lnTo>
                <a:lnTo>
                  <a:pt x="196522" y="234472"/>
                </a:lnTo>
                <a:lnTo>
                  <a:pt x="201499" y="233306"/>
                </a:lnTo>
                <a:lnTo>
                  <a:pt x="214312" y="23097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365"/>
          <p:cNvSpPr/>
          <p:nvPr/>
        </p:nvSpPr>
        <p:spPr>
          <a:xfrm>
            <a:off x="6500875" y="1160003"/>
            <a:ext cx="282311" cy="297137"/>
          </a:xfrm>
          <a:custGeom>
            <a:avLst/>
            <a:gdLst/>
            <a:ahLst/>
            <a:cxnLst/>
            <a:rect l="0" t="0" r="0" b="0"/>
            <a:pathLst>
              <a:path w="282311" h="297137">
                <a:moveTo>
                  <a:pt x="119952" y="31574"/>
                </a:moveTo>
                <a:lnTo>
                  <a:pt x="115401" y="22472"/>
                </a:lnTo>
                <a:lnTo>
                  <a:pt x="113108" y="19791"/>
                </a:lnTo>
                <a:lnTo>
                  <a:pt x="110627" y="18004"/>
                </a:lnTo>
                <a:lnTo>
                  <a:pt x="105330" y="16018"/>
                </a:lnTo>
                <a:lnTo>
                  <a:pt x="99801" y="15135"/>
                </a:lnTo>
                <a:lnTo>
                  <a:pt x="96993" y="15852"/>
                </a:lnTo>
                <a:lnTo>
                  <a:pt x="91333" y="19189"/>
                </a:lnTo>
                <a:lnTo>
                  <a:pt x="82792" y="26423"/>
                </a:lnTo>
                <a:lnTo>
                  <a:pt x="74544" y="34365"/>
                </a:lnTo>
                <a:lnTo>
                  <a:pt x="58278" y="50434"/>
                </a:lnTo>
                <a:lnTo>
                  <a:pt x="51901" y="59324"/>
                </a:lnTo>
                <a:lnTo>
                  <a:pt x="48867" y="64361"/>
                </a:lnTo>
                <a:lnTo>
                  <a:pt x="45892" y="69625"/>
                </a:lnTo>
                <a:lnTo>
                  <a:pt x="40046" y="80553"/>
                </a:lnTo>
                <a:lnTo>
                  <a:pt x="35250" y="90897"/>
                </a:lnTo>
                <a:lnTo>
                  <a:pt x="12098" y="142705"/>
                </a:lnTo>
                <a:lnTo>
                  <a:pt x="8044" y="151381"/>
                </a:lnTo>
                <a:lnTo>
                  <a:pt x="5342" y="159070"/>
                </a:lnTo>
                <a:lnTo>
                  <a:pt x="3541" y="166102"/>
                </a:lnTo>
                <a:lnTo>
                  <a:pt x="2340" y="172694"/>
                </a:lnTo>
                <a:lnTo>
                  <a:pt x="1538" y="178994"/>
                </a:lnTo>
                <a:lnTo>
                  <a:pt x="1005" y="185099"/>
                </a:lnTo>
                <a:lnTo>
                  <a:pt x="649" y="191074"/>
                </a:lnTo>
                <a:lnTo>
                  <a:pt x="254" y="210413"/>
                </a:lnTo>
                <a:lnTo>
                  <a:pt x="0" y="247981"/>
                </a:lnTo>
                <a:lnTo>
                  <a:pt x="1884" y="253950"/>
                </a:lnTo>
                <a:lnTo>
                  <a:pt x="5044" y="258882"/>
                </a:lnTo>
                <a:lnTo>
                  <a:pt x="9057" y="263123"/>
                </a:lnTo>
                <a:lnTo>
                  <a:pt x="14590" y="267855"/>
                </a:lnTo>
                <a:lnTo>
                  <a:pt x="21136" y="272915"/>
                </a:lnTo>
                <a:lnTo>
                  <a:pt x="28357" y="278193"/>
                </a:lnTo>
                <a:lnTo>
                  <a:pt x="34124" y="282664"/>
                </a:lnTo>
                <a:lnTo>
                  <a:pt x="38921" y="286597"/>
                </a:lnTo>
                <a:lnTo>
                  <a:pt x="43071" y="290172"/>
                </a:lnTo>
                <a:lnTo>
                  <a:pt x="47743" y="292555"/>
                </a:lnTo>
                <a:lnTo>
                  <a:pt x="52762" y="294144"/>
                </a:lnTo>
                <a:lnTo>
                  <a:pt x="58014" y="295203"/>
                </a:lnTo>
                <a:lnTo>
                  <a:pt x="63420" y="295909"/>
                </a:lnTo>
                <a:lnTo>
                  <a:pt x="68930" y="296380"/>
                </a:lnTo>
                <a:lnTo>
                  <a:pt x="74507" y="296694"/>
                </a:lnTo>
                <a:lnTo>
                  <a:pt x="88324" y="297043"/>
                </a:lnTo>
                <a:lnTo>
                  <a:pt x="96009" y="297136"/>
                </a:lnTo>
                <a:lnTo>
                  <a:pt x="103038" y="296245"/>
                </a:lnTo>
                <a:lnTo>
                  <a:pt x="109628" y="294699"/>
                </a:lnTo>
                <a:lnTo>
                  <a:pt x="115928" y="292716"/>
                </a:lnTo>
                <a:lnTo>
                  <a:pt x="122031" y="290441"/>
                </a:lnTo>
                <a:lnTo>
                  <a:pt x="128006" y="287972"/>
                </a:lnTo>
                <a:lnTo>
                  <a:pt x="133894" y="285373"/>
                </a:lnTo>
                <a:lnTo>
                  <a:pt x="145516" y="279946"/>
                </a:lnTo>
                <a:lnTo>
                  <a:pt x="151282" y="277165"/>
                </a:lnTo>
                <a:lnTo>
                  <a:pt x="157984" y="274359"/>
                </a:lnTo>
                <a:lnTo>
                  <a:pt x="165309" y="271536"/>
                </a:lnTo>
                <a:lnTo>
                  <a:pt x="173050" y="268701"/>
                </a:lnTo>
                <a:lnTo>
                  <a:pt x="180116" y="264906"/>
                </a:lnTo>
                <a:lnTo>
                  <a:pt x="186731" y="260471"/>
                </a:lnTo>
                <a:lnTo>
                  <a:pt x="220138" y="235115"/>
                </a:lnTo>
                <a:lnTo>
                  <a:pt x="228652" y="228228"/>
                </a:lnTo>
                <a:lnTo>
                  <a:pt x="236234" y="221732"/>
                </a:lnTo>
                <a:lnTo>
                  <a:pt x="243193" y="215496"/>
                </a:lnTo>
                <a:lnTo>
                  <a:pt x="248785" y="209434"/>
                </a:lnTo>
                <a:lnTo>
                  <a:pt x="253466" y="203487"/>
                </a:lnTo>
                <a:lnTo>
                  <a:pt x="257539" y="197618"/>
                </a:lnTo>
                <a:lnTo>
                  <a:pt x="261207" y="191800"/>
                </a:lnTo>
                <a:lnTo>
                  <a:pt x="264605" y="186016"/>
                </a:lnTo>
                <a:lnTo>
                  <a:pt x="267822" y="180256"/>
                </a:lnTo>
                <a:lnTo>
                  <a:pt x="273937" y="168775"/>
                </a:lnTo>
                <a:lnTo>
                  <a:pt x="276901" y="163046"/>
                </a:lnTo>
                <a:lnTo>
                  <a:pt x="278877" y="157322"/>
                </a:lnTo>
                <a:lnTo>
                  <a:pt x="280194" y="151601"/>
                </a:lnTo>
                <a:lnTo>
                  <a:pt x="281073" y="145882"/>
                </a:lnTo>
                <a:lnTo>
                  <a:pt x="281659" y="138259"/>
                </a:lnTo>
                <a:lnTo>
                  <a:pt x="282049" y="129368"/>
                </a:lnTo>
                <a:lnTo>
                  <a:pt x="282310" y="119630"/>
                </a:lnTo>
                <a:lnTo>
                  <a:pt x="281531" y="109328"/>
                </a:lnTo>
                <a:lnTo>
                  <a:pt x="280059" y="98650"/>
                </a:lnTo>
                <a:lnTo>
                  <a:pt x="278125" y="87721"/>
                </a:lnTo>
                <a:lnTo>
                  <a:pt x="275883" y="79483"/>
                </a:lnTo>
                <a:lnTo>
                  <a:pt x="273436" y="73038"/>
                </a:lnTo>
                <a:lnTo>
                  <a:pt x="262665" y="51300"/>
                </a:lnTo>
                <a:lnTo>
                  <a:pt x="258909" y="46630"/>
                </a:lnTo>
                <a:lnTo>
                  <a:pt x="254500" y="42564"/>
                </a:lnTo>
                <a:lnTo>
                  <a:pt x="249656" y="38901"/>
                </a:lnTo>
                <a:lnTo>
                  <a:pt x="236654" y="29750"/>
                </a:lnTo>
                <a:lnTo>
                  <a:pt x="229186" y="24643"/>
                </a:lnTo>
                <a:lnTo>
                  <a:pt x="221349" y="20286"/>
                </a:lnTo>
                <a:lnTo>
                  <a:pt x="213268" y="16429"/>
                </a:lnTo>
                <a:lnTo>
                  <a:pt x="205022" y="12905"/>
                </a:lnTo>
                <a:lnTo>
                  <a:pt x="195716" y="9603"/>
                </a:lnTo>
                <a:lnTo>
                  <a:pt x="185702" y="6449"/>
                </a:lnTo>
                <a:lnTo>
                  <a:pt x="175215" y="3394"/>
                </a:lnTo>
                <a:lnTo>
                  <a:pt x="165366" y="1357"/>
                </a:lnTo>
                <a:lnTo>
                  <a:pt x="155944" y="0"/>
                </a:lnTo>
                <a:lnTo>
                  <a:pt x="94234" y="585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366"/>
          <p:cNvSpPr/>
          <p:nvPr/>
        </p:nvSpPr>
        <p:spPr>
          <a:xfrm>
            <a:off x="4350306" y="2701101"/>
            <a:ext cx="195977" cy="436435"/>
          </a:xfrm>
          <a:custGeom>
            <a:avLst/>
            <a:gdLst/>
            <a:ahLst/>
            <a:cxnLst/>
            <a:rect l="0" t="0" r="0" b="0"/>
            <a:pathLst>
              <a:path w="195977" h="436435">
                <a:moveTo>
                  <a:pt x="7381" y="427861"/>
                </a:moveTo>
                <a:lnTo>
                  <a:pt x="2831" y="414209"/>
                </a:lnTo>
                <a:lnTo>
                  <a:pt x="596" y="402426"/>
                </a:lnTo>
                <a:lnTo>
                  <a:pt x="0" y="396617"/>
                </a:lnTo>
                <a:lnTo>
                  <a:pt x="555" y="384172"/>
                </a:lnTo>
                <a:lnTo>
                  <a:pt x="4935" y="331414"/>
                </a:lnTo>
                <a:lnTo>
                  <a:pt x="5750" y="317843"/>
                </a:lnTo>
                <a:lnTo>
                  <a:pt x="6656" y="295144"/>
                </a:lnTo>
                <a:lnTo>
                  <a:pt x="7059" y="275531"/>
                </a:lnTo>
                <a:lnTo>
                  <a:pt x="8119" y="265347"/>
                </a:lnTo>
                <a:lnTo>
                  <a:pt x="9778" y="254749"/>
                </a:lnTo>
                <a:lnTo>
                  <a:pt x="11837" y="243873"/>
                </a:lnTo>
                <a:lnTo>
                  <a:pt x="14162" y="233765"/>
                </a:lnTo>
                <a:lnTo>
                  <a:pt x="16664" y="224168"/>
                </a:lnTo>
                <a:lnTo>
                  <a:pt x="19284" y="214914"/>
                </a:lnTo>
                <a:lnTo>
                  <a:pt x="21032" y="204934"/>
                </a:lnTo>
                <a:lnTo>
                  <a:pt x="22197" y="194470"/>
                </a:lnTo>
                <a:lnTo>
                  <a:pt x="22973" y="183685"/>
                </a:lnTo>
                <a:lnTo>
                  <a:pt x="25395" y="167922"/>
                </a:lnTo>
                <a:lnTo>
                  <a:pt x="28916" y="148841"/>
                </a:lnTo>
                <a:lnTo>
                  <a:pt x="33167" y="127548"/>
                </a:lnTo>
                <a:lnTo>
                  <a:pt x="36955" y="110494"/>
                </a:lnTo>
                <a:lnTo>
                  <a:pt x="40432" y="96268"/>
                </a:lnTo>
                <a:lnTo>
                  <a:pt x="43702" y="83927"/>
                </a:lnTo>
                <a:lnTo>
                  <a:pt x="45883" y="72842"/>
                </a:lnTo>
                <a:lnTo>
                  <a:pt x="47336" y="62594"/>
                </a:lnTo>
                <a:lnTo>
                  <a:pt x="48306" y="52905"/>
                </a:lnTo>
                <a:lnTo>
                  <a:pt x="48952" y="44540"/>
                </a:lnTo>
                <a:lnTo>
                  <a:pt x="49382" y="37059"/>
                </a:lnTo>
                <a:lnTo>
                  <a:pt x="49670" y="30166"/>
                </a:lnTo>
                <a:lnTo>
                  <a:pt x="49988" y="14888"/>
                </a:lnTo>
                <a:lnTo>
                  <a:pt x="50073" y="6813"/>
                </a:lnTo>
                <a:lnTo>
                  <a:pt x="51083" y="2383"/>
                </a:lnTo>
                <a:lnTo>
                  <a:pt x="52708" y="381"/>
                </a:lnTo>
                <a:lnTo>
                  <a:pt x="54744" y="0"/>
                </a:lnTo>
                <a:lnTo>
                  <a:pt x="56102" y="697"/>
                </a:lnTo>
                <a:lnTo>
                  <a:pt x="57006" y="2115"/>
                </a:lnTo>
                <a:lnTo>
                  <a:pt x="59917" y="10041"/>
                </a:lnTo>
                <a:lnTo>
                  <a:pt x="67560" y="29438"/>
                </a:lnTo>
                <a:lnTo>
                  <a:pt x="71313" y="38421"/>
                </a:lnTo>
                <a:lnTo>
                  <a:pt x="78023" y="53482"/>
                </a:lnTo>
                <a:lnTo>
                  <a:pt x="89260" y="81765"/>
                </a:lnTo>
                <a:lnTo>
                  <a:pt x="101874" y="114973"/>
                </a:lnTo>
                <a:lnTo>
                  <a:pt x="110655" y="139257"/>
                </a:lnTo>
                <a:lnTo>
                  <a:pt x="115283" y="153544"/>
                </a:lnTo>
                <a:lnTo>
                  <a:pt x="140745" y="235754"/>
                </a:lnTo>
                <a:lnTo>
                  <a:pt x="146981" y="254850"/>
                </a:lnTo>
                <a:lnTo>
                  <a:pt x="150931" y="263943"/>
                </a:lnTo>
                <a:lnTo>
                  <a:pt x="155468" y="272863"/>
                </a:lnTo>
                <a:lnTo>
                  <a:pt x="160398" y="281666"/>
                </a:lnTo>
                <a:lnTo>
                  <a:pt x="163685" y="290393"/>
                </a:lnTo>
                <a:lnTo>
                  <a:pt x="165876" y="299068"/>
                </a:lnTo>
                <a:lnTo>
                  <a:pt x="167337" y="307709"/>
                </a:lnTo>
                <a:lnTo>
                  <a:pt x="171168" y="322995"/>
                </a:lnTo>
                <a:lnTo>
                  <a:pt x="187355" y="381444"/>
                </a:lnTo>
                <a:lnTo>
                  <a:pt x="190229" y="393106"/>
                </a:lnTo>
                <a:lnTo>
                  <a:pt x="195976" y="43643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367"/>
          <p:cNvSpPr/>
          <p:nvPr/>
        </p:nvSpPr>
        <p:spPr>
          <a:xfrm>
            <a:off x="4271962" y="2854642"/>
            <a:ext cx="411481" cy="94298"/>
          </a:xfrm>
          <a:custGeom>
            <a:avLst/>
            <a:gdLst/>
            <a:ahLst/>
            <a:cxnLst/>
            <a:rect l="0" t="0" r="0" b="0"/>
            <a:pathLst>
              <a:path w="411481" h="94298">
                <a:moveTo>
                  <a:pt x="0" y="94297"/>
                </a:moveTo>
                <a:lnTo>
                  <a:pt x="9102" y="94297"/>
                </a:lnTo>
                <a:lnTo>
                  <a:pt x="15593" y="93345"/>
                </a:lnTo>
                <a:lnTo>
                  <a:pt x="23730" y="91758"/>
                </a:lnTo>
                <a:lnTo>
                  <a:pt x="32965" y="89747"/>
                </a:lnTo>
                <a:lnTo>
                  <a:pt x="41979" y="87453"/>
                </a:lnTo>
                <a:lnTo>
                  <a:pt x="50847" y="84972"/>
                </a:lnTo>
                <a:lnTo>
                  <a:pt x="59615" y="82366"/>
                </a:lnTo>
                <a:lnTo>
                  <a:pt x="67366" y="80628"/>
                </a:lnTo>
                <a:lnTo>
                  <a:pt x="74438" y="79470"/>
                </a:lnTo>
                <a:lnTo>
                  <a:pt x="81058" y="78697"/>
                </a:lnTo>
                <a:lnTo>
                  <a:pt x="88329" y="77230"/>
                </a:lnTo>
                <a:lnTo>
                  <a:pt x="96034" y="75299"/>
                </a:lnTo>
                <a:lnTo>
                  <a:pt x="104027" y="73059"/>
                </a:lnTo>
                <a:lnTo>
                  <a:pt x="120529" y="68031"/>
                </a:lnTo>
                <a:lnTo>
                  <a:pt x="154406" y="57042"/>
                </a:lnTo>
                <a:lnTo>
                  <a:pt x="163898" y="54220"/>
                </a:lnTo>
                <a:lnTo>
                  <a:pt x="184604" y="48546"/>
                </a:lnTo>
                <a:lnTo>
                  <a:pt x="194506" y="46651"/>
                </a:lnTo>
                <a:lnTo>
                  <a:pt x="203966" y="45388"/>
                </a:lnTo>
                <a:lnTo>
                  <a:pt x="213130" y="44546"/>
                </a:lnTo>
                <a:lnTo>
                  <a:pt x="222097" y="43033"/>
                </a:lnTo>
                <a:lnTo>
                  <a:pt x="230932" y="41071"/>
                </a:lnTo>
                <a:lnTo>
                  <a:pt x="270195" y="31079"/>
                </a:lnTo>
                <a:lnTo>
                  <a:pt x="280143" y="28339"/>
                </a:lnTo>
                <a:lnTo>
                  <a:pt x="298815" y="22755"/>
                </a:lnTo>
                <a:lnTo>
                  <a:pt x="325393" y="14257"/>
                </a:lnTo>
                <a:lnTo>
                  <a:pt x="335992" y="11409"/>
                </a:lnTo>
                <a:lnTo>
                  <a:pt x="347819" y="8559"/>
                </a:lnTo>
                <a:lnTo>
                  <a:pt x="41148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368"/>
          <p:cNvSpPr/>
          <p:nvPr/>
        </p:nvSpPr>
        <p:spPr>
          <a:xfrm>
            <a:off x="4726304" y="2846445"/>
            <a:ext cx="317184" cy="42488"/>
          </a:xfrm>
          <a:custGeom>
            <a:avLst/>
            <a:gdLst/>
            <a:ahLst/>
            <a:cxnLst/>
            <a:rect l="0" t="0" r="0" b="0"/>
            <a:pathLst>
              <a:path w="317184" h="42488">
                <a:moveTo>
                  <a:pt x="0" y="42487"/>
                </a:moveTo>
                <a:lnTo>
                  <a:pt x="18204" y="42487"/>
                </a:lnTo>
                <a:lnTo>
                  <a:pt x="25471" y="41535"/>
                </a:lnTo>
                <a:lnTo>
                  <a:pt x="32221" y="39947"/>
                </a:lnTo>
                <a:lnTo>
                  <a:pt x="73247" y="26912"/>
                </a:lnTo>
                <a:lnTo>
                  <a:pt x="104309" y="17785"/>
                </a:lnTo>
                <a:lnTo>
                  <a:pt x="118117" y="14589"/>
                </a:lnTo>
                <a:lnTo>
                  <a:pt x="130180" y="12458"/>
                </a:lnTo>
                <a:lnTo>
                  <a:pt x="141079" y="11038"/>
                </a:lnTo>
                <a:lnTo>
                  <a:pt x="151203" y="10091"/>
                </a:lnTo>
                <a:lnTo>
                  <a:pt x="160810" y="9460"/>
                </a:lnTo>
                <a:lnTo>
                  <a:pt x="170072" y="9039"/>
                </a:lnTo>
                <a:lnTo>
                  <a:pt x="180056" y="7806"/>
                </a:lnTo>
                <a:lnTo>
                  <a:pt x="190523" y="6031"/>
                </a:lnTo>
                <a:lnTo>
                  <a:pt x="201310" y="3896"/>
                </a:lnTo>
                <a:lnTo>
                  <a:pt x="213265" y="2472"/>
                </a:lnTo>
                <a:lnTo>
                  <a:pt x="225997" y="1523"/>
                </a:lnTo>
                <a:lnTo>
                  <a:pt x="239247" y="890"/>
                </a:lnTo>
                <a:lnTo>
                  <a:pt x="264130" y="187"/>
                </a:lnTo>
                <a:lnTo>
                  <a:pt x="276099" y="0"/>
                </a:lnTo>
                <a:lnTo>
                  <a:pt x="285031" y="827"/>
                </a:lnTo>
                <a:lnTo>
                  <a:pt x="317183" y="819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369"/>
          <p:cNvSpPr/>
          <p:nvPr/>
        </p:nvSpPr>
        <p:spPr>
          <a:xfrm>
            <a:off x="4743450" y="2940367"/>
            <a:ext cx="300038" cy="60009"/>
          </a:xfrm>
          <a:custGeom>
            <a:avLst/>
            <a:gdLst/>
            <a:ahLst/>
            <a:cxnLst/>
            <a:rect l="0" t="0" r="0" b="0"/>
            <a:pathLst>
              <a:path w="300038" h="60009">
                <a:moveTo>
                  <a:pt x="0" y="60008"/>
                </a:moveTo>
                <a:lnTo>
                  <a:pt x="9102" y="55457"/>
                </a:lnTo>
                <a:lnTo>
                  <a:pt x="13687" y="52211"/>
                </a:lnTo>
                <a:lnTo>
                  <a:pt x="18650" y="48142"/>
                </a:lnTo>
                <a:lnTo>
                  <a:pt x="23863" y="43525"/>
                </a:lnTo>
                <a:lnTo>
                  <a:pt x="30196" y="39494"/>
                </a:lnTo>
                <a:lnTo>
                  <a:pt x="37276" y="35855"/>
                </a:lnTo>
                <a:lnTo>
                  <a:pt x="44853" y="32475"/>
                </a:lnTo>
                <a:lnTo>
                  <a:pt x="52762" y="29270"/>
                </a:lnTo>
                <a:lnTo>
                  <a:pt x="60892" y="26181"/>
                </a:lnTo>
                <a:lnTo>
                  <a:pt x="69170" y="23169"/>
                </a:lnTo>
                <a:lnTo>
                  <a:pt x="78498" y="21161"/>
                </a:lnTo>
                <a:lnTo>
                  <a:pt x="88527" y="19822"/>
                </a:lnTo>
                <a:lnTo>
                  <a:pt x="99023" y="18930"/>
                </a:lnTo>
                <a:lnTo>
                  <a:pt x="108878" y="17383"/>
                </a:lnTo>
                <a:lnTo>
                  <a:pt x="118305" y="15399"/>
                </a:lnTo>
                <a:lnTo>
                  <a:pt x="127448" y="13123"/>
                </a:lnTo>
                <a:lnTo>
                  <a:pt x="136400" y="11606"/>
                </a:lnTo>
                <a:lnTo>
                  <a:pt x="145226" y="10595"/>
                </a:lnTo>
                <a:lnTo>
                  <a:pt x="191619" y="6632"/>
                </a:ln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370"/>
          <p:cNvSpPr/>
          <p:nvPr/>
        </p:nvSpPr>
        <p:spPr>
          <a:xfrm>
            <a:off x="5257800" y="2666719"/>
            <a:ext cx="300038" cy="402172"/>
          </a:xfrm>
          <a:custGeom>
            <a:avLst/>
            <a:gdLst/>
            <a:ahLst/>
            <a:cxnLst/>
            <a:rect l="0" t="0" r="0" b="0"/>
            <a:pathLst>
              <a:path w="300038" h="402172">
                <a:moveTo>
                  <a:pt x="0" y="282220"/>
                </a:moveTo>
                <a:lnTo>
                  <a:pt x="35795" y="270289"/>
                </a:lnTo>
                <a:lnTo>
                  <a:pt x="41961" y="267598"/>
                </a:lnTo>
                <a:lnTo>
                  <a:pt x="47024" y="264853"/>
                </a:lnTo>
                <a:lnTo>
                  <a:pt x="56141" y="259261"/>
                </a:lnTo>
                <a:lnTo>
                  <a:pt x="61240" y="256437"/>
                </a:lnTo>
                <a:lnTo>
                  <a:pt x="66544" y="253601"/>
                </a:lnTo>
                <a:lnTo>
                  <a:pt x="74977" y="247911"/>
                </a:lnTo>
                <a:lnTo>
                  <a:pt x="83805" y="240302"/>
                </a:lnTo>
                <a:lnTo>
                  <a:pt x="97254" y="227395"/>
                </a:lnTo>
                <a:lnTo>
                  <a:pt x="104841" y="219000"/>
                </a:lnTo>
                <a:lnTo>
                  <a:pt x="112756" y="209594"/>
                </a:lnTo>
                <a:lnTo>
                  <a:pt x="120891" y="199513"/>
                </a:lnTo>
                <a:lnTo>
                  <a:pt x="128219" y="188030"/>
                </a:lnTo>
                <a:lnTo>
                  <a:pt x="135009" y="175612"/>
                </a:lnTo>
                <a:lnTo>
                  <a:pt x="141441" y="162570"/>
                </a:lnTo>
                <a:lnTo>
                  <a:pt x="147634" y="149114"/>
                </a:lnTo>
                <a:lnTo>
                  <a:pt x="159595" y="121462"/>
                </a:lnTo>
                <a:lnTo>
                  <a:pt x="163546" y="110278"/>
                </a:lnTo>
                <a:lnTo>
                  <a:pt x="166180" y="100917"/>
                </a:lnTo>
                <a:lnTo>
                  <a:pt x="167937" y="92772"/>
                </a:lnTo>
                <a:lnTo>
                  <a:pt x="169108" y="83531"/>
                </a:lnTo>
                <a:lnTo>
                  <a:pt x="169889" y="73561"/>
                </a:lnTo>
                <a:lnTo>
                  <a:pt x="170756" y="54228"/>
                </a:lnTo>
                <a:lnTo>
                  <a:pt x="171141" y="39286"/>
                </a:lnTo>
                <a:lnTo>
                  <a:pt x="169339" y="32634"/>
                </a:lnTo>
                <a:lnTo>
                  <a:pt x="162256" y="20163"/>
                </a:lnTo>
                <a:lnTo>
                  <a:pt x="157701" y="15123"/>
                </a:lnTo>
                <a:lnTo>
                  <a:pt x="152759" y="10811"/>
                </a:lnTo>
                <a:lnTo>
                  <a:pt x="147559" y="6983"/>
                </a:lnTo>
                <a:lnTo>
                  <a:pt x="139242" y="2730"/>
                </a:lnTo>
                <a:lnTo>
                  <a:pt x="132370" y="840"/>
                </a:lnTo>
                <a:lnTo>
                  <a:pt x="126141" y="0"/>
                </a:lnTo>
                <a:lnTo>
                  <a:pt x="117657" y="2167"/>
                </a:lnTo>
                <a:lnTo>
                  <a:pt x="112728" y="4078"/>
                </a:lnTo>
                <a:lnTo>
                  <a:pt x="107537" y="7257"/>
                </a:lnTo>
                <a:lnTo>
                  <a:pt x="102171" y="11282"/>
                </a:lnTo>
                <a:lnTo>
                  <a:pt x="96689" y="15870"/>
                </a:lnTo>
                <a:lnTo>
                  <a:pt x="88058" y="23508"/>
                </a:lnTo>
                <a:lnTo>
                  <a:pt x="81046" y="31029"/>
                </a:lnTo>
                <a:lnTo>
                  <a:pt x="74755" y="40723"/>
                </a:lnTo>
                <a:lnTo>
                  <a:pt x="68784" y="51381"/>
                </a:lnTo>
                <a:lnTo>
                  <a:pt x="62955" y="63420"/>
                </a:lnTo>
                <a:lnTo>
                  <a:pt x="60068" y="70631"/>
                </a:lnTo>
                <a:lnTo>
                  <a:pt x="57190" y="78296"/>
                </a:lnTo>
                <a:lnTo>
                  <a:pt x="54319" y="89121"/>
                </a:lnTo>
                <a:lnTo>
                  <a:pt x="51452" y="102052"/>
                </a:lnTo>
                <a:lnTo>
                  <a:pt x="48589" y="116388"/>
                </a:lnTo>
                <a:lnTo>
                  <a:pt x="42867" y="150097"/>
                </a:lnTo>
                <a:lnTo>
                  <a:pt x="40008" y="168421"/>
                </a:lnTo>
                <a:lnTo>
                  <a:pt x="39054" y="187304"/>
                </a:lnTo>
                <a:lnTo>
                  <a:pt x="39371" y="206561"/>
                </a:lnTo>
                <a:lnTo>
                  <a:pt x="41311" y="242879"/>
                </a:lnTo>
                <a:lnTo>
                  <a:pt x="42173" y="271721"/>
                </a:lnTo>
                <a:lnTo>
                  <a:pt x="45260" y="285698"/>
                </a:lnTo>
                <a:lnTo>
                  <a:pt x="50176" y="299779"/>
                </a:lnTo>
                <a:lnTo>
                  <a:pt x="61353" y="325267"/>
                </a:lnTo>
                <a:lnTo>
                  <a:pt x="69495" y="342945"/>
                </a:lnTo>
                <a:lnTo>
                  <a:pt x="78829" y="354612"/>
                </a:lnTo>
                <a:lnTo>
                  <a:pt x="83985" y="359056"/>
                </a:lnTo>
                <a:lnTo>
                  <a:pt x="90280" y="364877"/>
                </a:lnTo>
                <a:lnTo>
                  <a:pt x="104894" y="378964"/>
                </a:lnTo>
                <a:lnTo>
                  <a:pt x="111839" y="384816"/>
                </a:lnTo>
                <a:lnTo>
                  <a:pt x="118374" y="389670"/>
                </a:lnTo>
                <a:lnTo>
                  <a:pt x="124636" y="393859"/>
                </a:lnTo>
                <a:lnTo>
                  <a:pt x="130716" y="396651"/>
                </a:lnTo>
                <a:lnTo>
                  <a:pt x="136674" y="398513"/>
                </a:lnTo>
                <a:lnTo>
                  <a:pt x="142550" y="399754"/>
                </a:lnTo>
                <a:lnTo>
                  <a:pt x="148374" y="400581"/>
                </a:lnTo>
                <a:lnTo>
                  <a:pt x="154161" y="401133"/>
                </a:lnTo>
                <a:lnTo>
                  <a:pt x="159923" y="401500"/>
                </a:lnTo>
                <a:lnTo>
                  <a:pt x="171407" y="401909"/>
                </a:lnTo>
                <a:lnTo>
                  <a:pt x="194301" y="402171"/>
                </a:lnTo>
                <a:lnTo>
                  <a:pt x="200019" y="401240"/>
                </a:lnTo>
                <a:lnTo>
                  <a:pt x="205736" y="399667"/>
                </a:lnTo>
                <a:lnTo>
                  <a:pt x="233150" y="390298"/>
                </a:lnTo>
                <a:lnTo>
                  <a:pt x="240205" y="386657"/>
                </a:lnTo>
                <a:lnTo>
                  <a:pt x="246814" y="382325"/>
                </a:lnTo>
                <a:lnTo>
                  <a:pt x="253125" y="377532"/>
                </a:lnTo>
                <a:lnTo>
                  <a:pt x="259238" y="373384"/>
                </a:lnTo>
                <a:lnTo>
                  <a:pt x="265217" y="369666"/>
                </a:lnTo>
                <a:lnTo>
                  <a:pt x="271109" y="366235"/>
                </a:lnTo>
                <a:lnTo>
                  <a:pt x="282735" y="359883"/>
                </a:lnTo>
                <a:lnTo>
                  <a:pt x="300037" y="35080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371"/>
          <p:cNvSpPr/>
          <p:nvPr/>
        </p:nvSpPr>
        <p:spPr>
          <a:xfrm>
            <a:off x="5643562" y="2786062"/>
            <a:ext cx="400828" cy="281477"/>
          </a:xfrm>
          <a:custGeom>
            <a:avLst/>
            <a:gdLst/>
            <a:ahLst/>
            <a:cxnLst/>
            <a:rect l="0" t="0" r="0" b="0"/>
            <a:pathLst>
              <a:path w="400828" h="281477">
                <a:moveTo>
                  <a:pt x="0" y="34290"/>
                </a:moveTo>
                <a:lnTo>
                  <a:pt x="0" y="58153"/>
                </a:lnTo>
                <a:lnTo>
                  <a:pt x="953" y="63534"/>
                </a:lnTo>
                <a:lnTo>
                  <a:pt x="2540" y="69026"/>
                </a:lnTo>
                <a:lnTo>
                  <a:pt x="4551" y="74592"/>
                </a:lnTo>
                <a:lnTo>
                  <a:pt x="6844" y="83066"/>
                </a:lnTo>
                <a:lnTo>
                  <a:pt x="9325" y="93477"/>
                </a:lnTo>
                <a:lnTo>
                  <a:pt x="11931" y="105181"/>
                </a:lnTo>
                <a:lnTo>
                  <a:pt x="13670" y="115841"/>
                </a:lnTo>
                <a:lnTo>
                  <a:pt x="14828" y="125805"/>
                </a:lnTo>
                <a:lnTo>
                  <a:pt x="15601" y="135305"/>
                </a:lnTo>
                <a:lnTo>
                  <a:pt x="17068" y="144496"/>
                </a:lnTo>
                <a:lnTo>
                  <a:pt x="18999" y="153480"/>
                </a:lnTo>
                <a:lnTo>
                  <a:pt x="21238" y="162328"/>
                </a:lnTo>
                <a:lnTo>
                  <a:pt x="23684" y="171084"/>
                </a:lnTo>
                <a:lnTo>
                  <a:pt x="28941" y="188432"/>
                </a:lnTo>
                <a:lnTo>
                  <a:pt x="31676" y="196106"/>
                </a:lnTo>
                <a:lnTo>
                  <a:pt x="34453" y="203128"/>
                </a:lnTo>
                <a:lnTo>
                  <a:pt x="37256" y="209713"/>
                </a:lnTo>
                <a:lnTo>
                  <a:pt x="42911" y="222111"/>
                </a:lnTo>
                <a:lnTo>
                  <a:pt x="45752" y="228084"/>
                </a:lnTo>
                <a:lnTo>
                  <a:pt x="49551" y="234924"/>
                </a:lnTo>
                <a:lnTo>
                  <a:pt x="53989" y="242341"/>
                </a:lnTo>
                <a:lnTo>
                  <a:pt x="58853" y="250143"/>
                </a:lnTo>
                <a:lnTo>
                  <a:pt x="63048" y="256297"/>
                </a:lnTo>
                <a:lnTo>
                  <a:pt x="66797" y="261352"/>
                </a:lnTo>
                <a:lnTo>
                  <a:pt x="70248" y="265675"/>
                </a:lnTo>
                <a:lnTo>
                  <a:pt x="73502" y="268556"/>
                </a:lnTo>
                <a:lnTo>
                  <a:pt x="76624" y="270478"/>
                </a:lnTo>
                <a:lnTo>
                  <a:pt x="88109" y="275722"/>
                </a:lnTo>
                <a:lnTo>
                  <a:pt x="97262" y="279706"/>
                </a:lnTo>
                <a:lnTo>
                  <a:pt x="104505" y="281476"/>
                </a:lnTo>
                <a:lnTo>
                  <a:pt x="106818" y="280996"/>
                </a:lnTo>
                <a:lnTo>
                  <a:pt x="108359" y="279723"/>
                </a:lnTo>
                <a:lnTo>
                  <a:pt x="111025" y="275769"/>
                </a:lnTo>
                <a:lnTo>
                  <a:pt x="117880" y="267235"/>
                </a:lnTo>
                <a:lnTo>
                  <a:pt x="120497" y="262929"/>
                </a:lnTo>
                <a:lnTo>
                  <a:pt x="123194" y="258154"/>
                </a:lnTo>
                <a:lnTo>
                  <a:pt x="125944" y="252113"/>
                </a:lnTo>
                <a:lnTo>
                  <a:pt x="128731" y="245227"/>
                </a:lnTo>
                <a:lnTo>
                  <a:pt x="131540" y="237780"/>
                </a:lnTo>
                <a:lnTo>
                  <a:pt x="134366" y="230910"/>
                </a:lnTo>
                <a:lnTo>
                  <a:pt x="137202" y="224425"/>
                </a:lnTo>
                <a:lnTo>
                  <a:pt x="140046" y="218197"/>
                </a:lnTo>
                <a:lnTo>
                  <a:pt x="142894" y="211187"/>
                </a:lnTo>
                <a:lnTo>
                  <a:pt x="145745" y="203656"/>
                </a:lnTo>
                <a:lnTo>
                  <a:pt x="151453" y="187669"/>
                </a:lnTo>
                <a:lnTo>
                  <a:pt x="165736" y="145611"/>
                </a:lnTo>
                <a:lnTo>
                  <a:pt x="167641" y="137079"/>
                </a:lnTo>
                <a:lnTo>
                  <a:pt x="168910" y="128533"/>
                </a:lnTo>
                <a:lnTo>
                  <a:pt x="169757" y="119979"/>
                </a:lnTo>
                <a:lnTo>
                  <a:pt x="170321" y="111418"/>
                </a:lnTo>
                <a:lnTo>
                  <a:pt x="170698" y="102854"/>
                </a:lnTo>
                <a:lnTo>
                  <a:pt x="170948" y="94287"/>
                </a:lnTo>
                <a:lnTo>
                  <a:pt x="170163" y="88575"/>
                </a:lnTo>
                <a:lnTo>
                  <a:pt x="168687" y="84768"/>
                </a:lnTo>
                <a:lnTo>
                  <a:pt x="166750" y="82229"/>
                </a:lnTo>
                <a:lnTo>
                  <a:pt x="165460" y="81490"/>
                </a:lnTo>
                <a:lnTo>
                  <a:pt x="164599" y="81949"/>
                </a:lnTo>
                <a:lnTo>
                  <a:pt x="164025" y="83208"/>
                </a:lnTo>
                <a:lnTo>
                  <a:pt x="164595" y="84999"/>
                </a:lnTo>
                <a:lnTo>
                  <a:pt x="168995" y="92072"/>
                </a:lnTo>
                <a:lnTo>
                  <a:pt x="170359" y="97436"/>
                </a:lnTo>
                <a:lnTo>
                  <a:pt x="173505" y="105535"/>
                </a:lnTo>
                <a:lnTo>
                  <a:pt x="175678" y="110361"/>
                </a:lnTo>
                <a:lnTo>
                  <a:pt x="180632" y="120805"/>
                </a:lnTo>
                <a:lnTo>
                  <a:pt x="191573" y="143031"/>
                </a:lnTo>
                <a:lnTo>
                  <a:pt x="194390" y="149646"/>
                </a:lnTo>
                <a:lnTo>
                  <a:pt x="197221" y="156914"/>
                </a:lnTo>
                <a:lnTo>
                  <a:pt x="200061" y="164617"/>
                </a:lnTo>
                <a:lnTo>
                  <a:pt x="203859" y="171657"/>
                </a:lnTo>
                <a:lnTo>
                  <a:pt x="208296" y="178256"/>
                </a:lnTo>
                <a:lnTo>
                  <a:pt x="213159" y="184560"/>
                </a:lnTo>
                <a:lnTo>
                  <a:pt x="219259" y="191620"/>
                </a:lnTo>
                <a:lnTo>
                  <a:pt x="226182" y="199184"/>
                </a:lnTo>
                <a:lnTo>
                  <a:pt x="248725" y="222754"/>
                </a:lnTo>
                <a:lnTo>
                  <a:pt x="258499" y="230129"/>
                </a:lnTo>
                <a:lnTo>
                  <a:pt x="270146" y="236582"/>
                </a:lnTo>
                <a:lnTo>
                  <a:pt x="277253" y="239637"/>
                </a:lnTo>
                <a:lnTo>
                  <a:pt x="284847" y="242625"/>
                </a:lnTo>
                <a:lnTo>
                  <a:pt x="291816" y="245570"/>
                </a:lnTo>
                <a:lnTo>
                  <a:pt x="304639" y="251383"/>
                </a:lnTo>
                <a:lnTo>
                  <a:pt x="314147" y="254601"/>
                </a:lnTo>
                <a:lnTo>
                  <a:pt x="318017" y="255459"/>
                </a:lnTo>
                <a:lnTo>
                  <a:pt x="322501" y="255078"/>
                </a:lnTo>
                <a:lnTo>
                  <a:pt x="332564" y="252116"/>
                </a:lnTo>
                <a:lnTo>
                  <a:pt x="344389" y="249643"/>
                </a:lnTo>
                <a:lnTo>
                  <a:pt x="353404" y="246525"/>
                </a:lnTo>
                <a:lnTo>
                  <a:pt x="362808" y="241964"/>
                </a:lnTo>
                <a:lnTo>
                  <a:pt x="370163" y="236762"/>
                </a:lnTo>
                <a:lnTo>
                  <a:pt x="374410" y="231184"/>
                </a:lnTo>
                <a:lnTo>
                  <a:pt x="379147" y="223655"/>
                </a:lnTo>
                <a:lnTo>
                  <a:pt x="384209" y="214826"/>
                </a:lnTo>
                <a:lnTo>
                  <a:pt x="388537" y="205130"/>
                </a:lnTo>
                <a:lnTo>
                  <a:pt x="392375" y="194856"/>
                </a:lnTo>
                <a:lnTo>
                  <a:pt x="395886" y="184196"/>
                </a:lnTo>
                <a:lnTo>
                  <a:pt x="398227" y="174233"/>
                </a:lnTo>
                <a:lnTo>
                  <a:pt x="399787" y="164733"/>
                </a:lnTo>
                <a:lnTo>
                  <a:pt x="400827" y="155542"/>
                </a:lnTo>
                <a:lnTo>
                  <a:pt x="400568" y="144652"/>
                </a:lnTo>
                <a:lnTo>
                  <a:pt x="399443" y="132630"/>
                </a:lnTo>
                <a:lnTo>
                  <a:pt x="397741" y="119852"/>
                </a:lnTo>
                <a:lnTo>
                  <a:pt x="395653" y="109429"/>
                </a:lnTo>
                <a:lnTo>
                  <a:pt x="393309" y="100575"/>
                </a:lnTo>
                <a:lnTo>
                  <a:pt x="390793" y="92768"/>
                </a:lnTo>
                <a:lnTo>
                  <a:pt x="388164" y="83753"/>
                </a:lnTo>
                <a:lnTo>
                  <a:pt x="382702" y="63576"/>
                </a:lnTo>
                <a:lnTo>
                  <a:pt x="378960" y="55719"/>
                </a:lnTo>
                <a:lnTo>
                  <a:pt x="374560" y="49529"/>
                </a:lnTo>
                <a:lnTo>
                  <a:pt x="369722" y="44449"/>
                </a:lnTo>
                <a:lnTo>
                  <a:pt x="364591" y="38205"/>
                </a:lnTo>
                <a:lnTo>
                  <a:pt x="359266" y="31185"/>
                </a:lnTo>
                <a:lnTo>
                  <a:pt x="353811" y="23648"/>
                </a:lnTo>
                <a:lnTo>
                  <a:pt x="349221" y="17670"/>
                </a:lnTo>
                <a:lnTo>
                  <a:pt x="345210" y="12733"/>
                </a:lnTo>
                <a:lnTo>
                  <a:pt x="337551" y="3773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372"/>
          <p:cNvSpPr/>
          <p:nvPr/>
        </p:nvSpPr>
        <p:spPr>
          <a:xfrm>
            <a:off x="4333161" y="3336139"/>
            <a:ext cx="290274" cy="504341"/>
          </a:xfrm>
          <a:custGeom>
            <a:avLst/>
            <a:gdLst/>
            <a:ahLst/>
            <a:cxnLst/>
            <a:rect l="0" t="0" r="0" b="0"/>
            <a:pathLst>
              <a:path w="290274" h="504341">
                <a:moveTo>
                  <a:pt x="7381" y="504340"/>
                </a:moveTo>
                <a:lnTo>
                  <a:pt x="7381" y="480478"/>
                </a:lnTo>
                <a:lnTo>
                  <a:pt x="4841" y="469605"/>
                </a:lnTo>
                <a:lnTo>
                  <a:pt x="1489" y="458422"/>
                </a:lnTo>
                <a:lnTo>
                  <a:pt x="0" y="447102"/>
                </a:lnTo>
                <a:lnTo>
                  <a:pt x="555" y="435702"/>
                </a:lnTo>
                <a:lnTo>
                  <a:pt x="1878" y="420481"/>
                </a:lnTo>
                <a:lnTo>
                  <a:pt x="3713" y="402714"/>
                </a:lnTo>
                <a:lnTo>
                  <a:pt x="4935" y="388013"/>
                </a:lnTo>
                <a:lnTo>
                  <a:pt x="5751" y="375354"/>
                </a:lnTo>
                <a:lnTo>
                  <a:pt x="6294" y="364057"/>
                </a:lnTo>
                <a:lnTo>
                  <a:pt x="6898" y="341345"/>
                </a:lnTo>
                <a:lnTo>
                  <a:pt x="7059" y="329954"/>
                </a:lnTo>
                <a:lnTo>
                  <a:pt x="8119" y="311883"/>
                </a:lnTo>
                <a:lnTo>
                  <a:pt x="11837" y="263864"/>
                </a:lnTo>
                <a:lnTo>
                  <a:pt x="14162" y="243058"/>
                </a:lnTo>
                <a:lnTo>
                  <a:pt x="16664" y="225377"/>
                </a:lnTo>
                <a:lnTo>
                  <a:pt x="19284" y="209780"/>
                </a:lnTo>
                <a:lnTo>
                  <a:pt x="21984" y="186999"/>
                </a:lnTo>
                <a:lnTo>
                  <a:pt x="27524" y="128668"/>
                </a:lnTo>
                <a:lnTo>
                  <a:pt x="30335" y="104349"/>
                </a:lnTo>
                <a:lnTo>
                  <a:pt x="33161" y="84327"/>
                </a:lnTo>
                <a:lnTo>
                  <a:pt x="35998" y="67169"/>
                </a:lnTo>
                <a:lnTo>
                  <a:pt x="36936" y="53825"/>
                </a:lnTo>
                <a:lnTo>
                  <a:pt x="36609" y="43025"/>
                </a:lnTo>
                <a:lnTo>
                  <a:pt x="35439" y="33919"/>
                </a:lnTo>
                <a:lnTo>
                  <a:pt x="34139" y="21262"/>
                </a:lnTo>
                <a:lnTo>
                  <a:pt x="33304" y="9926"/>
                </a:lnTo>
                <a:lnTo>
                  <a:pt x="30650" y="5836"/>
                </a:lnTo>
                <a:lnTo>
                  <a:pt x="28609" y="3412"/>
                </a:lnTo>
                <a:lnTo>
                  <a:pt x="29153" y="1795"/>
                </a:lnTo>
                <a:lnTo>
                  <a:pt x="31421" y="718"/>
                </a:lnTo>
                <a:lnTo>
                  <a:pt x="34837" y="0"/>
                </a:lnTo>
                <a:lnTo>
                  <a:pt x="37115" y="474"/>
                </a:lnTo>
                <a:lnTo>
                  <a:pt x="38634" y="1742"/>
                </a:lnTo>
                <a:lnTo>
                  <a:pt x="41274" y="5691"/>
                </a:lnTo>
                <a:lnTo>
                  <a:pt x="48115" y="13269"/>
                </a:lnTo>
                <a:lnTo>
                  <a:pt x="56175" y="22500"/>
                </a:lnTo>
                <a:lnTo>
                  <a:pt x="61769" y="31744"/>
                </a:lnTo>
                <a:lnTo>
                  <a:pt x="69971" y="42203"/>
                </a:lnTo>
                <a:lnTo>
                  <a:pt x="79014" y="53201"/>
                </a:lnTo>
                <a:lnTo>
                  <a:pt x="86208" y="64439"/>
                </a:lnTo>
                <a:lnTo>
                  <a:pt x="92580" y="78324"/>
                </a:lnTo>
                <a:lnTo>
                  <a:pt x="99540" y="94020"/>
                </a:lnTo>
                <a:lnTo>
                  <a:pt x="104063" y="102206"/>
                </a:lnTo>
                <a:lnTo>
                  <a:pt x="108983" y="110521"/>
                </a:lnTo>
                <a:lnTo>
                  <a:pt x="113216" y="118922"/>
                </a:lnTo>
                <a:lnTo>
                  <a:pt x="116990" y="127379"/>
                </a:lnTo>
                <a:lnTo>
                  <a:pt x="120459" y="135876"/>
                </a:lnTo>
                <a:lnTo>
                  <a:pt x="124676" y="145350"/>
                </a:lnTo>
                <a:lnTo>
                  <a:pt x="134442" y="166037"/>
                </a:lnTo>
                <a:lnTo>
                  <a:pt x="139713" y="178792"/>
                </a:lnTo>
                <a:lnTo>
                  <a:pt x="145133" y="193011"/>
                </a:lnTo>
                <a:lnTo>
                  <a:pt x="150650" y="208205"/>
                </a:lnTo>
                <a:lnTo>
                  <a:pt x="156234" y="222144"/>
                </a:lnTo>
                <a:lnTo>
                  <a:pt x="161861" y="235247"/>
                </a:lnTo>
                <a:lnTo>
                  <a:pt x="167518" y="247793"/>
                </a:lnTo>
                <a:lnTo>
                  <a:pt x="212897" y="341481"/>
                </a:lnTo>
                <a:lnTo>
                  <a:pt x="220592" y="358620"/>
                </a:lnTo>
                <a:lnTo>
                  <a:pt x="231681" y="384331"/>
                </a:lnTo>
                <a:lnTo>
                  <a:pt x="239785" y="402108"/>
                </a:lnTo>
                <a:lnTo>
                  <a:pt x="243280" y="411421"/>
                </a:lnTo>
                <a:lnTo>
                  <a:pt x="246562" y="421439"/>
                </a:lnTo>
                <a:lnTo>
                  <a:pt x="249702" y="431928"/>
                </a:lnTo>
                <a:lnTo>
                  <a:pt x="253701" y="439873"/>
                </a:lnTo>
                <a:lnTo>
                  <a:pt x="258272" y="446122"/>
                </a:lnTo>
                <a:lnTo>
                  <a:pt x="274745" y="462996"/>
                </a:lnTo>
                <a:lnTo>
                  <a:pt x="277064" y="466300"/>
                </a:lnTo>
                <a:lnTo>
                  <a:pt x="279640" y="472511"/>
                </a:lnTo>
                <a:lnTo>
                  <a:pt x="281280" y="474548"/>
                </a:lnTo>
                <a:lnTo>
                  <a:pt x="283325" y="475907"/>
                </a:lnTo>
                <a:lnTo>
                  <a:pt x="290273" y="47862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73"/>
          <p:cNvSpPr/>
          <p:nvPr/>
        </p:nvSpPr>
        <p:spPr>
          <a:xfrm>
            <a:off x="4263390" y="3514725"/>
            <a:ext cx="334328" cy="111443"/>
          </a:xfrm>
          <a:custGeom>
            <a:avLst/>
            <a:gdLst/>
            <a:ahLst/>
            <a:cxnLst/>
            <a:rect l="0" t="0" r="0" b="0"/>
            <a:pathLst>
              <a:path w="334328" h="111443">
                <a:moveTo>
                  <a:pt x="0" y="111442"/>
                </a:moveTo>
                <a:lnTo>
                  <a:pt x="13652" y="106891"/>
                </a:lnTo>
                <a:lnTo>
                  <a:pt x="19579" y="104598"/>
                </a:lnTo>
                <a:lnTo>
                  <a:pt x="25435" y="102117"/>
                </a:lnTo>
                <a:lnTo>
                  <a:pt x="31244" y="99510"/>
                </a:lnTo>
                <a:lnTo>
                  <a:pt x="39879" y="96820"/>
                </a:lnTo>
                <a:lnTo>
                  <a:pt x="50399" y="94074"/>
                </a:lnTo>
                <a:lnTo>
                  <a:pt x="62174" y="91291"/>
                </a:lnTo>
                <a:lnTo>
                  <a:pt x="74787" y="87531"/>
                </a:lnTo>
                <a:lnTo>
                  <a:pt x="87957" y="83118"/>
                </a:lnTo>
                <a:lnTo>
                  <a:pt x="134214" y="66900"/>
                </a:lnTo>
                <a:lnTo>
                  <a:pt x="188336" y="48681"/>
                </a:lnTo>
                <a:lnTo>
                  <a:pt x="197947" y="45789"/>
                </a:lnTo>
                <a:lnTo>
                  <a:pt x="228725" y="37167"/>
                </a:lnTo>
                <a:lnTo>
                  <a:pt x="257317" y="28581"/>
                </a:lnTo>
                <a:lnTo>
                  <a:pt x="278511" y="22862"/>
                </a:lnTo>
                <a:lnTo>
                  <a:pt x="289496" y="19051"/>
                </a:lnTo>
                <a:lnTo>
                  <a:pt x="300630" y="14606"/>
                </a:lnTo>
                <a:lnTo>
                  <a:pt x="33432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374"/>
          <p:cNvSpPr/>
          <p:nvPr/>
        </p:nvSpPr>
        <p:spPr>
          <a:xfrm>
            <a:off x="4794884" y="3463290"/>
            <a:ext cx="231459" cy="42863"/>
          </a:xfrm>
          <a:custGeom>
            <a:avLst/>
            <a:gdLst/>
            <a:ahLst/>
            <a:cxnLst/>
            <a:rect l="0" t="0" r="0" b="0"/>
            <a:pathLst>
              <a:path w="231459" h="42863">
                <a:moveTo>
                  <a:pt x="0" y="42862"/>
                </a:moveTo>
                <a:lnTo>
                  <a:pt x="18204" y="33761"/>
                </a:lnTo>
                <a:lnTo>
                  <a:pt x="25471" y="31079"/>
                </a:lnTo>
                <a:lnTo>
                  <a:pt x="32221" y="29292"/>
                </a:lnTo>
                <a:lnTo>
                  <a:pt x="38626" y="28100"/>
                </a:lnTo>
                <a:lnTo>
                  <a:pt x="44800" y="26353"/>
                </a:lnTo>
                <a:lnTo>
                  <a:pt x="50822" y="24236"/>
                </a:lnTo>
                <a:lnTo>
                  <a:pt x="56742" y="21872"/>
                </a:lnTo>
                <a:lnTo>
                  <a:pt x="62593" y="20296"/>
                </a:lnTo>
                <a:lnTo>
                  <a:pt x="68399" y="19246"/>
                </a:lnTo>
                <a:lnTo>
                  <a:pt x="74175" y="18545"/>
                </a:lnTo>
                <a:lnTo>
                  <a:pt x="109608" y="13009"/>
                </a:lnTo>
                <a:lnTo>
                  <a:pt x="120697" y="10577"/>
                </a:lnTo>
                <a:lnTo>
                  <a:pt x="129995" y="8004"/>
                </a:lnTo>
                <a:lnTo>
                  <a:pt x="138099" y="5336"/>
                </a:lnTo>
                <a:lnTo>
                  <a:pt x="145406" y="3557"/>
                </a:lnTo>
                <a:lnTo>
                  <a:pt x="152182" y="2371"/>
                </a:lnTo>
                <a:lnTo>
                  <a:pt x="158605" y="1581"/>
                </a:lnTo>
                <a:lnTo>
                  <a:pt x="166697" y="1053"/>
                </a:lnTo>
                <a:lnTo>
                  <a:pt x="175902" y="702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75"/>
          <p:cNvSpPr/>
          <p:nvPr/>
        </p:nvSpPr>
        <p:spPr>
          <a:xfrm>
            <a:off x="4820602" y="3549015"/>
            <a:ext cx="282894" cy="51436"/>
          </a:xfrm>
          <a:custGeom>
            <a:avLst/>
            <a:gdLst/>
            <a:ahLst/>
            <a:cxnLst/>
            <a:rect l="0" t="0" r="0" b="0"/>
            <a:pathLst>
              <a:path w="282894" h="51436">
                <a:moveTo>
                  <a:pt x="0" y="51435"/>
                </a:moveTo>
                <a:lnTo>
                  <a:pt x="22755" y="51435"/>
                </a:lnTo>
                <a:lnTo>
                  <a:pt x="31362" y="50482"/>
                </a:lnTo>
                <a:lnTo>
                  <a:pt x="39006" y="48895"/>
                </a:lnTo>
                <a:lnTo>
                  <a:pt x="46006" y="46884"/>
                </a:lnTo>
                <a:lnTo>
                  <a:pt x="55436" y="44591"/>
                </a:lnTo>
                <a:lnTo>
                  <a:pt x="78613" y="39503"/>
                </a:lnTo>
                <a:lnTo>
                  <a:pt x="89557" y="36813"/>
                </a:lnTo>
                <a:lnTo>
                  <a:pt x="99709" y="34067"/>
                </a:lnTo>
                <a:lnTo>
                  <a:pt x="109335" y="31283"/>
                </a:lnTo>
                <a:lnTo>
                  <a:pt x="118610" y="29428"/>
                </a:lnTo>
                <a:lnTo>
                  <a:pt x="127651" y="28191"/>
                </a:lnTo>
                <a:lnTo>
                  <a:pt x="136536" y="27367"/>
                </a:lnTo>
                <a:lnTo>
                  <a:pt x="148174" y="24912"/>
                </a:lnTo>
                <a:lnTo>
                  <a:pt x="161647" y="21370"/>
                </a:lnTo>
                <a:lnTo>
                  <a:pt x="176345" y="17104"/>
                </a:lnTo>
                <a:lnTo>
                  <a:pt x="189001" y="14260"/>
                </a:lnTo>
                <a:lnTo>
                  <a:pt x="200296" y="12364"/>
                </a:lnTo>
                <a:lnTo>
                  <a:pt x="210683" y="11100"/>
                </a:lnTo>
                <a:lnTo>
                  <a:pt x="220465" y="9305"/>
                </a:lnTo>
                <a:lnTo>
                  <a:pt x="229844" y="7156"/>
                </a:lnTo>
                <a:lnTo>
                  <a:pt x="238955" y="4770"/>
                </a:lnTo>
                <a:lnTo>
                  <a:pt x="247886" y="3180"/>
                </a:lnTo>
                <a:lnTo>
                  <a:pt x="256697" y="2120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76"/>
          <p:cNvSpPr/>
          <p:nvPr/>
        </p:nvSpPr>
        <p:spPr>
          <a:xfrm>
            <a:off x="5395462" y="3283411"/>
            <a:ext cx="308109" cy="381171"/>
          </a:xfrm>
          <a:custGeom>
            <a:avLst/>
            <a:gdLst/>
            <a:ahLst/>
            <a:cxnLst/>
            <a:rect l="0" t="0" r="0" b="0"/>
            <a:pathLst>
              <a:path w="308109" h="381171">
                <a:moveTo>
                  <a:pt x="8070" y="42718"/>
                </a:moveTo>
                <a:lnTo>
                  <a:pt x="12621" y="29066"/>
                </a:lnTo>
                <a:lnTo>
                  <a:pt x="14914" y="25044"/>
                </a:lnTo>
                <a:lnTo>
                  <a:pt x="17395" y="22363"/>
                </a:lnTo>
                <a:lnTo>
                  <a:pt x="23644" y="18432"/>
                </a:lnTo>
                <a:lnTo>
                  <a:pt x="32772" y="13510"/>
                </a:lnTo>
                <a:lnTo>
                  <a:pt x="48621" y="5383"/>
                </a:lnTo>
                <a:lnTo>
                  <a:pt x="55106" y="3541"/>
                </a:lnTo>
                <a:lnTo>
                  <a:pt x="62287" y="2313"/>
                </a:lnTo>
                <a:lnTo>
                  <a:pt x="69933" y="1494"/>
                </a:lnTo>
                <a:lnTo>
                  <a:pt x="76934" y="948"/>
                </a:lnTo>
                <a:lnTo>
                  <a:pt x="83507" y="584"/>
                </a:lnTo>
                <a:lnTo>
                  <a:pt x="95890" y="180"/>
                </a:lnTo>
                <a:lnTo>
                  <a:pt x="107743" y="0"/>
                </a:lnTo>
                <a:lnTo>
                  <a:pt x="114524" y="905"/>
                </a:lnTo>
                <a:lnTo>
                  <a:pt x="121902" y="2460"/>
                </a:lnTo>
                <a:lnTo>
                  <a:pt x="129678" y="4450"/>
                </a:lnTo>
                <a:lnTo>
                  <a:pt x="135815" y="7681"/>
                </a:lnTo>
                <a:lnTo>
                  <a:pt x="145173" y="16351"/>
                </a:lnTo>
                <a:lnTo>
                  <a:pt x="160348" y="31943"/>
                </a:lnTo>
                <a:lnTo>
                  <a:pt x="168776" y="43009"/>
                </a:lnTo>
                <a:lnTo>
                  <a:pt x="176650" y="54278"/>
                </a:lnTo>
                <a:lnTo>
                  <a:pt x="181417" y="59950"/>
                </a:lnTo>
                <a:lnTo>
                  <a:pt x="186499" y="65636"/>
                </a:lnTo>
                <a:lnTo>
                  <a:pt x="190840" y="72284"/>
                </a:lnTo>
                <a:lnTo>
                  <a:pt x="194687" y="79574"/>
                </a:lnTo>
                <a:lnTo>
                  <a:pt x="198204" y="87292"/>
                </a:lnTo>
                <a:lnTo>
                  <a:pt x="200548" y="95294"/>
                </a:lnTo>
                <a:lnTo>
                  <a:pt x="202112" y="103486"/>
                </a:lnTo>
                <a:lnTo>
                  <a:pt x="203154" y="111805"/>
                </a:lnTo>
                <a:lnTo>
                  <a:pt x="204801" y="120209"/>
                </a:lnTo>
                <a:lnTo>
                  <a:pt x="206852" y="128669"/>
                </a:lnTo>
                <a:lnTo>
                  <a:pt x="209171" y="137166"/>
                </a:lnTo>
                <a:lnTo>
                  <a:pt x="210717" y="146641"/>
                </a:lnTo>
                <a:lnTo>
                  <a:pt x="211748" y="156768"/>
                </a:lnTo>
                <a:lnTo>
                  <a:pt x="212436" y="167329"/>
                </a:lnTo>
                <a:lnTo>
                  <a:pt x="210989" y="181037"/>
                </a:lnTo>
                <a:lnTo>
                  <a:pt x="208119" y="196844"/>
                </a:lnTo>
                <a:lnTo>
                  <a:pt x="204301" y="214049"/>
                </a:lnTo>
                <a:lnTo>
                  <a:pt x="198898" y="231234"/>
                </a:lnTo>
                <a:lnTo>
                  <a:pt x="192439" y="248405"/>
                </a:lnTo>
                <a:lnTo>
                  <a:pt x="179547" y="278915"/>
                </a:lnTo>
                <a:lnTo>
                  <a:pt x="170642" y="298825"/>
                </a:lnTo>
                <a:lnTo>
                  <a:pt x="165981" y="306801"/>
                </a:lnTo>
                <a:lnTo>
                  <a:pt x="160969" y="314024"/>
                </a:lnTo>
                <a:lnTo>
                  <a:pt x="155723" y="320744"/>
                </a:lnTo>
                <a:lnTo>
                  <a:pt x="148415" y="328081"/>
                </a:lnTo>
                <a:lnTo>
                  <a:pt x="139733" y="335830"/>
                </a:lnTo>
                <a:lnTo>
                  <a:pt x="130135" y="343854"/>
                </a:lnTo>
                <a:lnTo>
                  <a:pt x="121832" y="350155"/>
                </a:lnTo>
                <a:lnTo>
                  <a:pt x="114392" y="355309"/>
                </a:lnTo>
                <a:lnTo>
                  <a:pt x="107526" y="359697"/>
                </a:lnTo>
                <a:lnTo>
                  <a:pt x="101044" y="363575"/>
                </a:lnTo>
                <a:lnTo>
                  <a:pt x="94818" y="367113"/>
                </a:lnTo>
                <a:lnTo>
                  <a:pt x="88762" y="370424"/>
                </a:lnTo>
                <a:lnTo>
                  <a:pt x="82819" y="372631"/>
                </a:lnTo>
                <a:lnTo>
                  <a:pt x="76953" y="374103"/>
                </a:lnTo>
                <a:lnTo>
                  <a:pt x="71137" y="375084"/>
                </a:lnTo>
                <a:lnTo>
                  <a:pt x="65355" y="375738"/>
                </a:lnTo>
                <a:lnTo>
                  <a:pt x="59595" y="376174"/>
                </a:lnTo>
                <a:lnTo>
                  <a:pt x="49067" y="376659"/>
                </a:lnTo>
                <a:lnTo>
                  <a:pt x="41214" y="376874"/>
                </a:lnTo>
                <a:lnTo>
                  <a:pt x="37786" y="375979"/>
                </a:lnTo>
                <a:lnTo>
                  <a:pt x="28410" y="371120"/>
                </a:lnTo>
                <a:lnTo>
                  <a:pt x="19600" y="368306"/>
                </a:lnTo>
                <a:lnTo>
                  <a:pt x="10957" y="361862"/>
                </a:lnTo>
                <a:lnTo>
                  <a:pt x="5226" y="356645"/>
                </a:lnTo>
                <a:lnTo>
                  <a:pt x="3316" y="352968"/>
                </a:lnTo>
                <a:lnTo>
                  <a:pt x="1195" y="343802"/>
                </a:lnTo>
                <a:lnTo>
                  <a:pt x="252" y="333379"/>
                </a:lnTo>
                <a:lnTo>
                  <a:pt x="0" y="327932"/>
                </a:lnTo>
                <a:lnTo>
                  <a:pt x="2261" y="316800"/>
                </a:lnTo>
                <a:lnTo>
                  <a:pt x="6441" y="305502"/>
                </a:lnTo>
                <a:lnTo>
                  <a:pt x="11474" y="294131"/>
                </a:lnTo>
                <a:lnTo>
                  <a:pt x="15101" y="289385"/>
                </a:lnTo>
                <a:lnTo>
                  <a:pt x="24213" y="281571"/>
                </a:lnTo>
                <a:lnTo>
                  <a:pt x="32072" y="272382"/>
                </a:lnTo>
                <a:lnTo>
                  <a:pt x="35502" y="267265"/>
                </a:lnTo>
                <a:lnTo>
                  <a:pt x="40645" y="261949"/>
                </a:lnTo>
                <a:lnTo>
                  <a:pt x="46932" y="256500"/>
                </a:lnTo>
                <a:lnTo>
                  <a:pt x="53980" y="250962"/>
                </a:lnTo>
                <a:lnTo>
                  <a:pt x="60584" y="246318"/>
                </a:lnTo>
                <a:lnTo>
                  <a:pt x="66892" y="242269"/>
                </a:lnTo>
                <a:lnTo>
                  <a:pt x="73002" y="238617"/>
                </a:lnTo>
                <a:lnTo>
                  <a:pt x="78980" y="235230"/>
                </a:lnTo>
                <a:lnTo>
                  <a:pt x="90703" y="228927"/>
                </a:lnTo>
                <a:lnTo>
                  <a:pt x="97449" y="225912"/>
                </a:lnTo>
                <a:lnTo>
                  <a:pt x="104804" y="222950"/>
                </a:lnTo>
                <a:lnTo>
                  <a:pt x="112564" y="220023"/>
                </a:lnTo>
                <a:lnTo>
                  <a:pt x="120595" y="218072"/>
                </a:lnTo>
                <a:lnTo>
                  <a:pt x="128807" y="216771"/>
                </a:lnTo>
                <a:lnTo>
                  <a:pt x="137139" y="215903"/>
                </a:lnTo>
                <a:lnTo>
                  <a:pt x="144599" y="214373"/>
                </a:lnTo>
                <a:lnTo>
                  <a:pt x="151476" y="212400"/>
                </a:lnTo>
                <a:lnTo>
                  <a:pt x="157967" y="210132"/>
                </a:lnTo>
                <a:lnTo>
                  <a:pt x="164199" y="209572"/>
                </a:lnTo>
                <a:lnTo>
                  <a:pt x="170258" y="210152"/>
                </a:lnTo>
                <a:lnTo>
                  <a:pt x="176203" y="211491"/>
                </a:lnTo>
                <a:lnTo>
                  <a:pt x="182071" y="212384"/>
                </a:lnTo>
                <a:lnTo>
                  <a:pt x="187889" y="212979"/>
                </a:lnTo>
                <a:lnTo>
                  <a:pt x="193672" y="213375"/>
                </a:lnTo>
                <a:lnTo>
                  <a:pt x="200384" y="215545"/>
                </a:lnTo>
                <a:lnTo>
                  <a:pt x="207717" y="218896"/>
                </a:lnTo>
                <a:lnTo>
                  <a:pt x="215463" y="223035"/>
                </a:lnTo>
                <a:lnTo>
                  <a:pt x="221580" y="227700"/>
                </a:lnTo>
                <a:lnTo>
                  <a:pt x="230916" y="237962"/>
                </a:lnTo>
                <a:lnTo>
                  <a:pt x="235691" y="243366"/>
                </a:lnTo>
                <a:lnTo>
                  <a:pt x="246078" y="254450"/>
                </a:lnTo>
                <a:lnTo>
                  <a:pt x="254504" y="265727"/>
                </a:lnTo>
                <a:lnTo>
                  <a:pt x="258084" y="271401"/>
                </a:lnTo>
                <a:lnTo>
                  <a:pt x="261424" y="278041"/>
                </a:lnTo>
                <a:lnTo>
                  <a:pt x="264602" y="285325"/>
                </a:lnTo>
                <a:lnTo>
                  <a:pt x="267674" y="293039"/>
                </a:lnTo>
                <a:lnTo>
                  <a:pt x="269722" y="300086"/>
                </a:lnTo>
                <a:lnTo>
                  <a:pt x="271087" y="306690"/>
                </a:lnTo>
                <a:lnTo>
                  <a:pt x="271997" y="312996"/>
                </a:lnTo>
                <a:lnTo>
                  <a:pt x="272604" y="321012"/>
                </a:lnTo>
                <a:lnTo>
                  <a:pt x="273009" y="330165"/>
                </a:lnTo>
                <a:lnTo>
                  <a:pt x="273279" y="340077"/>
                </a:lnTo>
                <a:lnTo>
                  <a:pt x="274411" y="348590"/>
                </a:lnTo>
                <a:lnTo>
                  <a:pt x="276118" y="356171"/>
                </a:lnTo>
                <a:lnTo>
                  <a:pt x="281151" y="372923"/>
                </a:lnTo>
                <a:lnTo>
                  <a:pt x="284379" y="377753"/>
                </a:lnTo>
                <a:lnTo>
                  <a:pt x="286574" y="380375"/>
                </a:lnTo>
                <a:lnTo>
                  <a:pt x="288989" y="381170"/>
                </a:lnTo>
                <a:lnTo>
                  <a:pt x="291552" y="380748"/>
                </a:lnTo>
                <a:lnTo>
                  <a:pt x="296939" y="378691"/>
                </a:lnTo>
                <a:lnTo>
                  <a:pt x="302509" y="377777"/>
                </a:lnTo>
                <a:lnTo>
                  <a:pt x="304375" y="376581"/>
                </a:lnTo>
                <a:lnTo>
                  <a:pt x="305620" y="374831"/>
                </a:lnTo>
                <a:lnTo>
                  <a:pt x="308108" y="36847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377"/>
          <p:cNvSpPr/>
          <p:nvPr/>
        </p:nvSpPr>
        <p:spPr>
          <a:xfrm>
            <a:off x="5773124" y="3317557"/>
            <a:ext cx="200126" cy="315367"/>
          </a:xfrm>
          <a:custGeom>
            <a:avLst/>
            <a:gdLst/>
            <a:ahLst/>
            <a:cxnLst/>
            <a:rect l="0" t="0" r="0" b="0"/>
            <a:pathLst>
              <a:path w="200126" h="315367">
                <a:moveTo>
                  <a:pt x="16171" y="34290"/>
                </a:moveTo>
                <a:lnTo>
                  <a:pt x="11620" y="47943"/>
                </a:lnTo>
                <a:lnTo>
                  <a:pt x="6846" y="57185"/>
                </a:lnTo>
                <a:lnTo>
                  <a:pt x="4239" y="60984"/>
                </a:lnTo>
                <a:lnTo>
                  <a:pt x="3454" y="68278"/>
                </a:lnTo>
                <a:lnTo>
                  <a:pt x="3883" y="77904"/>
                </a:lnTo>
                <a:lnTo>
                  <a:pt x="5121" y="89083"/>
                </a:lnTo>
                <a:lnTo>
                  <a:pt x="4995" y="98441"/>
                </a:lnTo>
                <a:lnTo>
                  <a:pt x="3957" y="106585"/>
                </a:lnTo>
                <a:lnTo>
                  <a:pt x="2313" y="113919"/>
                </a:lnTo>
                <a:lnTo>
                  <a:pt x="1217" y="120714"/>
                </a:lnTo>
                <a:lnTo>
                  <a:pt x="487" y="127149"/>
                </a:lnTo>
                <a:lnTo>
                  <a:pt x="0" y="133343"/>
                </a:lnTo>
                <a:lnTo>
                  <a:pt x="628" y="140331"/>
                </a:lnTo>
                <a:lnTo>
                  <a:pt x="1999" y="147846"/>
                </a:lnTo>
                <a:lnTo>
                  <a:pt x="3865" y="155714"/>
                </a:lnTo>
                <a:lnTo>
                  <a:pt x="5110" y="162865"/>
                </a:lnTo>
                <a:lnTo>
                  <a:pt x="5939" y="169536"/>
                </a:lnTo>
                <a:lnTo>
                  <a:pt x="6492" y="175889"/>
                </a:lnTo>
                <a:lnTo>
                  <a:pt x="6861" y="184887"/>
                </a:lnTo>
                <a:lnTo>
                  <a:pt x="7270" y="207585"/>
                </a:lnTo>
                <a:lnTo>
                  <a:pt x="8332" y="218400"/>
                </a:lnTo>
                <a:lnTo>
                  <a:pt x="9992" y="228468"/>
                </a:lnTo>
                <a:lnTo>
                  <a:pt x="12052" y="238037"/>
                </a:lnTo>
                <a:lnTo>
                  <a:pt x="15330" y="246321"/>
                </a:lnTo>
                <a:lnTo>
                  <a:pt x="19420" y="253749"/>
                </a:lnTo>
                <a:lnTo>
                  <a:pt x="24052" y="260606"/>
                </a:lnTo>
                <a:lnTo>
                  <a:pt x="28092" y="266130"/>
                </a:lnTo>
                <a:lnTo>
                  <a:pt x="31739" y="270765"/>
                </a:lnTo>
                <a:lnTo>
                  <a:pt x="35122" y="274807"/>
                </a:lnTo>
                <a:lnTo>
                  <a:pt x="38330" y="279407"/>
                </a:lnTo>
                <a:lnTo>
                  <a:pt x="41421" y="284379"/>
                </a:lnTo>
                <a:lnTo>
                  <a:pt x="44434" y="289599"/>
                </a:lnTo>
                <a:lnTo>
                  <a:pt x="50253" y="294031"/>
                </a:lnTo>
                <a:lnTo>
                  <a:pt x="57942" y="297938"/>
                </a:lnTo>
                <a:lnTo>
                  <a:pt x="66878" y="301496"/>
                </a:lnTo>
                <a:lnTo>
                  <a:pt x="74741" y="304819"/>
                </a:lnTo>
                <a:lnTo>
                  <a:pt x="88557" y="311053"/>
                </a:lnTo>
                <a:lnTo>
                  <a:pt x="94908" y="313096"/>
                </a:lnTo>
                <a:lnTo>
                  <a:pt x="101047" y="314458"/>
                </a:lnTo>
                <a:lnTo>
                  <a:pt x="107045" y="315366"/>
                </a:lnTo>
                <a:lnTo>
                  <a:pt x="111996" y="315019"/>
                </a:lnTo>
                <a:lnTo>
                  <a:pt x="116249" y="313836"/>
                </a:lnTo>
                <a:lnTo>
                  <a:pt x="120037" y="312094"/>
                </a:lnTo>
                <a:lnTo>
                  <a:pt x="139804" y="302454"/>
                </a:lnTo>
                <a:lnTo>
                  <a:pt x="150811" y="296984"/>
                </a:lnTo>
                <a:lnTo>
                  <a:pt x="155461" y="293240"/>
                </a:lnTo>
                <a:lnTo>
                  <a:pt x="159513" y="288838"/>
                </a:lnTo>
                <a:lnTo>
                  <a:pt x="163168" y="283999"/>
                </a:lnTo>
                <a:lnTo>
                  <a:pt x="167508" y="276963"/>
                </a:lnTo>
                <a:lnTo>
                  <a:pt x="172307" y="268462"/>
                </a:lnTo>
                <a:lnTo>
                  <a:pt x="185623" y="243374"/>
                </a:lnTo>
                <a:lnTo>
                  <a:pt x="189147" y="236545"/>
                </a:lnTo>
                <a:lnTo>
                  <a:pt x="191496" y="229134"/>
                </a:lnTo>
                <a:lnTo>
                  <a:pt x="193061" y="221336"/>
                </a:lnTo>
                <a:lnTo>
                  <a:pt x="195753" y="199337"/>
                </a:lnTo>
                <a:lnTo>
                  <a:pt x="200125" y="160984"/>
                </a:lnTo>
                <a:lnTo>
                  <a:pt x="198814" y="144470"/>
                </a:lnTo>
                <a:lnTo>
                  <a:pt x="195083" y="130604"/>
                </a:lnTo>
                <a:lnTo>
                  <a:pt x="189739" y="118502"/>
                </a:lnTo>
                <a:lnTo>
                  <a:pt x="186175" y="108528"/>
                </a:lnTo>
                <a:lnTo>
                  <a:pt x="183799" y="99975"/>
                </a:lnTo>
                <a:lnTo>
                  <a:pt x="182215" y="92367"/>
                </a:lnTo>
                <a:lnTo>
                  <a:pt x="179255" y="85391"/>
                </a:lnTo>
                <a:lnTo>
                  <a:pt x="175376" y="78835"/>
                </a:lnTo>
                <a:lnTo>
                  <a:pt x="170885" y="72559"/>
                </a:lnTo>
                <a:lnTo>
                  <a:pt x="166939" y="66470"/>
                </a:lnTo>
                <a:lnTo>
                  <a:pt x="163355" y="60506"/>
                </a:lnTo>
                <a:lnTo>
                  <a:pt x="160014" y="54625"/>
                </a:lnTo>
                <a:lnTo>
                  <a:pt x="155881" y="49752"/>
                </a:lnTo>
                <a:lnTo>
                  <a:pt x="151221" y="45550"/>
                </a:lnTo>
                <a:lnTo>
                  <a:pt x="146209" y="41797"/>
                </a:lnTo>
                <a:lnTo>
                  <a:pt x="140963" y="37390"/>
                </a:lnTo>
                <a:lnTo>
                  <a:pt x="135561" y="32547"/>
                </a:lnTo>
                <a:lnTo>
                  <a:pt x="130054" y="27413"/>
                </a:lnTo>
                <a:lnTo>
                  <a:pt x="122573" y="22085"/>
                </a:lnTo>
                <a:lnTo>
                  <a:pt x="113775" y="16629"/>
                </a:lnTo>
                <a:lnTo>
                  <a:pt x="104100" y="11085"/>
                </a:lnTo>
                <a:lnTo>
                  <a:pt x="95746" y="7390"/>
                </a:lnTo>
                <a:lnTo>
                  <a:pt x="88271" y="4927"/>
                </a:lnTo>
                <a:lnTo>
                  <a:pt x="81382" y="3285"/>
                </a:lnTo>
                <a:lnTo>
                  <a:pt x="74885" y="2190"/>
                </a:lnTo>
                <a:lnTo>
                  <a:pt x="68648" y="1460"/>
                </a:lnTo>
                <a:lnTo>
                  <a:pt x="62586" y="973"/>
                </a:lnTo>
                <a:lnTo>
                  <a:pt x="56639" y="649"/>
                </a:lnTo>
                <a:lnTo>
                  <a:pt x="50770" y="433"/>
                </a:lnTo>
                <a:lnTo>
                  <a:pt x="1617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378"/>
          <p:cNvSpPr/>
          <p:nvPr/>
        </p:nvSpPr>
        <p:spPr>
          <a:xfrm>
            <a:off x="6142063" y="3448984"/>
            <a:ext cx="15850" cy="31452"/>
          </a:xfrm>
          <a:custGeom>
            <a:avLst/>
            <a:gdLst/>
            <a:ahLst/>
            <a:cxnLst/>
            <a:rect l="0" t="0" r="0" b="0"/>
            <a:pathLst>
              <a:path w="15850" h="31452">
                <a:moveTo>
                  <a:pt x="15849" y="5733"/>
                </a:moveTo>
                <a:lnTo>
                  <a:pt x="15849" y="25046"/>
                </a:lnTo>
                <a:lnTo>
                  <a:pt x="14897" y="27181"/>
                </a:lnTo>
                <a:lnTo>
                  <a:pt x="13309" y="28604"/>
                </a:lnTo>
                <a:lnTo>
                  <a:pt x="8468" y="30888"/>
                </a:lnTo>
                <a:lnTo>
                  <a:pt x="7119" y="31076"/>
                </a:lnTo>
                <a:lnTo>
                  <a:pt x="5266" y="31201"/>
                </a:lnTo>
                <a:lnTo>
                  <a:pt x="3079" y="31284"/>
                </a:lnTo>
                <a:lnTo>
                  <a:pt x="1620" y="30387"/>
                </a:lnTo>
                <a:lnTo>
                  <a:pt x="648" y="28837"/>
                </a:lnTo>
                <a:lnTo>
                  <a:pt x="0" y="26850"/>
                </a:lnTo>
                <a:lnTo>
                  <a:pt x="520" y="24574"/>
                </a:lnTo>
                <a:lnTo>
                  <a:pt x="1820" y="22104"/>
                </a:lnTo>
                <a:lnTo>
                  <a:pt x="3639" y="19504"/>
                </a:lnTo>
                <a:lnTo>
                  <a:pt x="5804" y="15866"/>
                </a:lnTo>
                <a:lnTo>
                  <a:pt x="8200" y="11536"/>
                </a:lnTo>
                <a:lnTo>
                  <a:pt x="14338" y="0"/>
                </a:lnTo>
                <a:lnTo>
                  <a:pt x="14842" y="6"/>
                </a:lnTo>
                <a:lnTo>
                  <a:pt x="15178" y="963"/>
                </a:lnTo>
                <a:lnTo>
                  <a:pt x="15401" y="2553"/>
                </a:lnTo>
                <a:lnTo>
                  <a:pt x="15551" y="4566"/>
                </a:lnTo>
                <a:lnTo>
                  <a:pt x="15650" y="6860"/>
                </a:lnTo>
                <a:lnTo>
                  <a:pt x="15761" y="11949"/>
                </a:lnTo>
                <a:lnTo>
                  <a:pt x="15849" y="3145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379"/>
          <p:cNvSpPr/>
          <p:nvPr/>
        </p:nvSpPr>
        <p:spPr>
          <a:xfrm>
            <a:off x="6286500" y="3267820"/>
            <a:ext cx="317183" cy="332360"/>
          </a:xfrm>
          <a:custGeom>
            <a:avLst/>
            <a:gdLst/>
            <a:ahLst/>
            <a:cxnLst/>
            <a:rect l="0" t="0" r="0" b="0"/>
            <a:pathLst>
              <a:path w="317183" h="332360">
                <a:moveTo>
                  <a:pt x="0" y="66882"/>
                </a:moveTo>
                <a:lnTo>
                  <a:pt x="4550" y="53230"/>
                </a:lnTo>
                <a:lnTo>
                  <a:pt x="9325" y="43987"/>
                </a:lnTo>
                <a:lnTo>
                  <a:pt x="11931" y="40188"/>
                </a:lnTo>
                <a:lnTo>
                  <a:pt x="19908" y="33428"/>
                </a:lnTo>
                <a:lnTo>
                  <a:pt x="29802" y="27249"/>
                </a:lnTo>
                <a:lnTo>
                  <a:pt x="35108" y="24267"/>
                </a:lnTo>
                <a:lnTo>
                  <a:pt x="46084" y="18415"/>
                </a:lnTo>
                <a:lnTo>
                  <a:pt x="57312" y="12639"/>
                </a:lnTo>
                <a:lnTo>
                  <a:pt x="63925" y="9765"/>
                </a:lnTo>
                <a:lnTo>
                  <a:pt x="71191" y="6896"/>
                </a:lnTo>
                <a:lnTo>
                  <a:pt x="78893" y="4032"/>
                </a:lnTo>
                <a:lnTo>
                  <a:pt x="86886" y="2122"/>
                </a:lnTo>
                <a:lnTo>
                  <a:pt x="95071" y="849"/>
                </a:lnTo>
                <a:lnTo>
                  <a:pt x="103385" y="0"/>
                </a:lnTo>
                <a:lnTo>
                  <a:pt x="110833" y="386"/>
                </a:lnTo>
                <a:lnTo>
                  <a:pt x="117704" y="1597"/>
                </a:lnTo>
                <a:lnTo>
                  <a:pt x="124189" y="3356"/>
                </a:lnTo>
                <a:lnTo>
                  <a:pt x="131370" y="4529"/>
                </a:lnTo>
                <a:lnTo>
                  <a:pt x="139015" y="5311"/>
                </a:lnTo>
                <a:lnTo>
                  <a:pt x="146969" y="5832"/>
                </a:lnTo>
                <a:lnTo>
                  <a:pt x="154177" y="8085"/>
                </a:lnTo>
                <a:lnTo>
                  <a:pt x="160887" y="11491"/>
                </a:lnTo>
                <a:lnTo>
                  <a:pt x="167265" y="15667"/>
                </a:lnTo>
                <a:lnTo>
                  <a:pt x="176893" y="22848"/>
                </a:lnTo>
                <a:lnTo>
                  <a:pt x="180793" y="26096"/>
                </a:lnTo>
                <a:lnTo>
                  <a:pt x="186251" y="33024"/>
                </a:lnTo>
                <a:lnTo>
                  <a:pt x="192747" y="42405"/>
                </a:lnTo>
                <a:lnTo>
                  <a:pt x="199935" y="53421"/>
                </a:lnTo>
                <a:lnTo>
                  <a:pt x="204728" y="63623"/>
                </a:lnTo>
                <a:lnTo>
                  <a:pt x="207922" y="73282"/>
                </a:lnTo>
                <a:lnTo>
                  <a:pt x="210053" y="82579"/>
                </a:lnTo>
                <a:lnTo>
                  <a:pt x="211473" y="91634"/>
                </a:lnTo>
                <a:lnTo>
                  <a:pt x="212419" y="100529"/>
                </a:lnTo>
                <a:lnTo>
                  <a:pt x="213050" y="109316"/>
                </a:lnTo>
                <a:lnTo>
                  <a:pt x="212518" y="118031"/>
                </a:lnTo>
                <a:lnTo>
                  <a:pt x="211211" y="126699"/>
                </a:lnTo>
                <a:lnTo>
                  <a:pt x="209387" y="135335"/>
                </a:lnTo>
                <a:lnTo>
                  <a:pt x="209124" y="144902"/>
                </a:lnTo>
                <a:lnTo>
                  <a:pt x="209901" y="155091"/>
                </a:lnTo>
                <a:lnTo>
                  <a:pt x="211371" y="165693"/>
                </a:lnTo>
                <a:lnTo>
                  <a:pt x="211399" y="175619"/>
                </a:lnTo>
                <a:lnTo>
                  <a:pt x="210465" y="185093"/>
                </a:lnTo>
                <a:lnTo>
                  <a:pt x="208890" y="194267"/>
                </a:lnTo>
                <a:lnTo>
                  <a:pt x="205935" y="203240"/>
                </a:lnTo>
                <a:lnTo>
                  <a:pt x="202060" y="212080"/>
                </a:lnTo>
                <a:lnTo>
                  <a:pt x="197572" y="220831"/>
                </a:lnTo>
                <a:lnTo>
                  <a:pt x="193626" y="229522"/>
                </a:lnTo>
                <a:lnTo>
                  <a:pt x="190044" y="238174"/>
                </a:lnTo>
                <a:lnTo>
                  <a:pt x="186704" y="246799"/>
                </a:lnTo>
                <a:lnTo>
                  <a:pt x="182571" y="255407"/>
                </a:lnTo>
                <a:lnTo>
                  <a:pt x="177912" y="264003"/>
                </a:lnTo>
                <a:lnTo>
                  <a:pt x="172900" y="272591"/>
                </a:lnTo>
                <a:lnTo>
                  <a:pt x="167654" y="280221"/>
                </a:lnTo>
                <a:lnTo>
                  <a:pt x="162252" y="287213"/>
                </a:lnTo>
                <a:lnTo>
                  <a:pt x="156745" y="293780"/>
                </a:lnTo>
                <a:lnTo>
                  <a:pt x="151169" y="299109"/>
                </a:lnTo>
                <a:lnTo>
                  <a:pt x="145547" y="303615"/>
                </a:lnTo>
                <a:lnTo>
                  <a:pt x="139894" y="307572"/>
                </a:lnTo>
                <a:lnTo>
                  <a:pt x="134220" y="312114"/>
                </a:lnTo>
                <a:lnTo>
                  <a:pt x="128532" y="317048"/>
                </a:lnTo>
                <a:lnTo>
                  <a:pt x="122836" y="322242"/>
                </a:lnTo>
                <a:lnTo>
                  <a:pt x="117133" y="325704"/>
                </a:lnTo>
                <a:lnTo>
                  <a:pt x="111426" y="328013"/>
                </a:lnTo>
                <a:lnTo>
                  <a:pt x="105716" y="329552"/>
                </a:lnTo>
                <a:lnTo>
                  <a:pt x="96833" y="331262"/>
                </a:lnTo>
                <a:lnTo>
                  <a:pt x="88756" y="332021"/>
                </a:lnTo>
                <a:lnTo>
                  <a:pt x="83935" y="332224"/>
                </a:lnTo>
                <a:lnTo>
                  <a:pt x="78817" y="332359"/>
                </a:lnTo>
                <a:lnTo>
                  <a:pt x="74452" y="331497"/>
                </a:lnTo>
                <a:lnTo>
                  <a:pt x="67062" y="327999"/>
                </a:lnTo>
                <a:lnTo>
                  <a:pt x="58063" y="318189"/>
                </a:lnTo>
                <a:lnTo>
                  <a:pt x="52996" y="311572"/>
                </a:lnTo>
                <a:lnTo>
                  <a:pt x="49618" y="305257"/>
                </a:lnTo>
                <a:lnTo>
                  <a:pt x="47366" y="299141"/>
                </a:lnTo>
                <a:lnTo>
                  <a:pt x="45865" y="293159"/>
                </a:lnTo>
                <a:lnTo>
                  <a:pt x="44864" y="287266"/>
                </a:lnTo>
                <a:lnTo>
                  <a:pt x="44197" y="281432"/>
                </a:lnTo>
                <a:lnTo>
                  <a:pt x="43751" y="275638"/>
                </a:lnTo>
                <a:lnTo>
                  <a:pt x="43455" y="269870"/>
                </a:lnTo>
                <a:lnTo>
                  <a:pt x="43126" y="258381"/>
                </a:lnTo>
                <a:lnTo>
                  <a:pt x="44943" y="252651"/>
                </a:lnTo>
                <a:lnTo>
                  <a:pt x="48059" y="246925"/>
                </a:lnTo>
                <a:lnTo>
                  <a:pt x="61547" y="227226"/>
                </a:lnTo>
                <a:lnTo>
                  <a:pt x="66749" y="219498"/>
                </a:lnTo>
                <a:lnTo>
                  <a:pt x="73074" y="212441"/>
                </a:lnTo>
                <a:lnTo>
                  <a:pt x="80148" y="205831"/>
                </a:lnTo>
                <a:lnTo>
                  <a:pt x="87722" y="199520"/>
                </a:lnTo>
                <a:lnTo>
                  <a:pt x="94676" y="194360"/>
                </a:lnTo>
                <a:lnTo>
                  <a:pt x="101217" y="189967"/>
                </a:lnTo>
                <a:lnTo>
                  <a:pt x="107483" y="186087"/>
                </a:lnTo>
                <a:lnTo>
                  <a:pt x="114518" y="182546"/>
                </a:lnTo>
                <a:lnTo>
                  <a:pt x="122065" y="179234"/>
                </a:lnTo>
                <a:lnTo>
                  <a:pt x="129954" y="176074"/>
                </a:lnTo>
                <a:lnTo>
                  <a:pt x="146339" y="170022"/>
                </a:lnTo>
                <a:lnTo>
                  <a:pt x="154709" y="167074"/>
                </a:lnTo>
                <a:lnTo>
                  <a:pt x="162195" y="166062"/>
                </a:lnTo>
                <a:lnTo>
                  <a:pt x="169090" y="166340"/>
                </a:lnTo>
                <a:lnTo>
                  <a:pt x="175591" y="167477"/>
                </a:lnTo>
                <a:lnTo>
                  <a:pt x="182783" y="168236"/>
                </a:lnTo>
                <a:lnTo>
                  <a:pt x="190435" y="168741"/>
                </a:lnTo>
                <a:lnTo>
                  <a:pt x="198394" y="169078"/>
                </a:lnTo>
                <a:lnTo>
                  <a:pt x="205605" y="170255"/>
                </a:lnTo>
                <a:lnTo>
                  <a:pt x="212318" y="171992"/>
                </a:lnTo>
                <a:lnTo>
                  <a:pt x="218698" y="174103"/>
                </a:lnTo>
                <a:lnTo>
                  <a:pt x="225808" y="177415"/>
                </a:lnTo>
                <a:lnTo>
                  <a:pt x="233406" y="181529"/>
                </a:lnTo>
                <a:lnTo>
                  <a:pt x="241329" y="186176"/>
                </a:lnTo>
                <a:lnTo>
                  <a:pt x="248515" y="191178"/>
                </a:lnTo>
                <a:lnTo>
                  <a:pt x="255212" y="196419"/>
                </a:lnTo>
                <a:lnTo>
                  <a:pt x="261582" y="201817"/>
                </a:lnTo>
                <a:lnTo>
                  <a:pt x="271198" y="210356"/>
                </a:lnTo>
                <a:lnTo>
                  <a:pt x="275097" y="213966"/>
                </a:lnTo>
                <a:lnTo>
                  <a:pt x="279600" y="220183"/>
                </a:lnTo>
                <a:lnTo>
                  <a:pt x="284507" y="228138"/>
                </a:lnTo>
                <a:lnTo>
                  <a:pt x="289684" y="237251"/>
                </a:lnTo>
                <a:lnTo>
                  <a:pt x="294088" y="246184"/>
                </a:lnTo>
                <a:lnTo>
                  <a:pt x="297976" y="254997"/>
                </a:lnTo>
                <a:lnTo>
                  <a:pt x="301521" y="263729"/>
                </a:lnTo>
                <a:lnTo>
                  <a:pt x="304836" y="271456"/>
                </a:lnTo>
                <a:lnTo>
                  <a:pt x="311060" y="285122"/>
                </a:lnTo>
                <a:lnTo>
                  <a:pt x="313101" y="291432"/>
                </a:lnTo>
                <a:lnTo>
                  <a:pt x="314461" y="297545"/>
                </a:lnTo>
                <a:lnTo>
                  <a:pt x="317182" y="31548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380"/>
          <p:cNvSpPr/>
          <p:nvPr/>
        </p:nvSpPr>
        <p:spPr>
          <a:xfrm>
            <a:off x="6676152" y="3283267"/>
            <a:ext cx="177506" cy="325280"/>
          </a:xfrm>
          <a:custGeom>
            <a:avLst/>
            <a:gdLst/>
            <a:ahLst/>
            <a:cxnLst/>
            <a:rect l="0" t="0" r="0" b="0"/>
            <a:pathLst>
              <a:path w="177506" h="325280">
                <a:moveTo>
                  <a:pt x="21828" y="0"/>
                </a:moveTo>
                <a:lnTo>
                  <a:pt x="17277" y="13653"/>
                </a:lnTo>
                <a:lnTo>
                  <a:pt x="15936" y="19579"/>
                </a:lnTo>
                <a:lnTo>
                  <a:pt x="15042" y="25435"/>
                </a:lnTo>
                <a:lnTo>
                  <a:pt x="14446" y="31245"/>
                </a:lnTo>
                <a:lnTo>
                  <a:pt x="13097" y="37022"/>
                </a:lnTo>
                <a:lnTo>
                  <a:pt x="11245" y="42779"/>
                </a:lnTo>
                <a:lnTo>
                  <a:pt x="9057" y="48522"/>
                </a:lnTo>
                <a:lnTo>
                  <a:pt x="7599" y="55208"/>
                </a:lnTo>
                <a:lnTo>
                  <a:pt x="6627" y="62523"/>
                </a:lnTo>
                <a:lnTo>
                  <a:pt x="5979" y="70257"/>
                </a:lnTo>
                <a:lnTo>
                  <a:pt x="4594" y="78270"/>
                </a:lnTo>
                <a:lnTo>
                  <a:pt x="2719" y="86470"/>
                </a:lnTo>
                <a:lnTo>
                  <a:pt x="516" y="94795"/>
                </a:lnTo>
                <a:lnTo>
                  <a:pt x="0" y="104154"/>
                </a:lnTo>
                <a:lnTo>
                  <a:pt x="608" y="114203"/>
                </a:lnTo>
                <a:lnTo>
                  <a:pt x="1966" y="124713"/>
                </a:lnTo>
                <a:lnTo>
                  <a:pt x="2872" y="134577"/>
                </a:lnTo>
                <a:lnTo>
                  <a:pt x="3475" y="144011"/>
                </a:lnTo>
                <a:lnTo>
                  <a:pt x="3878" y="153157"/>
                </a:lnTo>
                <a:lnTo>
                  <a:pt x="4444" y="197886"/>
                </a:lnTo>
                <a:lnTo>
                  <a:pt x="4612" y="230612"/>
                </a:lnTo>
                <a:lnTo>
                  <a:pt x="5588" y="239466"/>
                </a:lnTo>
                <a:lnTo>
                  <a:pt x="7191" y="248227"/>
                </a:lnTo>
                <a:lnTo>
                  <a:pt x="9212" y="256925"/>
                </a:lnTo>
                <a:lnTo>
                  <a:pt x="11513" y="264628"/>
                </a:lnTo>
                <a:lnTo>
                  <a:pt x="13999" y="271669"/>
                </a:lnTo>
                <a:lnTo>
                  <a:pt x="16608" y="278267"/>
                </a:lnTo>
                <a:lnTo>
                  <a:pt x="20253" y="285524"/>
                </a:lnTo>
                <a:lnTo>
                  <a:pt x="24588" y="293220"/>
                </a:lnTo>
                <a:lnTo>
                  <a:pt x="29383" y="301207"/>
                </a:lnTo>
                <a:lnTo>
                  <a:pt x="33532" y="306532"/>
                </a:lnTo>
                <a:lnTo>
                  <a:pt x="37251" y="310083"/>
                </a:lnTo>
                <a:lnTo>
                  <a:pt x="40682" y="312449"/>
                </a:lnTo>
                <a:lnTo>
                  <a:pt x="44874" y="314980"/>
                </a:lnTo>
                <a:lnTo>
                  <a:pt x="49575" y="317619"/>
                </a:lnTo>
                <a:lnTo>
                  <a:pt x="54613" y="320331"/>
                </a:lnTo>
                <a:lnTo>
                  <a:pt x="59877" y="322139"/>
                </a:lnTo>
                <a:lnTo>
                  <a:pt x="65292" y="323344"/>
                </a:lnTo>
                <a:lnTo>
                  <a:pt x="70806" y="324148"/>
                </a:lnTo>
                <a:lnTo>
                  <a:pt x="75435" y="324684"/>
                </a:lnTo>
                <a:lnTo>
                  <a:pt x="79473" y="325041"/>
                </a:lnTo>
                <a:lnTo>
                  <a:pt x="83118" y="325279"/>
                </a:lnTo>
                <a:lnTo>
                  <a:pt x="87452" y="324485"/>
                </a:lnTo>
                <a:lnTo>
                  <a:pt x="92248" y="323003"/>
                </a:lnTo>
                <a:lnTo>
                  <a:pt x="97350" y="321063"/>
                </a:lnTo>
                <a:lnTo>
                  <a:pt x="102655" y="318817"/>
                </a:lnTo>
                <a:lnTo>
                  <a:pt x="108098" y="316367"/>
                </a:lnTo>
                <a:lnTo>
                  <a:pt x="113632" y="313782"/>
                </a:lnTo>
                <a:lnTo>
                  <a:pt x="118272" y="311105"/>
                </a:lnTo>
                <a:lnTo>
                  <a:pt x="122319" y="308369"/>
                </a:lnTo>
                <a:lnTo>
                  <a:pt x="125970" y="305592"/>
                </a:lnTo>
                <a:lnTo>
                  <a:pt x="131261" y="299930"/>
                </a:lnTo>
                <a:lnTo>
                  <a:pt x="137646" y="292346"/>
                </a:lnTo>
                <a:lnTo>
                  <a:pt x="144760" y="283480"/>
                </a:lnTo>
                <a:lnTo>
                  <a:pt x="150455" y="275664"/>
                </a:lnTo>
                <a:lnTo>
                  <a:pt x="155204" y="268549"/>
                </a:lnTo>
                <a:lnTo>
                  <a:pt x="159323" y="261900"/>
                </a:lnTo>
                <a:lnTo>
                  <a:pt x="163973" y="251752"/>
                </a:lnTo>
                <a:lnTo>
                  <a:pt x="168979" y="239273"/>
                </a:lnTo>
                <a:lnTo>
                  <a:pt x="174221" y="225237"/>
                </a:lnTo>
                <a:lnTo>
                  <a:pt x="176763" y="209214"/>
                </a:lnTo>
                <a:lnTo>
                  <a:pt x="177505" y="191863"/>
                </a:lnTo>
                <a:lnTo>
                  <a:pt x="177048" y="173629"/>
                </a:lnTo>
                <a:lnTo>
                  <a:pt x="175791" y="158615"/>
                </a:lnTo>
                <a:lnTo>
                  <a:pt x="173999" y="145748"/>
                </a:lnTo>
                <a:lnTo>
                  <a:pt x="171853" y="134313"/>
                </a:lnTo>
                <a:lnTo>
                  <a:pt x="170422" y="121927"/>
                </a:lnTo>
                <a:lnTo>
                  <a:pt x="169468" y="108907"/>
                </a:lnTo>
                <a:lnTo>
                  <a:pt x="168832" y="95465"/>
                </a:lnTo>
                <a:lnTo>
                  <a:pt x="166503" y="84598"/>
                </a:lnTo>
                <a:lnTo>
                  <a:pt x="163046" y="75449"/>
                </a:lnTo>
                <a:lnTo>
                  <a:pt x="158835" y="67444"/>
                </a:lnTo>
                <a:lnTo>
                  <a:pt x="153171" y="59251"/>
                </a:lnTo>
                <a:lnTo>
                  <a:pt x="146537" y="50931"/>
                </a:lnTo>
                <a:lnTo>
                  <a:pt x="133451" y="35971"/>
                </a:lnTo>
                <a:lnTo>
                  <a:pt x="124461" y="26147"/>
                </a:lnTo>
                <a:lnTo>
                  <a:pt x="118825" y="23147"/>
                </a:lnTo>
                <a:lnTo>
                  <a:pt x="112210" y="21146"/>
                </a:lnTo>
                <a:lnTo>
                  <a:pt x="104943" y="19812"/>
                </a:lnTo>
                <a:lnTo>
                  <a:pt x="99145" y="18923"/>
                </a:lnTo>
                <a:lnTo>
                  <a:pt x="94327" y="18331"/>
                </a:lnTo>
                <a:lnTo>
                  <a:pt x="90164" y="17935"/>
                </a:lnTo>
                <a:lnTo>
                  <a:pt x="85482" y="18624"/>
                </a:lnTo>
                <a:lnTo>
                  <a:pt x="80457" y="20036"/>
                </a:lnTo>
                <a:lnTo>
                  <a:pt x="75201" y="21930"/>
                </a:lnTo>
                <a:lnTo>
                  <a:pt x="69792" y="23192"/>
                </a:lnTo>
                <a:lnTo>
                  <a:pt x="64282" y="24035"/>
                </a:lnTo>
                <a:lnTo>
                  <a:pt x="58703" y="24595"/>
                </a:lnTo>
                <a:lnTo>
                  <a:pt x="54031" y="25922"/>
                </a:lnTo>
                <a:lnTo>
                  <a:pt x="49964" y="27759"/>
                </a:lnTo>
                <a:lnTo>
                  <a:pt x="46300" y="29936"/>
                </a:lnTo>
                <a:lnTo>
                  <a:pt x="43857" y="32340"/>
                </a:lnTo>
                <a:lnTo>
                  <a:pt x="42230" y="34895"/>
                </a:lnTo>
                <a:lnTo>
                  <a:pt x="38973" y="4286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381"/>
          <p:cNvSpPr/>
          <p:nvPr/>
        </p:nvSpPr>
        <p:spPr>
          <a:xfrm>
            <a:off x="7092315" y="3403282"/>
            <a:ext cx="257176" cy="25719"/>
          </a:xfrm>
          <a:custGeom>
            <a:avLst/>
            <a:gdLst/>
            <a:ahLst/>
            <a:cxnLst/>
            <a:rect l="0" t="0" r="0" b="0"/>
            <a:pathLst>
              <a:path w="257176" h="25719">
                <a:moveTo>
                  <a:pt x="0" y="25718"/>
                </a:moveTo>
                <a:lnTo>
                  <a:pt x="11931" y="25718"/>
                </a:lnTo>
                <a:lnTo>
                  <a:pt x="16527" y="24765"/>
                </a:lnTo>
                <a:lnTo>
                  <a:pt x="22447" y="23178"/>
                </a:lnTo>
                <a:lnTo>
                  <a:pt x="29252" y="21167"/>
                </a:lnTo>
                <a:lnTo>
                  <a:pt x="36646" y="19826"/>
                </a:lnTo>
                <a:lnTo>
                  <a:pt x="44433" y="18932"/>
                </a:lnTo>
                <a:lnTo>
                  <a:pt x="52482" y="18337"/>
                </a:lnTo>
                <a:lnTo>
                  <a:pt x="60705" y="16987"/>
                </a:lnTo>
                <a:lnTo>
                  <a:pt x="69045" y="15134"/>
                </a:lnTo>
                <a:lnTo>
                  <a:pt x="77463" y="12947"/>
                </a:lnTo>
                <a:lnTo>
                  <a:pt x="84980" y="11489"/>
                </a:lnTo>
                <a:lnTo>
                  <a:pt x="91896" y="10517"/>
                </a:lnTo>
                <a:lnTo>
                  <a:pt x="98411" y="9869"/>
                </a:lnTo>
                <a:lnTo>
                  <a:pt x="120891" y="6609"/>
                </a:lnTo>
                <a:lnTo>
                  <a:pt x="134886" y="4406"/>
                </a:lnTo>
                <a:lnTo>
                  <a:pt x="152790" y="2937"/>
                </a:lnTo>
                <a:lnTo>
                  <a:pt x="173297" y="1958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382"/>
          <p:cNvSpPr/>
          <p:nvPr/>
        </p:nvSpPr>
        <p:spPr>
          <a:xfrm>
            <a:off x="7118032" y="3480435"/>
            <a:ext cx="248603" cy="17145"/>
          </a:xfrm>
          <a:custGeom>
            <a:avLst/>
            <a:gdLst/>
            <a:ahLst/>
            <a:cxnLst/>
            <a:rect l="0" t="0" r="0" b="0"/>
            <a:pathLst>
              <a:path w="248603" h="17145">
                <a:moveTo>
                  <a:pt x="0" y="17144"/>
                </a:moveTo>
                <a:lnTo>
                  <a:pt x="95025" y="17144"/>
                </a:lnTo>
                <a:lnTo>
                  <a:pt x="112880" y="15240"/>
                </a:lnTo>
                <a:lnTo>
                  <a:pt x="134309" y="12065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383"/>
          <p:cNvSpPr/>
          <p:nvPr/>
        </p:nvSpPr>
        <p:spPr>
          <a:xfrm>
            <a:off x="7522429" y="3283267"/>
            <a:ext cx="272831" cy="188596"/>
          </a:xfrm>
          <a:custGeom>
            <a:avLst/>
            <a:gdLst/>
            <a:ahLst/>
            <a:cxnLst/>
            <a:rect l="0" t="0" r="0" b="0"/>
            <a:pathLst>
              <a:path w="272831" h="188596">
                <a:moveTo>
                  <a:pt x="32801" y="0"/>
                </a:moveTo>
                <a:lnTo>
                  <a:pt x="32801" y="23864"/>
                </a:lnTo>
                <a:lnTo>
                  <a:pt x="30896" y="34959"/>
                </a:lnTo>
                <a:lnTo>
                  <a:pt x="27721" y="49976"/>
                </a:lnTo>
                <a:lnTo>
                  <a:pt x="23699" y="67607"/>
                </a:lnTo>
                <a:lnTo>
                  <a:pt x="20065" y="82219"/>
                </a:lnTo>
                <a:lnTo>
                  <a:pt x="16690" y="94818"/>
                </a:lnTo>
                <a:lnTo>
                  <a:pt x="13488" y="106074"/>
                </a:lnTo>
                <a:lnTo>
                  <a:pt x="12306" y="115484"/>
                </a:lnTo>
                <a:lnTo>
                  <a:pt x="12470" y="123662"/>
                </a:lnTo>
                <a:lnTo>
                  <a:pt x="13531" y="131019"/>
                </a:lnTo>
                <a:lnTo>
                  <a:pt x="13287" y="138781"/>
                </a:lnTo>
                <a:lnTo>
                  <a:pt x="12172" y="146813"/>
                </a:lnTo>
                <a:lnTo>
                  <a:pt x="10476" y="155026"/>
                </a:lnTo>
                <a:lnTo>
                  <a:pt x="8392" y="162406"/>
                </a:lnTo>
                <a:lnTo>
                  <a:pt x="6051" y="169230"/>
                </a:lnTo>
                <a:lnTo>
                  <a:pt x="0" y="184770"/>
                </a:lnTo>
                <a:lnTo>
                  <a:pt x="455" y="186045"/>
                </a:lnTo>
                <a:lnTo>
                  <a:pt x="1713" y="186895"/>
                </a:lnTo>
                <a:lnTo>
                  <a:pt x="3503" y="187462"/>
                </a:lnTo>
                <a:lnTo>
                  <a:pt x="10572" y="188092"/>
                </a:lnTo>
                <a:lnTo>
                  <a:pt x="19112" y="188371"/>
                </a:lnTo>
                <a:lnTo>
                  <a:pt x="26082" y="188496"/>
                </a:lnTo>
                <a:lnTo>
                  <a:pt x="30227" y="187576"/>
                </a:lnTo>
                <a:lnTo>
                  <a:pt x="34894" y="186011"/>
                </a:lnTo>
                <a:lnTo>
                  <a:pt x="39912" y="184015"/>
                </a:lnTo>
                <a:lnTo>
                  <a:pt x="46113" y="182684"/>
                </a:lnTo>
                <a:lnTo>
                  <a:pt x="53106" y="181797"/>
                </a:lnTo>
                <a:lnTo>
                  <a:pt x="60625" y="181206"/>
                </a:lnTo>
                <a:lnTo>
                  <a:pt x="69447" y="179859"/>
                </a:lnTo>
                <a:lnTo>
                  <a:pt x="79140" y="178008"/>
                </a:lnTo>
                <a:lnTo>
                  <a:pt x="89411" y="175822"/>
                </a:lnTo>
                <a:lnTo>
                  <a:pt x="99116" y="174365"/>
                </a:lnTo>
                <a:lnTo>
                  <a:pt x="108443" y="173393"/>
                </a:lnTo>
                <a:lnTo>
                  <a:pt x="117520" y="172746"/>
                </a:lnTo>
                <a:lnTo>
                  <a:pt x="131189" y="173266"/>
                </a:lnTo>
                <a:lnTo>
                  <a:pt x="147923" y="174566"/>
                </a:lnTo>
                <a:lnTo>
                  <a:pt x="181121" y="177598"/>
                </a:lnTo>
                <a:lnTo>
                  <a:pt x="202225" y="178945"/>
                </a:lnTo>
                <a:lnTo>
                  <a:pt x="217956" y="179544"/>
                </a:lnTo>
                <a:lnTo>
                  <a:pt x="224818" y="179703"/>
                </a:lnTo>
                <a:lnTo>
                  <a:pt x="231297" y="180762"/>
                </a:lnTo>
                <a:lnTo>
                  <a:pt x="237522" y="182421"/>
                </a:lnTo>
                <a:lnTo>
                  <a:pt x="243576" y="184479"/>
                </a:lnTo>
                <a:lnTo>
                  <a:pt x="248565" y="185851"/>
                </a:lnTo>
                <a:lnTo>
                  <a:pt x="256649" y="187375"/>
                </a:lnTo>
                <a:lnTo>
                  <a:pt x="263416" y="188053"/>
                </a:lnTo>
                <a:lnTo>
                  <a:pt x="272830" y="18859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384"/>
          <p:cNvSpPr/>
          <p:nvPr/>
        </p:nvSpPr>
        <p:spPr>
          <a:xfrm>
            <a:off x="7700962" y="3300412"/>
            <a:ext cx="25360" cy="411481"/>
          </a:xfrm>
          <a:custGeom>
            <a:avLst/>
            <a:gdLst/>
            <a:ahLst/>
            <a:cxnLst/>
            <a:rect l="0" t="0" r="0" b="0"/>
            <a:pathLst>
              <a:path w="25360" h="411481">
                <a:moveTo>
                  <a:pt x="0" y="0"/>
                </a:moveTo>
                <a:lnTo>
                  <a:pt x="9102" y="13653"/>
                </a:lnTo>
                <a:lnTo>
                  <a:pt x="11782" y="20532"/>
                </a:lnTo>
                <a:lnTo>
                  <a:pt x="13570" y="27975"/>
                </a:lnTo>
                <a:lnTo>
                  <a:pt x="14762" y="35795"/>
                </a:lnTo>
                <a:lnTo>
                  <a:pt x="15556" y="43866"/>
                </a:lnTo>
                <a:lnTo>
                  <a:pt x="16086" y="52104"/>
                </a:lnTo>
                <a:lnTo>
                  <a:pt x="16439" y="60454"/>
                </a:lnTo>
                <a:lnTo>
                  <a:pt x="16831" y="79891"/>
                </a:lnTo>
                <a:lnTo>
                  <a:pt x="16936" y="90408"/>
                </a:lnTo>
                <a:lnTo>
                  <a:pt x="17958" y="101229"/>
                </a:lnTo>
                <a:lnTo>
                  <a:pt x="19592" y="112254"/>
                </a:lnTo>
                <a:lnTo>
                  <a:pt x="21634" y="123413"/>
                </a:lnTo>
                <a:lnTo>
                  <a:pt x="22995" y="135616"/>
                </a:lnTo>
                <a:lnTo>
                  <a:pt x="23903" y="148513"/>
                </a:lnTo>
                <a:lnTo>
                  <a:pt x="24508" y="161874"/>
                </a:lnTo>
                <a:lnTo>
                  <a:pt x="25180" y="189419"/>
                </a:lnTo>
                <a:lnTo>
                  <a:pt x="25359" y="203432"/>
                </a:lnTo>
                <a:lnTo>
                  <a:pt x="24526" y="216584"/>
                </a:lnTo>
                <a:lnTo>
                  <a:pt x="23018" y="229162"/>
                </a:lnTo>
                <a:lnTo>
                  <a:pt x="21060" y="241357"/>
                </a:lnTo>
                <a:lnTo>
                  <a:pt x="19755" y="254250"/>
                </a:lnTo>
                <a:lnTo>
                  <a:pt x="18885" y="267607"/>
                </a:lnTo>
                <a:lnTo>
                  <a:pt x="18306" y="281275"/>
                </a:lnTo>
                <a:lnTo>
                  <a:pt x="17298" y="382187"/>
                </a:lnTo>
                <a:lnTo>
                  <a:pt x="17145" y="41148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385"/>
          <p:cNvSpPr/>
          <p:nvPr/>
        </p:nvSpPr>
        <p:spPr>
          <a:xfrm>
            <a:off x="7872412" y="3318209"/>
            <a:ext cx="183827" cy="290373"/>
          </a:xfrm>
          <a:custGeom>
            <a:avLst/>
            <a:gdLst/>
            <a:ahLst/>
            <a:cxnLst/>
            <a:rect l="0" t="0" r="0" b="0"/>
            <a:pathLst>
              <a:path w="183827" h="290373">
                <a:moveTo>
                  <a:pt x="42863" y="16493"/>
                </a:moveTo>
                <a:lnTo>
                  <a:pt x="42863" y="25595"/>
                </a:lnTo>
                <a:lnTo>
                  <a:pt x="41911" y="31133"/>
                </a:lnTo>
                <a:lnTo>
                  <a:pt x="40323" y="37683"/>
                </a:lnTo>
                <a:lnTo>
                  <a:pt x="38312" y="44907"/>
                </a:lnTo>
                <a:lnTo>
                  <a:pt x="33537" y="60554"/>
                </a:lnTo>
                <a:lnTo>
                  <a:pt x="30931" y="68727"/>
                </a:lnTo>
                <a:lnTo>
                  <a:pt x="30146" y="77033"/>
                </a:lnTo>
                <a:lnTo>
                  <a:pt x="30575" y="85428"/>
                </a:lnTo>
                <a:lnTo>
                  <a:pt x="31813" y="93882"/>
                </a:lnTo>
                <a:lnTo>
                  <a:pt x="32639" y="102376"/>
                </a:lnTo>
                <a:lnTo>
                  <a:pt x="33189" y="110896"/>
                </a:lnTo>
                <a:lnTo>
                  <a:pt x="33556" y="119433"/>
                </a:lnTo>
                <a:lnTo>
                  <a:pt x="33965" y="139079"/>
                </a:lnTo>
                <a:lnTo>
                  <a:pt x="34225" y="191837"/>
                </a:lnTo>
                <a:lnTo>
                  <a:pt x="35199" y="205780"/>
                </a:lnTo>
                <a:lnTo>
                  <a:pt x="36802" y="218884"/>
                </a:lnTo>
                <a:lnTo>
                  <a:pt x="38822" y="231430"/>
                </a:lnTo>
                <a:lnTo>
                  <a:pt x="41122" y="240747"/>
                </a:lnTo>
                <a:lnTo>
                  <a:pt x="43607" y="247911"/>
                </a:lnTo>
                <a:lnTo>
                  <a:pt x="48908" y="259363"/>
                </a:lnTo>
                <a:lnTo>
                  <a:pt x="54439" y="270802"/>
                </a:lnTo>
                <a:lnTo>
                  <a:pt x="57248" y="274615"/>
                </a:lnTo>
                <a:lnTo>
                  <a:pt x="60073" y="277157"/>
                </a:lnTo>
                <a:lnTo>
                  <a:pt x="62909" y="278852"/>
                </a:lnTo>
                <a:lnTo>
                  <a:pt x="66704" y="280934"/>
                </a:lnTo>
                <a:lnTo>
                  <a:pt x="76002" y="285787"/>
                </a:lnTo>
                <a:lnTo>
                  <a:pt x="80194" y="287463"/>
                </a:lnTo>
                <a:lnTo>
                  <a:pt x="83943" y="288579"/>
                </a:lnTo>
                <a:lnTo>
                  <a:pt x="87395" y="289324"/>
                </a:lnTo>
                <a:lnTo>
                  <a:pt x="91601" y="289821"/>
                </a:lnTo>
                <a:lnTo>
                  <a:pt x="96310" y="290151"/>
                </a:lnTo>
                <a:lnTo>
                  <a:pt x="101354" y="290372"/>
                </a:lnTo>
                <a:lnTo>
                  <a:pt x="105670" y="289566"/>
                </a:lnTo>
                <a:lnTo>
                  <a:pt x="109500" y="288077"/>
                </a:lnTo>
                <a:lnTo>
                  <a:pt x="113004" y="286131"/>
                </a:lnTo>
                <a:lnTo>
                  <a:pt x="116294" y="283882"/>
                </a:lnTo>
                <a:lnTo>
                  <a:pt x="119439" y="281430"/>
                </a:lnTo>
                <a:lnTo>
                  <a:pt x="122489" y="278843"/>
                </a:lnTo>
                <a:lnTo>
                  <a:pt x="126426" y="276165"/>
                </a:lnTo>
                <a:lnTo>
                  <a:pt x="130956" y="273428"/>
                </a:lnTo>
                <a:lnTo>
                  <a:pt x="135882" y="270651"/>
                </a:lnTo>
                <a:lnTo>
                  <a:pt x="140119" y="266894"/>
                </a:lnTo>
                <a:lnTo>
                  <a:pt x="143895" y="262484"/>
                </a:lnTo>
                <a:lnTo>
                  <a:pt x="147365" y="257640"/>
                </a:lnTo>
                <a:lnTo>
                  <a:pt x="150631" y="252505"/>
                </a:lnTo>
                <a:lnTo>
                  <a:pt x="153761" y="247177"/>
                </a:lnTo>
                <a:lnTo>
                  <a:pt x="156800" y="241720"/>
                </a:lnTo>
                <a:lnTo>
                  <a:pt x="159778" y="235224"/>
                </a:lnTo>
                <a:lnTo>
                  <a:pt x="162716" y="228036"/>
                </a:lnTo>
                <a:lnTo>
                  <a:pt x="165628" y="220387"/>
                </a:lnTo>
                <a:lnTo>
                  <a:pt x="171403" y="204268"/>
                </a:lnTo>
                <a:lnTo>
                  <a:pt x="174276" y="195969"/>
                </a:lnTo>
                <a:lnTo>
                  <a:pt x="177143" y="185674"/>
                </a:lnTo>
                <a:lnTo>
                  <a:pt x="180009" y="174047"/>
                </a:lnTo>
                <a:lnTo>
                  <a:pt x="182871" y="161534"/>
                </a:lnTo>
                <a:lnTo>
                  <a:pt x="183826" y="150335"/>
                </a:lnTo>
                <a:lnTo>
                  <a:pt x="183511" y="140011"/>
                </a:lnTo>
                <a:lnTo>
                  <a:pt x="182348" y="130271"/>
                </a:lnTo>
                <a:lnTo>
                  <a:pt x="180620" y="120920"/>
                </a:lnTo>
                <a:lnTo>
                  <a:pt x="178517" y="111828"/>
                </a:lnTo>
                <a:lnTo>
                  <a:pt x="176161" y="102910"/>
                </a:lnTo>
                <a:lnTo>
                  <a:pt x="171004" y="85381"/>
                </a:lnTo>
                <a:lnTo>
                  <a:pt x="168295" y="76706"/>
                </a:lnTo>
                <a:lnTo>
                  <a:pt x="163632" y="66160"/>
                </a:lnTo>
                <a:lnTo>
                  <a:pt x="157665" y="54367"/>
                </a:lnTo>
                <a:lnTo>
                  <a:pt x="150831" y="41742"/>
                </a:lnTo>
                <a:lnTo>
                  <a:pt x="145321" y="32373"/>
                </a:lnTo>
                <a:lnTo>
                  <a:pt x="140696" y="25175"/>
                </a:lnTo>
                <a:lnTo>
                  <a:pt x="136660" y="19423"/>
                </a:lnTo>
                <a:lnTo>
                  <a:pt x="132064" y="14637"/>
                </a:lnTo>
                <a:lnTo>
                  <a:pt x="127095" y="10493"/>
                </a:lnTo>
                <a:lnTo>
                  <a:pt x="121878" y="6778"/>
                </a:lnTo>
                <a:lnTo>
                  <a:pt x="116494" y="4301"/>
                </a:lnTo>
                <a:lnTo>
                  <a:pt x="111001" y="2650"/>
                </a:lnTo>
                <a:lnTo>
                  <a:pt x="105433" y="1549"/>
                </a:lnTo>
                <a:lnTo>
                  <a:pt x="96958" y="816"/>
                </a:lnTo>
                <a:lnTo>
                  <a:pt x="86547" y="326"/>
                </a:lnTo>
                <a:lnTo>
                  <a:pt x="74843" y="0"/>
                </a:lnTo>
                <a:lnTo>
                  <a:pt x="66087" y="735"/>
                </a:lnTo>
                <a:lnTo>
                  <a:pt x="59298" y="2178"/>
                </a:lnTo>
                <a:lnTo>
                  <a:pt x="53820" y="4092"/>
                </a:lnTo>
                <a:lnTo>
                  <a:pt x="48262" y="6321"/>
                </a:lnTo>
                <a:lnTo>
                  <a:pt x="42652" y="8759"/>
                </a:lnTo>
                <a:lnTo>
                  <a:pt x="37008" y="11337"/>
                </a:lnTo>
                <a:lnTo>
                  <a:pt x="31339" y="14961"/>
                </a:lnTo>
                <a:lnTo>
                  <a:pt x="25656" y="19282"/>
                </a:lnTo>
                <a:lnTo>
                  <a:pt x="19961" y="24067"/>
                </a:lnTo>
                <a:lnTo>
                  <a:pt x="15212" y="28210"/>
                </a:lnTo>
                <a:lnTo>
                  <a:pt x="11095" y="31924"/>
                </a:lnTo>
                <a:lnTo>
                  <a:pt x="0" y="5078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386"/>
          <p:cNvSpPr/>
          <p:nvPr/>
        </p:nvSpPr>
        <p:spPr>
          <a:xfrm>
            <a:off x="8129587" y="3300412"/>
            <a:ext cx="264017" cy="308424"/>
          </a:xfrm>
          <a:custGeom>
            <a:avLst/>
            <a:gdLst/>
            <a:ahLst/>
            <a:cxnLst/>
            <a:rect l="0" t="0" r="0" b="0"/>
            <a:pathLst>
              <a:path w="264017" h="308424">
                <a:moveTo>
                  <a:pt x="42863" y="0"/>
                </a:moveTo>
                <a:lnTo>
                  <a:pt x="38312" y="9102"/>
                </a:lnTo>
                <a:lnTo>
                  <a:pt x="33537" y="16110"/>
                </a:lnTo>
                <a:lnTo>
                  <a:pt x="30931" y="19313"/>
                </a:lnTo>
                <a:lnTo>
                  <a:pt x="28240" y="26210"/>
                </a:lnTo>
                <a:lnTo>
                  <a:pt x="25495" y="35571"/>
                </a:lnTo>
                <a:lnTo>
                  <a:pt x="22711" y="46574"/>
                </a:lnTo>
                <a:lnTo>
                  <a:pt x="19903" y="59624"/>
                </a:lnTo>
                <a:lnTo>
                  <a:pt x="14243" y="89365"/>
                </a:lnTo>
                <a:lnTo>
                  <a:pt x="13305" y="103391"/>
                </a:lnTo>
                <a:lnTo>
                  <a:pt x="13633" y="116553"/>
                </a:lnTo>
                <a:lnTo>
                  <a:pt x="14803" y="129137"/>
                </a:lnTo>
                <a:lnTo>
                  <a:pt x="15584" y="140384"/>
                </a:lnTo>
                <a:lnTo>
                  <a:pt x="16105" y="150739"/>
                </a:lnTo>
                <a:lnTo>
                  <a:pt x="16683" y="169865"/>
                </a:lnTo>
                <a:lnTo>
                  <a:pt x="16940" y="187891"/>
                </a:lnTo>
                <a:lnTo>
                  <a:pt x="17961" y="196698"/>
                </a:lnTo>
                <a:lnTo>
                  <a:pt x="19593" y="205427"/>
                </a:lnTo>
                <a:lnTo>
                  <a:pt x="21635" y="214104"/>
                </a:lnTo>
                <a:lnTo>
                  <a:pt x="22995" y="221793"/>
                </a:lnTo>
                <a:lnTo>
                  <a:pt x="23903" y="228825"/>
                </a:lnTo>
                <a:lnTo>
                  <a:pt x="24509" y="235417"/>
                </a:lnTo>
                <a:lnTo>
                  <a:pt x="26816" y="242670"/>
                </a:lnTo>
                <a:lnTo>
                  <a:pt x="30260" y="250363"/>
                </a:lnTo>
                <a:lnTo>
                  <a:pt x="34461" y="258349"/>
                </a:lnTo>
                <a:lnTo>
                  <a:pt x="38214" y="264625"/>
                </a:lnTo>
                <a:lnTo>
                  <a:pt x="44924" y="274139"/>
                </a:lnTo>
                <a:lnTo>
                  <a:pt x="49000" y="278962"/>
                </a:lnTo>
                <a:lnTo>
                  <a:pt x="53621" y="284082"/>
                </a:lnTo>
                <a:lnTo>
                  <a:pt x="58608" y="289401"/>
                </a:lnTo>
                <a:lnTo>
                  <a:pt x="63837" y="293899"/>
                </a:lnTo>
                <a:lnTo>
                  <a:pt x="69228" y="297850"/>
                </a:lnTo>
                <a:lnTo>
                  <a:pt x="74727" y="301437"/>
                </a:lnTo>
                <a:lnTo>
                  <a:pt x="80298" y="303828"/>
                </a:lnTo>
                <a:lnTo>
                  <a:pt x="85917" y="305422"/>
                </a:lnTo>
                <a:lnTo>
                  <a:pt x="91568" y="306485"/>
                </a:lnTo>
                <a:lnTo>
                  <a:pt x="97241" y="307193"/>
                </a:lnTo>
                <a:lnTo>
                  <a:pt x="102928" y="307665"/>
                </a:lnTo>
                <a:lnTo>
                  <a:pt x="108624" y="307980"/>
                </a:lnTo>
                <a:lnTo>
                  <a:pt x="120031" y="308330"/>
                </a:lnTo>
                <a:lnTo>
                  <a:pt x="125741" y="308423"/>
                </a:lnTo>
                <a:lnTo>
                  <a:pt x="131452" y="307533"/>
                </a:lnTo>
                <a:lnTo>
                  <a:pt x="137165" y="305987"/>
                </a:lnTo>
                <a:lnTo>
                  <a:pt x="142878" y="304004"/>
                </a:lnTo>
                <a:lnTo>
                  <a:pt x="148592" y="301729"/>
                </a:lnTo>
                <a:lnTo>
                  <a:pt x="154306" y="299260"/>
                </a:lnTo>
                <a:lnTo>
                  <a:pt x="165736" y="293977"/>
                </a:lnTo>
                <a:lnTo>
                  <a:pt x="177166" y="288454"/>
                </a:lnTo>
                <a:lnTo>
                  <a:pt x="183833" y="284695"/>
                </a:lnTo>
                <a:lnTo>
                  <a:pt x="191136" y="280284"/>
                </a:lnTo>
                <a:lnTo>
                  <a:pt x="198861" y="275439"/>
                </a:lnTo>
                <a:lnTo>
                  <a:pt x="204964" y="270303"/>
                </a:lnTo>
                <a:lnTo>
                  <a:pt x="209986" y="264975"/>
                </a:lnTo>
                <a:lnTo>
                  <a:pt x="214285" y="259517"/>
                </a:lnTo>
                <a:lnTo>
                  <a:pt x="219057" y="253022"/>
                </a:lnTo>
                <a:lnTo>
                  <a:pt x="229439" y="238184"/>
                </a:lnTo>
                <a:lnTo>
                  <a:pt x="233922" y="231179"/>
                </a:lnTo>
                <a:lnTo>
                  <a:pt x="237863" y="224605"/>
                </a:lnTo>
                <a:lnTo>
                  <a:pt x="241443" y="218317"/>
                </a:lnTo>
                <a:lnTo>
                  <a:pt x="247960" y="206250"/>
                </a:lnTo>
                <a:lnTo>
                  <a:pt x="251033" y="200365"/>
                </a:lnTo>
                <a:lnTo>
                  <a:pt x="254033" y="193584"/>
                </a:lnTo>
                <a:lnTo>
                  <a:pt x="256984" y="186206"/>
                </a:lnTo>
                <a:lnTo>
                  <a:pt x="259907" y="178430"/>
                </a:lnTo>
                <a:lnTo>
                  <a:pt x="261854" y="171341"/>
                </a:lnTo>
                <a:lnTo>
                  <a:pt x="263151" y="164710"/>
                </a:lnTo>
                <a:lnTo>
                  <a:pt x="264016" y="158384"/>
                </a:lnTo>
                <a:lnTo>
                  <a:pt x="263641" y="152262"/>
                </a:lnTo>
                <a:lnTo>
                  <a:pt x="262439" y="146276"/>
                </a:lnTo>
                <a:lnTo>
                  <a:pt x="260684" y="140379"/>
                </a:lnTo>
                <a:lnTo>
                  <a:pt x="257609" y="133591"/>
                </a:lnTo>
                <a:lnTo>
                  <a:pt x="253655" y="126209"/>
                </a:lnTo>
                <a:lnTo>
                  <a:pt x="249113" y="118429"/>
                </a:lnTo>
                <a:lnTo>
                  <a:pt x="244180" y="111338"/>
                </a:lnTo>
                <a:lnTo>
                  <a:pt x="238987" y="104705"/>
                </a:lnTo>
                <a:lnTo>
                  <a:pt x="233620" y="98378"/>
                </a:lnTo>
                <a:lnTo>
                  <a:pt x="229089" y="92256"/>
                </a:lnTo>
                <a:lnTo>
                  <a:pt x="225116" y="86269"/>
                </a:lnTo>
                <a:lnTo>
                  <a:pt x="221515" y="80373"/>
                </a:lnTo>
                <a:lnTo>
                  <a:pt x="217209" y="74537"/>
                </a:lnTo>
                <a:lnTo>
                  <a:pt x="212434" y="68741"/>
                </a:lnTo>
                <a:lnTo>
                  <a:pt x="207345" y="62973"/>
                </a:lnTo>
                <a:lnTo>
                  <a:pt x="201095" y="57222"/>
                </a:lnTo>
                <a:lnTo>
                  <a:pt x="194071" y="51483"/>
                </a:lnTo>
                <a:lnTo>
                  <a:pt x="186530" y="45752"/>
                </a:lnTo>
                <a:lnTo>
                  <a:pt x="179598" y="40979"/>
                </a:lnTo>
                <a:lnTo>
                  <a:pt x="173073" y="36844"/>
                </a:lnTo>
                <a:lnTo>
                  <a:pt x="166816" y="33135"/>
                </a:lnTo>
                <a:lnTo>
                  <a:pt x="159789" y="29710"/>
                </a:lnTo>
                <a:lnTo>
                  <a:pt x="152246" y="26474"/>
                </a:lnTo>
                <a:lnTo>
                  <a:pt x="144359" y="23364"/>
                </a:lnTo>
                <a:lnTo>
                  <a:pt x="134340" y="20339"/>
                </a:lnTo>
                <a:lnTo>
                  <a:pt x="122898" y="17369"/>
                </a:lnTo>
                <a:lnTo>
                  <a:pt x="110507" y="14437"/>
                </a:lnTo>
                <a:lnTo>
                  <a:pt x="99389" y="11530"/>
                </a:lnTo>
                <a:lnTo>
                  <a:pt x="79415" y="5759"/>
                </a:lnTo>
                <a:lnTo>
                  <a:pt x="71041" y="4792"/>
                </a:lnTo>
                <a:lnTo>
                  <a:pt x="63553" y="5100"/>
                </a:lnTo>
                <a:lnTo>
                  <a:pt x="56657" y="6257"/>
                </a:lnTo>
                <a:lnTo>
                  <a:pt x="48248" y="7029"/>
                </a:lnTo>
                <a:lnTo>
                  <a:pt x="38834" y="7544"/>
                </a:lnTo>
                <a:lnTo>
                  <a:pt x="28746" y="7887"/>
                </a:lnTo>
                <a:lnTo>
                  <a:pt x="21069" y="9068"/>
                </a:lnTo>
                <a:lnTo>
                  <a:pt x="14999" y="10808"/>
                </a:lnTo>
                <a:lnTo>
                  <a:pt x="0" y="1714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26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  <a:p>
            <a:r>
              <a:rPr lang="en-US" dirty="0"/>
              <a:t>6) Solve algebraically. </a:t>
            </a:r>
          </a:p>
          <a:p>
            <a:endParaRPr lang="en-US" dirty="0"/>
          </a:p>
          <a:p>
            <a:r>
              <a:rPr lang="en-US" dirty="0"/>
              <a:t>a. 2x-10=22 </a:t>
            </a:r>
          </a:p>
          <a:p>
            <a:endParaRPr lang="en-US" dirty="0"/>
          </a:p>
          <a:p>
            <a:r>
              <a:rPr lang="en-US" dirty="0"/>
              <a:t>b. 2(x-5)=10 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517040" y="754200"/>
              <a:ext cx="1072080" cy="10465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17040" y="754200"/>
                <a:ext cx="1072080" cy="1046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96742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  <a:p>
            <a:r>
              <a:rPr lang="en-US" dirty="0"/>
              <a:t>7) Solve the following. Write your answer in </a:t>
            </a:r>
            <a:r>
              <a:rPr lang="en-US" i="1" dirty="0"/>
              <a:t>interval notation. </a:t>
            </a:r>
          </a:p>
          <a:p>
            <a:endParaRPr lang="en-US" dirty="0"/>
          </a:p>
          <a:p>
            <a:r>
              <a:rPr lang="en-US" dirty="0"/>
              <a:t>a. 3x-3&gt;13 </a:t>
            </a:r>
          </a:p>
          <a:p>
            <a:endParaRPr lang="en-US" dirty="0"/>
          </a:p>
          <a:p>
            <a:r>
              <a:rPr lang="en-US" dirty="0"/>
              <a:t>b. 2(x-1)&lt;8 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337040" y="942840"/>
              <a:ext cx="3883680" cy="13204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37040" y="942840"/>
                <a:ext cx="3883680" cy="1320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76712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  <a:p>
            <a:r>
              <a:rPr lang="en-US" dirty="0"/>
              <a:t>8) Use f(x) to complete the following: </a:t>
            </a:r>
          </a:p>
          <a:p>
            <a:r>
              <a:rPr lang="en-US" dirty="0" smtClean="0"/>
              <a:t>         { </a:t>
            </a:r>
            <a:r>
              <a:rPr lang="en-US" dirty="0"/>
              <a:t>x+1 if x&lt;-4 </a:t>
            </a:r>
          </a:p>
          <a:p>
            <a:r>
              <a:rPr lang="en-US" dirty="0"/>
              <a:t>f(x)= { x-3 if -4≤x&lt;2 </a:t>
            </a:r>
          </a:p>
          <a:p>
            <a:r>
              <a:rPr lang="en-US" dirty="0" smtClean="0"/>
              <a:t>         { </a:t>
            </a:r>
            <a:r>
              <a:rPr lang="en-US" dirty="0"/>
              <a:t>5 if x≥2 </a:t>
            </a:r>
          </a:p>
          <a:p>
            <a:endParaRPr lang="en-US" dirty="0"/>
          </a:p>
          <a:p>
            <a:r>
              <a:rPr lang="en-US" dirty="0"/>
              <a:t>a. Evaluate f at x= -6, -2, 0, and 4.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b. Sketch the graph of f. </a:t>
            </a:r>
          </a:p>
          <a:p>
            <a:endParaRPr lang="en-US" dirty="0"/>
          </a:p>
          <a:p>
            <a:r>
              <a:rPr lang="en-US" dirty="0"/>
              <a:t>c. Determine x values where f(x)=0.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0"/>
            <a:ext cx="4648200" cy="4724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1265"/>
          <p:cNvSpPr/>
          <p:nvPr/>
        </p:nvSpPr>
        <p:spPr>
          <a:xfrm>
            <a:off x="1785937" y="668655"/>
            <a:ext cx="882968" cy="51435"/>
          </a:xfrm>
          <a:custGeom>
            <a:avLst/>
            <a:gdLst/>
            <a:ahLst/>
            <a:cxnLst/>
            <a:rect l="0" t="0" r="0" b="0"/>
            <a:pathLst>
              <a:path w="882968" h="51435">
                <a:moveTo>
                  <a:pt x="0" y="0"/>
                </a:moveTo>
                <a:lnTo>
                  <a:pt x="4551" y="0"/>
                </a:lnTo>
                <a:lnTo>
                  <a:pt x="7796" y="952"/>
                </a:lnTo>
                <a:lnTo>
                  <a:pt x="11865" y="2539"/>
                </a:lnTo>
                <a:lnTo>
                  <a:pt x="16483" y="4550"/>
                </a:lnTo>
                <a:lnTo>
                  <a:pt x="20513" y="5891"/>
                </a:lnTo>
                <a:lnTo>
                  <a:pt x="27532" y="7380"/>
                </a:lnTo>
                <a:lnTo>
                  <a:pt x="30737" y="8730"/>
                </a:lnTo>
                <a:lnTo>
                  <a:pt x="33826" y="10582"/>
                </a:lnTo>
                <a:lnTo>
                  <a:pt x="36839" y="12770"/>
                </a:lnTo>
                <a:lnTo>
                  <a:pt x="42657" y="14228"/>
                </a:lnTo>
                <a:lnTo>
                  <a:pt x="50345" y="15200"/>
                </a:lnTo>
                <a:lnTo>
                  <a:pt x="59281" y="15848"/>
                </a:lnTo>
                <a:lnTo>
                  <a:pt x="75716" y="19138"/>
                </a:lnTo>
                <a:lnTo>
                  <a:pt x="97149" y="24188"/>
                </a:lnTo>
                <a:lnTo>
                  <a:pt x="121916" y="30413"/>
                </a:lnTo>
                <a:lnTo>
                  <a:pt x="144143" y="34563"/>
                </a:lnTo>
                <a:lnTo>
                  <a:pt x="164675" y="37329"/>
                </a:lnTo>
                <a:lnTo>
                  <a:pt x="184078" y="39173"/>
                </a:lnTo>
                <a:lnTo>
                  <a:pt x="199872" y="41355"/>
                </a:lnTo>
                <a:lnTo>
                  <a:pt x="213258" y="43763"/>
                </a:lnTo>
                <a:lnTo>
                  <a:pt x="225039" y="46320"/>
                </a:lnTo>
                <a:lnTo>
                  <a:pt x="235751" y="48025"/>
                </a:lnTo>
                <a:lnTo>
                  <a:pt x="245750" y="49161"/>
                </a:lnTo>
                <a:lnTo>
                  <a:pt x="265432" y="50424"/>
                </a:lnTo>
                <a:lnTo>
                  <a:pt x="286880" y="50986"/>
                </a:lnTo>
                <a:lnTo>
                  <a:pt x="664608" y="51434"/>
                </a:lnTo>
                <a:lnTo>
                  <a:pt x="690722" y="50481"/>
                </a:lnTo>
                <a:lnTo>
                  <a:pt x="747678" y="46883"/>
                </a:lnTo>
                <a:lnTo>
                  <a:pt x="882967" y="3429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266"/>
          <p:cNvSpPr/>
          <p:nvPr/>
        </p:nvSpPr>
        <p:spPr>
          <a:xfrm>
            <a:off x="2601516" y="4354829"/>
            <a:ext cx="341710" cy="342901"/>
          </a:xfrm>
          <a:custGeom>
            <a:avLst/>
            <a:gdLst/>
            <a:ahLst/>
            <a:cxnLst/>
            <a:rect l="0" t="0" r="0" b="0"/>
            <a:pathLst>
              <a:path w="341710" h="342901">
                <a:moveTo>
                  <a:pt x="7381" y="0"/>
                </a:moveTo>
                <a:lnTo>
                  <a:pt x="2830" y="0"/>
                </a:lnTo>
                <a:lnTo>
                  <a:pt x="1489" y="953"/>
                </a:lnTo>
                <a:lnTo>
                  <a:pt x="596" y="2541"/>
                </a:lnTo>
                <a:lnTo>
                  <a:pt x="0" y="4551"/>
                </a:lnTo>
                <a:lnTo>
                  <a:pt x="555" y="6844"/>
                </a:lnTo>
                <a:lnTo>
                  <a:pt x="3712" y="11932"/>
                </a:lnTo>
                <a:lnTo>
                  <a:pt x="10845" y="20152"/>
                </a:lnTo>
                <a:lnTo>
                  <a:pt x="18763" y="25784"/>
                </a:lnTo>
                <a:lnTo>
                  <a:pt x="23541" y="28620"/>
                </a:lnTo>
                <a:lnTo>
                  <a:pt x="31391" y="36850"/>
                </a:lnTo>
                <a:lnTo>
                  <a:pt x="39007" y="46858"/>
                </a:lnTo>
                <a:lnTo>
                  <a:pt x="43705" y="52194"/>
                </a:lnTo>
                <a:lnTo>
                  <a:pt x="48742" y="57656"/>
                </a:lnTo>
                <a:lnTo>
                  <a:pt x="59419" y="68806"/>
                </a:lnTo>
                <a:lnTo>
                  <a:pt x="98856" y="108599"/>
                </a:lnTo>
                <a:lnTo>
                  <a:pt x="104560" y="115262"/>
                </a:lnTo>
                <a:lnTo>
                  <a:pt x="110267" y="122562"/>
                </a:lnTo>
                <a:lnTo>
                  <a:pt x="115977" y="130285"/>
                </a:lnTo>
                <a:lnTo>
                  <a:pt x="121688" y="137340"/>
                </a:lnTo>
                <a:lnTo>
                  <a:pt x="127401" y="143947"/>
                </a:lnTo>
                <a:lnTo>
                  <a:pt x="133114" y="150258"/>
                </a:lnTo>
                <a:lnTo>
                  <a:pt x="149623" y="169970"/>
                </a:lnTo>
                <a:lnTo>
                  <a:pt x="159359" y="181893"/>
                </a:lnTo>
                <a:lnTo>
                  <a:pt x="168707" y="191748"/>
                </a:lnTo>
                <a:lnTo>
                  <a:pt x="177797" y="200222"/>
                </a:lnTo>
                <a:lnTo>
                  <a:pt x="186714" y="207776"/>
                </a:lnTo>
                <a:lnTo>
                  <a:pt x="193611" y="214718"/>
                </a:lnTo>
                <a:lnTo>
                  <a:pt x="199162" y="221250"/>
                </a:lnTo>
                <a:lnTo>
                  <a:pt x="203815" y="227510"/>
                </a:lnTo>
                <a:lnTo>
                  <a:pt x="209774" y="234542"/>
                </a:lnTo>
                <a:lnTo>
                  <a:pt x="216605" y="242086"/>
                </a:lnTo>
                <a:lnTo>
                  <a:pt x="224016" y="249974"/>
                </a:lnTo>
                <a:lnTo>
                  <a:pt x="229909" y="257137"/>
                </a:lnTo>
                <a:lnTo>
                  <a:pt x="234791" y="263817"/>
                </a:lnTo>
                <a:lnTo>
                  <a:pt x="238998" y="270176"/>
                </a:lnTo>
                <a:lnTo>
                  <a:pt x="243707" y="276320"/>
                </a:lnTo>
                <a:lnTo>
                  <a:pt x="248752" y="282321"/>
                </a:lnTo>
                <a:lnTo>
                  <a:pt x="254020" y="288227"/>
                </a:lnTo>
                <a:lnTo>
                  <a:pt x="262294" y="295022"/>
                </a:lnTo>
                <a:lnTo>
                  <a:pt x="272573" y="302409"/>
                </a:lnTo>
                <a:lnTo>
                  <a:pt x="284188" y="310191"/>
                </a:lnTo>
                <a:lnTo>
                  <a:pt x="292884" y="316332"/>
                </a:lnTo>
                <a:lnTo>
                  <a:pt x="299634" y="321378"/>
                </a:lnTo>
                <a:lnTo>
                  <a:pt x="309674" y="329525"/>
                </a:lnTo>
                <a:lnTo>
                  <a:pt x="317311" y="336321"/>
                </a:lnTo>
                <a:lnTo>
                  <a:pt x="320681" y="338514"/>
                </a:lnTo>
                <a:lnTo>
                  <a:pt x="326965" y="340951"/>
                </a:lnTo>
                <a:lnTo>
                  <a:pt x="332933" y="342034"/>
                </a:lnTo>
                <a:lnTo>
                  <a:pt x="341709" y="34290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267"/>
          <p:cNvSpPr/>
          <p:nvPr/>
        </p:nvSpPr>
        <p:spPr>
          <a:xfrm>
            <a:off x="2600325" y="4286250"/>
            <a:ext cx="291465" cy="445771"/>
          </a:xfrm>
          <a:custGeom>
            <a:avLst/>
            <a:gdLst/>
            <a:ahLst/>
            <a:cxnLst/>
            <a:rect l="0" t="0" r="0" b="0"/>
            <a:pathLst>
              <a:path w="291465" h="445771">
                <a:moveTo>
                  <a:pt x="291464" y="0"/>
                </a:moveTo>
                <a:lnTo>
                  <a:pt x="282363" y="4550"/>
                </a:lnTo>
                <a:lnTo>
                  <a:pt x="279682" y="6843"/>
                </a:lnTo>
                <a:lnTo>
                  <a:pt x="277894" y="9325"/>
                </a:lnTo>
                <a:lnTo>
                  <a:pt x="276703" y="11931"/>
                </a:lnTo>
                <a:lnTo>
                  <a:pt x="270299" y="19908"/>
                </a:lnTo>
                <a:lnTo>
                  <a:pt x="262055" y="29803"/>
                </a:lnTo>
                <a:lnTo>
                  <a:pt x="176354" y="160092"/>
                </a:lnTo>
                <a:lnTo>
                  <a:pt x="118897" y="249658"/>
                </a:lnTo>
                <a:lnTo>
                  <a:pt x="111649" y="259784"/>
                </a:lnTo>
                <a:lnTo>
                  <a:pt x="104913" y="268439"/>
                </a:lnTo>
                <a:lnTo>
                  <a:pt x="98517" y="276114"/>
                </a:lnTo>
                <a:lnTo>
                  <a:pt x="89490" y="287898"/>
                </a:lnTo>
                <a:lnTo>
                  <a:pt x="66761" y="318772"/>
                </a:lnTo>
                <a:lnTo>
                  <a:pt x="58794" y="331577"/>
                </a:lnTo>
                <a:lnTo>
                  <a:pt x="53484" y="342019"/>
                </a:lnTo>
                <a:lnTo>
                  <a:pt x="49943" y="350885"/>
                </a:lnTo>
                <a:lnTo>
                  <a:pt x="45678" y="359653"/>
                </a:lnTo>
                <a:lnTo>
                  <a:pt x="40929" y="368356"/>
                </a:lnTo>
                <a:lnTo>
                  <a:pt x="35858" y="377016"/>
                </a:lnTo>
                <a:lnTo>
                  <a:pt x="25144" y="394257"/>
                </a:lnTo>
                <a:lnTo>
                  <a:pt x="19620" y="402856"/>
                </a:lnTo>
                <a:lnTo>
                  <a:pt x="13482" y="414949"/>
                </a:lnTo>
                <a:lnTo>
                  <a:pt x="9802" y="423499"/>
                </a:lnTo>
                <a:lnTo>
                  <a:pt x="7487" y="427113"/>
                </a:lnTo>
                <a:lnTo>
                  <a:pt x="0" y="44577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268"/>
          <p:cNvSpPr/>
          <p:nvPr/>
        </p:nvSpPr>
        <p:spPr>
          <a:xfrm>
            <a:off x="2995530" y="4234815"/>
            <a:ext cx="76283" cy="2237423"/>
          </a:xfrm>
          <a:custGeom>
            <a:avLst/>
            <a:gdLst/>
            <a:ahLst/>
            <a:cxnLst/>
            <a:rect l="0" t="0" r="0" b="0"/>
            <a:pathLst>
              <a:path w="76283" h="2237423">
                <a:moveTo>
                  <a:pt x="76282" y="0"/>
                </a:moveTo>
                <a:lnTo>
                  <a:pt x="76282" y="4550"/>
                </a:lnTo>
                <a:lnTo>
                  <a:pt x="75329" y="6843"/>
                </a:lnTo>
                <a:lnTo>
                  <a:pt x="73742" y="9325"/>
                </a:lnTo>
                <a:lnTo>
                  <a:pt x="71731" y="11931"/>
                </a:lnTo>
                <a:lnTo>
                  <a:pt x="69497" y="22448"/>
                </a:lnTo>
                <a:lnTo>
                  <a:pt x="68901" y="29253"/>
                </a:lnTo>
                <a:lnTo>
                  <a:pt x="50271" y="144137"/>
                </a:lnTo>
                <a:lnTo>
                  <a:pt x="47511" y="166576"/>
                </a:lnTo>
                <a:lnTo>
                  <a:pt x="45671" y="185346"/>
                </a:lnTo>
                <a:lnTo>
                  <a:pt x="43627" y="216360"/>
                </a:lnTo>
                <a:lnTo>
                  <a:pt x="41766" y="241893"/>
                </a:lnTo>
                <a:lnTo>
                  <a:pt x="39937" y="252702"/>
                </a:lnTo>
                <a:lnTo>
                  <a:pt x="37764" y="262765"/>
                </a:lnTo>
                <a:lnTo>
                  <a:pt x="36316" y="282810"/>
                </a:lnTo>
                <a:lnTo>
                  <a:pt x="34707" y="340640"/>
                </a:lnTo>
                <a:lnTo>
                  <a:pt x="33533" y="449718"/>
                </a:lnTo>
                <a:lnTo>
                  <a:pt x="32543" y="464595"/>
                </a:lnTo>
                <a:lnTo>
                  <a:pt x="30930" y="479275"/>
                </a:lnTo>
                <a:lnTo>
                  <a:pt x="28902" y="493823"/>
                </a:lnTo>
                <a:lnTo>
                  <a:pt x="26598" y="523526"/>
                </a:lnTo>
                <a:lnTo>
                  <a:pt x="21498" y="609868"/>
                </a:lnTo>
                <a:lnTo>
                  <a:pt x="18596" y="676817"/>
                </a:lnTo>
                <a:lnTo>
                  <a:pt x="16354" y="725623"/>
                </a:lnTo>
                <a:lnTo>
                  <a:pt x="14422" y="746639"/>
                </a:lnTo>
                <a:lnTo>
                  <a:pt x="12182" y="766363"/>
                </a:lnTo>
                <a:lnTo>
                  <a:pt x="10689" y="784277"/>
                </a:lnTo>
                <a:lnTo>
                  <a:pt x="8587" y="838909"/>
                </a:lnTo>
                <a:lnTo>
                  <a:pt x="8095" y="893866"/>
                </a:lnTo>
                <a:lnTo>
                  <a:pt x="7012" y="918808"/>
                </a:lnTo>
                <a:lnTo>
                  <a:pt x="5337" y="941151"/>
                </a:lnTo>
                <a:lnTo>
                  <a:pt x="3268" y="961761"/>
                </a:lnTo>
                <a:lnTo>
                  <a:pt x="969" y="997362"/>
                </a:lnTo>
                <a:lnTo>
                  <a:pt x="2215" y="1059419"/>
                </a:lnTo>
                <a:lnTo>
                  <a:pt x="4311" y="1109980"/>
                </a:lnTo>
                <a:lnTo>
                  <a:pt x="2067" y="1151502"/>
                </a:lnTo>
                <a:lnTo>
                  <a:pt x="0" y="1207008"/>
                </a:lnTo>
                <a:lnTo>
                  <a:pt x="2056" y="1239710"/>
                </a:lnTo>
                <a:lnTo>
                  <a:pt x="3938" y="1255099"/>
                </a:lnTo>
                <a:lnTo>
                  <a:pt x="6029" y="1287437"/>
                </a:lnTo>
                <a:lnTo>
                  <a:pt x="7911" y="1319906"/>
                </a:lnTo>
                <a:lnTo>
                  <a:pt x="9747" y="1335232"/>
                </a:lnTo>
                <a:lnTo>
                  <a:pt x="11923" y="1350212"/>
                </a:lnTo>
                <a:lnTo>
                  <a:pt x="16880" y="1392257"/>
                </a:lnTo>
                <a:lnTo>
                  <a:pt x="19536" y="1416803"/>
                </a:lnTo>
                <a:lnTo>
                  <a:pt x="21306" y="1437930"/>
                </a:lnTo>
                <a:lnTo>
                  <a:pt x="23273" y="1474105"/>
                </a:lnTo>
                <a:lnTo>
                  <a:pt x="24750" y="1493276"/>
                </a:lnTo>
                <a:lnTo>
                  <a:pt x="30428" y="1552855"/>
                </a:lnTo>
                <a:lnTo>
                  <a:pt x="32533" y="1608714"/>
                </a:lnTo>
                <a:lnTo>
                  <a:pt x="33416" y="1830446"/>
                </a:lnTo>
                <a:lnTo>
                  <a:pt x="34370" y="1837518"/>
                </a:lnTo>
                <a:lnTo>
                  <a:pt x="35958" y="1845089"/>
                </a:lnTo>
                <a:lnTo>
                  <a:pt x="37969" y="1852994"/>
                </a:lnTo>
                <a:lnTo>
                  <a:pt x="40204" y="1866858"/>
                </a:lnTo>
                <a:lnTo>
                  <a:pt x="41922" y="1928894"/>
                </a:lnTo>
                <a:lnTo>
                  <a:pt x="41989" y="2021768"/>
                </a:lnTo>
                <a:lnTo>
                  <a:pt x="42943" y="2030788"/>
                </a:lnTo>
                <a:lnTo>
                  <a:pt x="47883" y="2066977"/>
                </a:lnTo>
                <a:lnTo>
                  <a:pt x="48817" y="2095268"/>
                </a:lnTo>
                <a:lnTo>
                  <a:pt x="47495" y="2108363"/>
                </a:lnTo>
                <a:lnTo>
                  <a:pt x="44438" y="2133390"/>
                </a:lnTo>
                <a:lnTo>
                  <a:pt x="42056" y="2176042"/>
                </a:lnTo>
                <a:lnTo>
                  <a:pt x="41995" y="2197475"/>
                </a:lnTo>
                <a:lnTo>
                  <a:pt x="41041" y="2200313"/>
                </a:lnTo>
                <a:lnTo>
                  <a:pt x="39453" y="2203158"/>
                </a:lnTo>
                <a:lnTo>
                  <a:pt x="34611" y="2210016"/>
                </a:lnTo>
                <a:lnTo>
                  <a:pt x="33949" y="2213494"/>
                </a:lnTo>
                <a:lnTo>
                  <a:pt x="33420" y="223742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269"/>
          <p:cNvSpPr/>
          <p:nvPr/>
        </p:nvSpPr>
        <p:spPr>
          <a:xfrm>
            <a:off x="3229751" y="4325711"/>
            <a:ext cx="201993" cy="422130"/>
          </a:xfrm>
          <a:custGeom>
            <a:avLst/>
            <a:gdLst/>
            <a:ahLst/>
            <a:cxnLst/>
            <a:rect l="0" t="0" r="0" b="0"/>
            <a:pathLst>
              <a:path w="201993" h="422130">
                <a:moveTo>
                  <a:pt x="4938" y="37691"/>
                </a:moveTo>
                <a:lnTo>
                  <a:pt x="388" y="46793"/>
                </a:lnTo>
                <a:lnTo>
                  <a:pt x="0" y="50426"/>
                </a:lnTo>
                <a:lnTo>
                  <a:pt x="694" y="53801"/>
                </a:lnTo>
                <a:lnTo>
                  <a:pt x="3052" y="60091"/>
                </a:lnTo>
                <a:lnTo>
                  <a:pt x="4100" y="66062"/>
                </a:lnTo>
                <a:lnTo>
                  <a:pt x="4566" y="99830"/>
                </a:lnTo>
                <a:lnTo>
                  <a:pt x="4917" y="194324"/>
                </a:lnTo>
                <a:lnTo>
                  <a:pt x="5877" y="203073"/>
                </a:lnTo>
                <a:lnTo>
                  <a:pt x="7469" y="212716"/>
                </a:lnTo>
                <a:lnTo>
                  <a:pt x="9483" y="222954"/>
                </a:lnTo>
                <a:lnTo>
                  <a:pt x="11778" y="230732"/>
                </a:lnTo>
                <a:lnTo>
                  <a:pt x="16868" y="241915"/>
                </a:lnTo>
                <a:lnTo>
                  <a:pt x="19766" y="252599"/>
                </a:lnTo>
                <a:lnTo>
                  <a:pt x="20538" y="258116"/>
                </a:lnTo>
                <a:lnTo>
                  <a:pt x="22006" y="261794"/>
                </a:lnTo>
                <a:lnTo>
                  <a:pt x="23937" y="264246"/>
                </a:lnTo>
                <a:lnTo>
                  <a:pt x="26177" y="265880"/>
                </a:lnTo>
                <a:lnTo>
                  <a:pt x="27670" y="267922"/>
                </a:lnTo>
                <a:lnTo>
                  <a:pt x="29329" y="272731"/>
                </a:lnTo>
                <a:lnTo>
                  <a:pt x="30724" y="274395"/>
                </a:lnTo>
                <a:lnTo>
                  <a:pt x="32606" y="275503"/>
                </a:lnTo>
                <a:lnTo>
                  <a:pt x="34814" y="276242"/>
                </a:lnTo>
                <a:lnTo>
                  <a:pt x="38190" y="276735"/>
                </a:lnTo>
                <a:lnTo>
                  <a:pt x="42346" y="277064"/>
                </a:lnTo>
                <a:lnTo>
                  <a:pt x="47022" y="277283"/>
                </a:lnTo>
                <a:lnTo>
                  <a:pt x="51092" y="276476"/>
                </a:lnTo>
                <a:lnTo>
                  <a:pt x="54757" y="274986"/>
                </a:lnTo>
                <a:lnTo>
                  <a:pt x="58154" y="273040"/>
                </a:lnTo>
                <a:lnTo>
                  <a:pt x="61370" y="270790"/>
                </a:lnTo>
                <a:lnTo>
                  <a:pt x="67484" y="265751"/>
                </a:lnTo>
                <a:lnTo>
                  <a:pt x="73377" y="260336"/>
                </a:lnTo>
                <a:lnTo>
                  <a:pt x="80123" y="253802"/>
                </a:lnTo>
                <a:lnTo>
                  <a:pt x="89471" y="244548"/>
                </a:lnTo>
                <a:lnTo>
                  <a:pt x="93679" y="239413"/>
                </a:lnTo>
                <a:lnTo>
                  <a:pt x="97436" y="234085"/>
                </a:lnTo>
                <a:lnTo>
                  <a:pt x="100894" y="228628"/>
                </a:lnTo>
                <a:lnTo>
                  <a:pt x="106056" y="218323"/>
                </a:lnTo>
                <a:lnTo>
                  <a:pt x="138446" y="148802"/>
                </a:lnTo>
                <a:lnTo>
                  <a:pt x="143473" y="137482"/>
                </a:lnTo>
                <a:lnTo>
                  <a:pt x="147778" y="127079"/>
                </a:lnTo>
                <a:lnTo>
                  <a:pt x="151600" y="117286"/>
                </a:lnTo>
                <a:lnTo>
                  <a:pt x="155100" y="106947"/>
                </a:lnTo>
                <a:lnTo>
                  <a:pt x="158386" y="96244"/>
                </a:lnTo>
                <a:lnTo>
                  <a:pt x="161529" y="85299"/>
                </a:lnTo>
                <a:lnTo>
                  <a:pt x="163625" y="72287"/>
                </a:lnTo>
                <a:lnTo>
                  <a:pt x="165022" y="57898"/>
                </a:lnTo>
                <a:lnTo>
                  <a:pt x="166988" y="23041"/>
                </a:lnTo>
                <a:lnTo>
                  <a:pt x="167653" y="7281"/>
                </a:lnTo>
                <a:lnTo>
                  <a:pt x="167767" y="0"/>
                </a:lnTo>
                <a:lnTo>
                  <a:pt x="167807" y="11443"/>
                </a:lnTo>
                <a:lnTo>
                  <a:pt x="167812" y="28248"/>
                </a:lnTo>
                <a:lnTo>
                  <a:pt x="168765" y="36158"/>
                </a:lnTo>
                <a:lnTo>
                  <a:pt x="170354" y="43337"/>
                </a:lnTo>
                <a:lnTo>
                  <a:pt x="174659" y="57345"/>
                </a:lnTo>
                <a:lnTo>
                  <a:pt x="179747" y="73097"/>
                </a:lnTo>
                <a:lnTo>
                  <a:pt x="181485" y="80345"/>
                </a:lnTo>
                <a:lnTo>
                  <a:pt x="183417" y="93478"/>
                </a:lnTo>
                <a:lnTo>
                  <a:pt x="184275" y="105666"/>
                </a:lnTo>
                <a:lnTo>
                  <a:pt x="184656" y="118384"/>
                </a:lnTo>
                <a:lnTo>
                  <a:pt x="184825" y="133562"/>
                </a:lnTo>
                <a:lnTo>
                  <a:pt x="185823" y="140658"/>
                </a:lnTo>
                <a:lnTo>
                  <a:pt x="189472" y="153622"/>
                </a:lnTo>
                <a:lnTo>
                  <a:pt x="190826" y="160698"/>
                </a:lnTo>
                <a:lnTo>
                  <a:pt x="191728" y="168273"/>
                </a:lnTo>
                <a:lnTo>
                  <a:pt x="192330" y="176181"/>
                </a:lnTo>
                <a:lnTo>
                  <a:pt x="193684" y="183358"/>
                </a:lnTo>
                <a:lnTo>
                  <a:pt x="197728" y="196412"/>
                </a:lnTo>
                <a:lnTo>
                  <a:pt x="199187" y="203513"/>
                </a:lnTo>
                <a:lnTo>
                  <a:pt x="200160" y="211104"/>
                </a:lnTo>
                <a:lnTo>
                  <a:pt x="200808" y="219022"/>
                </a:lnTo>
                <a:lnTo>
                  <a:pt x="201241" y="226206"/>
                </a:lnTo>
                <a:lnTo>
                  <a:pt x="201721" y="239268"/>
                </a:lnTo>
                <a:lnTo>
                  <a:pt x="201992" y="284637"/>
                </a:lnTo>
                <a:lnTo>
                  <a:pt x="201077" y="298524"/>
                </a:lnTo>
                <a:lnTo>
                  <a:pt x="199516" y="309687"/>
                </a:lnTo>
                <a:lnTo>
                  <a:pt x="197521" y="319034"/>
                </a:lnTo>
                <a:lnTo>
                  <a:pt x="196192" y="327170"/>
                </a:lnTo>
                <a:lnTo>
                  <a:pt x="195306" y="334500"/>
                </a:lnTo>
                <a:lnTo>
                  <a:pt x="194715" y="341291"/>
                </a:lnTo>
                <a:lnTo>
                  <a:pt x="191519" y="351377"/>
                </a:lnTo>
                <a:lnTo>
                  <a:pt x="189333" y="355400"/>
                </a:lnTo>
                <a:lnTo>
                  <a:pt x="185018" y="360940"/>
                </a:lnTo>
                <a:lnTo>
                  <a:pt x="179284" y="367490"/>
                </a:lnTo>
                <a:lnTo>
                  <a:pt x="166245" y="381436"/>
                </a:lnTo>
                <a:lnTo>
                  <a:pt x="154100" y="393984"/>
                </a:lnTo>
                <a:lnTo>
                  <a:pt x="149147" y="398092"/>
                </a:lnTo>
                <a:lnTo>
                  <a:pt x="144893" y="400831"/>
                </a:lnTo>
                <a:lnTo>
                  <a:pt x="126670" y="409778"/>
                </a:lnTo>
                <a:lnTo>
                  <a:pt x="122288" y="411478"/>
                </a:lnTo>
                <a:lnTo>
                  <a:pt x="118414" y="412613"/>
                </a:lnTo>
                <a:lnTo>
                  <a:pt x="114879" y="413369"/>
                </a:lnTo>
                <a:lnTo>
                  <a:pt x="82599" y="418984"/>
                </a:lnTo>
                <a:lnTo>
                  <a:pt x="71952" y="420474"/>
                </a:lnTo>
                <a:lnTo>
                  <a:pt x="62949" y="421467"/>
                </a:lnTo>
                <a:lnTo>
                  <a:pt x="55042" y="422129"/>
                </a:lnTo>
                <a:lnTo>
                  <a:pt x="48819" y="421618"/>
                </a:lnTo>
                <a:lnTo>
                  <a:pt x="43717" y="420325"/>
                </a:lnTo>
                <a:lnTo>
                  <a:pt x="30656" y="41488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270"/>
          <p:cNvSpPr/>
          <p:nvPr/>
        </p:nvSpPr>
        <p:spPr>
          <a:xfrm>
            <a:off x="2540317" y="4774987"/>
            <a:ext cx="1122998" cy="25614"/>
          </a:xfrm>
          <a:custGeom>
            <a:avLst/>
            <a:gdLst/>
            <a:ahLst/>
            <a:cxnLst/>
            <a:rect l="0" t="0" r="0" b="0"/>
            <a:pathLst>
              <a:path w="1122998" h="25614">
                <a:moveTo>
                  <a:pt x="0" y="25613"/>
                </a:moveTo>
                <a:lnTo>
                  <a:pt x="140291" y="25613"/>
                </a:lnTo>
                <a:lnTo>
                  <a:pt x="150677" y="24660"/>
                </a:lnTo>
                <a:lnTo>
                  <a:pt x="163317" y="23073"/>
                </a:lnTo>
                <a:lnTo>
                  <a:pt x="177458" y="21062"/>
                </a:lnTo>
                <a:lnTo>
                  <a:pt x="189743" y="19721"/>
                </a:lnTo>
                <a:lnTo>
                  <a:pt x="200790" y="18827"/>
                </a:lnTo>
                <a:lnTo>
                  <a:pt x="211012" y="18232"/>
                </a:lnTo>
                <a:lnTo>
                  <a:pt x="242691" y="17570"/>
                </a:lnTo>
                <a:lnTo>
                  <a:pt x="306913" y="17145"/>
                </a:lnTo>
                <a:lnTo>
                  <a:pt x="322719" y="16157"/>
                </a:lnTo>
                <a:lnTo>
                  <a:pt x="339923" y="14547"/>
                </a:lnTo>
                <a:lnTo>
                  <a:pt x="358061" y="12521"/>
                </a:lnTo>
                <a:lnTo>
                  <a:pt x="373010" y="11170"/>
                </a:lnTo>
                <a:lnTo>
                  <a:pt x="385833" y="10269"/>
                </a:lnTo>
                <a:lnTo>
                  <a:pt x="397240" y="9669"/>
                </a:lnTo>
                <a:lnTo>
                  <a:pt x="430233" y="9001"/>
                </a:lnTo>
                <a:lnTo>
                  <a:pt x="592102" y="8499"/>
                </a:lnTo>
                <a:lnTo>
                  <a:pt x="625240" y="7536"/>
                </a:lnTo>
                <a:lnTo>
                  <a:pt x="654952" y="5942"/>
                </a:lnTo>
                <a:lnTo>
                  <a:pt x="682379" y="3926"/>
                </a:lnTo>
                <a:lnTo>
                  <a:pt x="713047" y="2583"/>
                </a:lnTo>
                <a:lnTo>
                  <a:pt x="806798" y="692"/>
                </a:lnTo>
                <a:lnTo>
                  <a:pt x="890387" y="0"/>
                </a:lnTo>
                <a:lnTo>
                  <a:pt x="906012" y="917"/>
                </a:lnTo>
                <a:lnTo>
                  <a:pt x="923096" y="2482"/>
                </a:lnTo>
                <a:lnTo>
                  <a:pt x="941152" y="4477"/>
                </a:lnTo>
                <a:lnTo>
                  <a:pt x="965572" y="5808"/>
                </a:lnTo>
                <a:lnTo>
                  <a:pt x="1063256" y="7942"/>
                </a:lnTo>
                <a:lnTo>
                  <a:pt x="1074597" y="8117"/>
                </a:lnTo>
                <a:lnTo>
                  <a:pt x="1084063" y="9186"/>
                </a:lnTo>
                <a:lnTo>
                  <a:pt x="1092279" y="10852"/>
                </a:lnTo>
                <a:lnTo>
                  <a:pt x="1099661" y="12915"/>
                </a:lnTo>
                <a:lnTo>
                  <a:pt x="1105535" y="14290"/>
                </a:lnTo>
                <a:lnTo>
                  <a:pt x="1110403" y="15207"/>
                </a:lnTo>
                <a:lnTo>
                  <a:pt x="1122997" y="1704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271"/>
          <p:cNvSpPr/>
          <p:nvPr/>
        </p:nvSpPr>
        <p:spPr>
          <a:xfrm>
            <a:off x="2317432" y="5023485"/>
            <a:ext cx="240031" cy="33099"/>
          </a:xfrm>
          <a:custGeom>
            <a:avLst/>
            <a:gdLst/>
            <a:ahLst/>
            <a:cxnLst/>
            <a:rect l="0" t="0" r="0" b="0"/>
            <a:pathLst>
              <a:path w="240031" h="33099">
                <a:moveTo>
                  <a:pt x="0" y="25717"/>
                </a:moveTo>
                <a:lnTo>
                  <a:pt x="9102" y="30268"/>
                </a:lnTo>
                <a:lnTo>
                  <a:pt x="12735" y="31609"/>
                </a:lnTo>
                <a:lnTo>
                  <a:pt x="16110" y="32502"/>
                </a:lnTo>
                <a:lnTo>
                  <a:pt x="19313" y="33098"/>
                </a:lnTo>
                <a:lnTo>
                  <a:pt x="23353" y="32543"/>
                </a:lnTo>
                <a:lnTo>
                  <a:pt x="27951" y="31220"/>
                </a:lnTo>
                <a:lnTo>
                  <a:pt x="32922" y="29386"/>
                </a:lnTo>
                <a:lnTo>
                  <a:pt x="37188" y="28163"/>
                </a:lnTo>
                <a:lnTo>
                  <a:pt x="40984" y="27347"/>
                </a:lnTo>
                <a:lnTo>
                  <a:pt x="44468" y="26804"/>
                </a:lnTo>
                <a:lnTo>
                  <a:pt x="48695" y="26442"/>
                </a:lnTo>
                <a:lnTo>
                  <a:pt x="53419" y="26200"/>
                </a:lnTo>
                <a:lnTo>
                  <a:pt x="58472" y="26039"/>
                </a:lnTo>
                <a:lnTo>
                  <a:pt x="67556" y="24979"/>
                </a:lnTo>
                <a:lnTo>
                  <a:pt x="92890" y="21262"/>
                </a:lnTo>
                <a:lnTo>
                  <a:pt x="103837" y="18937"/>
                </a:lnTo>
                <a:lnTo>
                  <a:pt x="113039" y="16434"/>
                </a:lnTo>
                <a:lnTo>
                  <a:pt x="121080" y="13814"/>
                </a:lnTo>
                <a:lnTo>
                  <a:pt x="129297" y="12067"/>
                </a:lnTo>
                <a:lnTo>
                  <a:pt x="137633" y="10901"/>
                </a:lnTo>
                <a:lnTo>
                  <a:pt x="152610" y="9608"/>
                </a:lnTo>
                <a:lnTo>
                  <a:pt x="162442" y="9032"/>
                </a:lnTo>
                <a:lnTo>
                  <a:pt x="167349" y="7926"/>
                </a:lnTo>
                <a:lnTo>
                  <a:pt x="172527" y="6237"/>
                </a:lnTo>
                <a:lnTo>
                  <a:pt x="177883" y="4158"/>
                </a:lnTo>
                <a:lnTo>
                  <a:pt x="182406" y="2772"/>
                </a:lnTo>
                <a:lnTo>
                  <a:pt x="186374" y="1848"/>
                </a:lnTo>
                <a:lnTo>
                  <a:pt x="189972" y="1231"/>
                </a:lnTo>
                <a:lnTo>
                  <a:pt x="195228" y="821"/>
                </a:lnTo>
                <a:lnTo>
                  <a:pt x="201590" y="547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272"/>
          <p:cNvSpPr/>
          <p:nvPr/>
        </p:nvSpPr>
        <p:spPr>
          <a:xfrm>
            <a:off x="2660797" y="4929187"/>
            <a:ext cx="170986" cy="110878"/>
          </a:xfrm>
          <a:custGeom>
            <a:avLst/>
            <a:gdLst/>
            <a:ahLst/>
            <a:cxnLst/>
            <a:rect l="0" t="0" r="0" b="0"/>
            <a:pathLst>
              <a:path w="170986" h="110878">
                <a:moveTo>
                  <a:pt x="25253" y="0"/>
                </a:moveTo>
                <a:lnTo>
                  <a:pt x="25253" y="9102"/>
                </a:lnTo>
                <a:lnTo>
                  <a:pt x="24300" y="13688"/>
                </a:lnTo>
                <a:lnTo>
                  <a:pt x="22713" y="18650"/>
                </a:lnTo>
                <a:lnTo>
                  <a:pt x="20702" y="23864"/>
                </a:lnTo>
                <a:lnTo>
                  <a:pt x="20313" y="29244"/>
                </a:lnTo>
                <a:lnTo>
                  <a:pt x="21007" y="34736"/>
                </a:lnTo>
                <a:lnTo>
                  <a:pt x="22422" y="40303"/>
                </a:lnTo>
                <a:lnTo>
                  <a:pt x="22413" y="44966"/>
                </a:lnTo>
                <a:lnTo>
                  <a:pt x="21455" y="49027"/>
                </a:lnTo>
                <a:lnTo>
                  <a:pt x="19863" y="52688"/>
                </a:lnTo>
                <a:lnTo>
                  <a:pt x="18802" y="56080"/>
                </a:lnTo>
                <a:lnTo>
                  <a:pt x="18095" y="59294"/>
                </a:lnTo>
                <a:lnTo>
                  <a:pt x="17623" y="62389"/>
                </a:lnTo>
                <a:lnTo>
                  <a:pt x="16356" y="67311"/>
                </a:lnTo>
                <a:lnTo>
                  <a:pt x="14559" y="73449"/>
                </a:lnTo>
                <a:lnTo>
                  <a:pt x="12409" y="80398"/>
                </a:lnTo>
                <a:lnTo>
                  <a:pt x="10022" y="85984"/>
                </a:lnTo>
                <a:lnTo>
                  <a:pt x="7479" y="90660"/>
                </a:lnTo>
                <a:lnTo>
                  <a:pt x="4831" y="94730"/>
                </a:lnTo>
                <a:lnTo>
                  <a:pt x="3066" y="98396"/>
                </a:lnTo>
                <a:lnTo>
                  <a:pt x="1889" y="101792"/>
                </a:lnTo>
                <a:lnTo>
                  <a:pt x="0" y="109536"/>
                </a:lnTo>
                <a:lnTo>
                  <a:pt x="797" y="110172"/>
                </a:lnTo>
                <a:lnTo>
                  <a:pt x="4224" y="110877"/>
                </a:lnTo>
                <a:lnTo>
                  <a:pt x="7423" y="110113"/>
                </a:lnTo>
                <a:lnTo>
                  <a:pt x="11461" y="108652"/>
                </a:lnTo>
                <a:lnTo>
                  <a:pt x="16058" y="106724"/>
                </a:lnTo>
                <a:lnTo>
                  <a:pt x="21980" y="104487"/>
                </a:lnTo>
                <a:lnTo>
                  <a:pt x="43968" y="96788"/>
                </a:lnTo>
                <a:lnTo>
                  <a:pt x="60241" y="91277"/>
                </a:lnTo>
                <a:lnTo>
                  <a:pt x="67628" y="88474"/>
                </a:lnTo>
                <a:lnTo>
                  <a:pt x="74458" y="85653"/>
                </a:lnTo>
                <a:lnTo>
                  <a:pt x="80916" y="82819"/>
                </a:lnTo>
                <a:lnTo>
                  <a:pt x="93172" y="77131"/>
                </a:lnTo>
                <a:lnTo>
                  <a:pt x="99107" y="74281"/>
                </a:lnTo>
                <a:lnTo>
                  <a:pt x="104016" y="72381"/>
                </a:lnTo>
                <a:lnTo>
                  <a:pt x="108242" y="71114"/>
                </a:lnTo>
                <a:lnTo>
                  <a:pt x="112011" y="70270"/>
                </a:lnTo>
                <a:lnTo>
                  <a:pt x="117382" y="69706"/>
                </a:lnTo>
                <a:lnTo>
                  <a:pt x="123819" y="69331"/>
                </a:lnTo>
                <a:lnTo>
                  <a:pt x="141453" y="68802"/>
                </a:lnTo>
                <a:lnTo>
                  <a:pt x="155944" y="68624"/>
                </a:lnTo>
                <a:lnTo>
                  <a:pt x="159052" y="67657"/>
                </a:lnTo>
                <a:lnTo>
                  <a:pt x="162077" y="66060"/>
                </a:lnTo>
                <a:lnTo>
                  <a:pt x="170985" y="6000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273"/>
          <p:cNvSpPr/>
          <p:nvPr/>
        </p:nvSpPr>
        <p:spPr>
          <a:xfrm>
            <a:off x="2771775" y="4877752"/>
            <a:ext cx="60008" cy="325756"/>
          </a:xfrm>
          <a:custGeom>
            <a:avLst/>
            <a:gdLst/>
            <a:ahLst/>
            <a:cxnLst/>
            <a:rect l="0" t="0" r="0" b="0"/>
            <a:pathLst>
              <a:path w="60008" h="325756">
                <a:moveTo>
                  <a:pt x="60007" y="0"/>
                </a:moveTo>
                <a:lnTo>
                  <a:pt x="46354" y="4551"/>
                </a:lnTo>
                <a:lnTo>
                  <a:pt x="41381" y="6844"/>
                </a:lnTo>
                <a:lnTo>
                  <a:pt x="37112" y="9325"/>
                </a:lnTo>
                <a:lnTo>
                  <a:pt x="33313" y="11932"/>
                </a:lnTo>
                <a:lnTo>
                  <a:pt x="30781" y="14622"/>
                </a:lnTo>
                <a:lnTo>
                  <a:pt x="29093" y="17368"/>
                </a:lnTo>
                <a:lnTo>
                  <a:pt x="27968" y="20151"/>
                </a:lnTo>
                <a:lnTo>
                  <a:pt x="26384" y="28619"/>
                </a:lnTo>
                <a:lnTo>
                  <a:pt x="25209" y="31462"/>
                </a:lnTo>
                <a:lnTo>
                  <a:pt x="23473" y="34310"/>
                </a:lnTo>
                <a:lnTo>
                  <a:pt x="21364" y="37161"/>
                </a:lnTo>
                <a:lnTo>
                  <a:pt x="19005" y="40966"/>
                </a:lnTo>
                <a:lnTo>
                  <a:pt x="16480" y="45409"/>
                </a:lnTo>
                <a:lnTo>
                  <a:pt x="13844" y="50275"/>
                </a:lnTo>
                <a:lnTo>
                  <a:pt x="12086" y="56377"/>
                </a:lnTo>
                <a:lnTo>
                  <a:pt x="10915" y="63302"/>
                </a:lnTo>
                <a:lnTo>
                  <a:pt x="10134" y="70776"/>
                </a:lnTo>
                <a:lnTo>
                  <a:pt x="9613" y="78617"/>
                </a:lnTo>
                <a:lnTo>
                  <a:pt x="9266" y="86701"/>
                </a:lnTo>
                <a:lnTo>
                  <a:pt x="8778" y="109192"/>
                </a:lnTo>
                <a:lnTo>
                  <a:pt x="8576" y="273564"/>
                </a:lnTo>
                <a:lnTo>
                  <a:pt x="7622" y="285246"/>
                </a:lnTo>
                <a:lnTo>
                  <a:pt x="6033" y="295891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74"/>
          <p:cNvSpPr/>
          <p:nvPr/>
        </p:nvSpPr>
        <p:spPr>
          <a:xfrm>
            <a:off x="2317432" y="5357812"/>
            <a:ext cx="240031" cy="17146"/>
          </a:xfrm>
          <a:custGeom>
            <a:avLst/>
            <a:gdLst/>
            <a:ahLst/>
            <a:cxnLst/>
            <a:rect l="0" t="0" r="0" b="0"/>
            <a:pathLst>
              <a:path w="240031" h="17146">
                <a:moveTo>
                  <a:pt x="0" y="17145"/>
                </a:moveTo>
                <a:lnTo>
                  <a:pt x="4551" y="12595"/>
                </a:lnTo>
                <a:lnTo>
                  <a:pt x="6844" y="11254"/>
                </a:lnTo>
                <a:lnTo>
                  <a:pt x="9325" y="10360"/>
                </a:lnTo>
                <a:lnTo>
                  <a:pt x="11932" y="9764"/>
                </a:lnTo>
                <a:lnTo>
                  <a:pt x="15575" y="9367"/>
                </a:lnTo>
                <a:lnTo>
                  <a:pt x="19908" y="9102"/>
                </a:lnTo>
                <a:lnTo>
                  <a:pt x="24702" y="8926"/>
                </a:lnTo>
                <a:lnTo>
                  <a:pt x="34565" y="7856"/>
                </a:lnTo>
                <a:lnTo>
                  <a:pt x="63305" y="4126"/>
                </a:lnTo>
                <a:lnTo>
                  <a:pt x="78398" y="2751"/>
                </a:lnTo>
                <a:lnTo>
                  <a:pt x="93223" y="1834"/>
                </a:lnTo>
                <a:lnTo>
                  <a:pt x="121442" y="815"/>
                </a:lnTo>
                <a:lnTo>
                  <a:pt x="159702" y="242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275"/>
          <p:cNvSpPr/>
          <p:nvPr/>
        </p:nvSpPr>
        <p:spPr>
          <a:xfrm>
            <a:off x="2608897" y="5241431"/>
            <a:ext cx="197168" cy="270687"/>
          </a:xfrm>
          <a:custGeom>
            <a:avLst/>
            <a:gdLst/>
            <a:ahLst/>
            <a:cxnLst/>
            <a:rect l="0" t="0" r="0" b="0"/>
            <a:pathLst>
              <a:path w="197168" h="270687">
                <a:moveTo>
                  <a:pt x="197167" y="4939"/>
                </a:moveTo>
                <a:lnTo>
                  <a:pt x="197167" y="388"/>
                </a:lnTo>
                <a:lnTo>
                  <a:pt x="196215" y="0"/>
                </a:lnTo>
                <a:lnTo>
                  <a:pt x="194628" y="693"/>
                </a:lnTo>
                <a:lnTo>
                  <a:pt x="192617" y="2109"/>
                </a:lnTo>
                <a:lnTo>
                  <a:pt x="187842" y="3681"/>
                </a:lnTo>
                <a:lnTo>
                  <a:pt x="185236" y="4100"/>
                </a:lnTo>
                <a:lnTo>
                  <a:pt x="181593" y="4380"/>
                </a:lnTo>
                <a:lnTo>
                  <a:pt x="177260" y="4566"/>
                </a:lnTo>
                <a:lnTo>
                  <a:pt x="165718" y="4865"/>
                </a:lnTo>
                <a:lnTo>
                  <a:pt x="154618" y="4917"/>
                </a:lnTo>
                <a:lnTo>
                  <a:pt x="146893" y="5877"/>
                </a:lnTo>
                <a:lnTo>
                  <a:pt x="136982" y="7469"/>
                </a:lnTo>
                <a:lnTo>
                  <a:pt x="125611" y="9483"/>
                </a:lnTo>
                <a:lnTo>
                  <a:pt x="117078" y="10826"/>
                </a:lnTo>
                <a:lnTo>
                  <a:pt x="110437" y="11721"/>
                </a:lnTo>
                <a:lnTo>
                  <a:pt x="105057" y="12318"/>
                </a:lnTo>
                <a:lnTo>
                  <a:pt x="100518" y="12715"/>
                </a:lnTo>
                <a:lnTo>
                  <a:pt x="96540" y="12981"/>
                </a:lnTo>
                <a:lnTo>
                  <a:pt x="92935" y="13158"/>
                </a:lnTo>
                <a:lnTo>
                  <a:pt x="88626" y="14228"/>
                </a:lnTo>
                <a:lnTo>
                  <a:pt x="83849" y="15894"/>
                </a:lnTo>
                <a:lnTo>
                  <a:pt x="78760" y="17958"/>
                </a:lnTo>
                <a:lnTo>
                  <a:pt x="74414" y="20285"/>
                </a:lnTo>
                <a:lnTo>
                  <a:pt x="70564" y="22790"/>
                </a:lnTo>
                <a:lnTo>
                  <a:pt x="67045" y="25412"/>
                </a:lnTo>
                <a:lnTo>
                  <a:pt x="63747" y="28112"/>
                </a:lnTo>
                <a:lnTo>
                  <a:pt x="60596" y="30865"/>
                </a:lnTo>
                <a:lnTo>
                  <a:pt x="54554" y="36465"/>
                </a:lnTo>
                <a:lnTo>
                  <a:pt x="45797" y="44971"/>
                </a:lnTo>
                <a:lnTo>
                  <a:pt x="40039" y="50671"/>
                </a:lnTo>
                <a:lnTo>
                  <a:pt x="38123" y="54477"/>
                </a:lnTo>
                <a:lnTo>
                  <a:pt x="36845" y="58919"/>
                </a:lnTo>
                <a:lnTo>
                  <a:pt x="35994" y="63786"/>
                </a:lnTo>
                <a:lnTo>
                  <a:pt x="34473" y="69887"/>
                </a:lnTo>
                <a:lnTo>
                  <a:pt x="32507" y="76813"/>
                </a:lnTo>
                <a:lnTo>
                  <a:pt x="30244" y="84287"/>
                </a:lnTo>
                <a:lnTo>
                  <a:pt x="28735" y="91175"/>
                </a:lnTo>
                <a:lnTo>
                  <a:pt x="27729" y="97672"/>
                </a:lnTo>
                <a:lnTo>
                  <a:pt x="27059" y="103909"/>
                </a:lnTo>
                <a:lnTo>
                  <a:pt x="25659" y="110923"/>
                </a:lnTo>
                <a:lnTo>
                  <a:pt x="23774" y="118458"/>
                </a:lnTo>
                <a:lnTo>
                  <a:pt x="21564" y="126338"/>
                </a:lnTo>
                <a:lnTo>
                  <a:pt x="20091" y="132544"/>
                </a:lnTo>
                <a:lnTo>
                  <a:pt x="19109" y="137634"/>
                </a:lnTo>
                <a:lnTo>
                  <a:pt x="18018" y="145829"/>
                </a:lnTo>
                <a:lnTo>
                  <a:pt x="17533" y="152647"/>
                </a:lnTo>
                <a:lnTo>
                  <a:pt x="18356" y="154846"/>
                </a:lnTo>
                <a:lnTo>
                  <a:pt x="19857" y="156312"/>
                </a:lnTo>
                <a:lnTo>
                  <a:pt x="24560" y="158664"/>
                </a:lnTo>
                <a:lnTo>
                  <a:pt x="25898" y="157905"/>
                </a:lnTo>
                <a:lnTo>
                  <a:pt x="29925" y="154521"/>
                </a:lnTo>
                <a:lnTo>
                  <a:pt x="31380" y="152285"/>
                </a:lnTo>
                <a:lnTo>
                  <a:pt x="32997" y="147261"/>
                </a:lnTo>
                <a:lnTo>
                  <a:pt x="35333" y="145540"/>
                </a:lnTo>
                <a:lnTo>
                  <a:pt x="38795" y="144393"/>
                </a:lnTo>
                <a:lnTo>
                  <a:pt x="43008" y="143628"/>
                </a:lnTo>
                <a:lnTo>
                  <a:pt x="46770" y="142165"/>
                </a:lnTo>
                <a:lnTo>
                  <a:pt x="50230" y="140238"/>
                </a:lnTo>
                <a:lnTo>
                  <a:pt x="53489" y="138001"/>
                </a:lnTo>
                <a:lnTo>
                  <a:pt x="58519" y="135557"/>
                </a:lnTo>
                <a:lnTo>
                  <a:pt x="64730" y="132975"/>
                </a:lnTo>
                <a:lnTo>
                  <a:pt x="71729" y="130301"/>
                </a:lnTo>
                <a:lnTo>
                  <a:pt x="77346" y="128519"/>
                </a:lnTo>
                <a:lnTo>
                  <a:pt x="82044" y="127331"/>
                </a:lnTo>
                <a:lnTo>
                  <a:pt x="86129" y="126538"/>
                </a:lnTo>
                <a:lnTo>
                  <a:pt x="91709" y="126010"/>
                </a:lnTo>
                <a:lnTo>
                  <a:pt x="98287" y="125658"/>
                </a:lnTo>
                <a:lnTo>
                  <a:pt x="105530" y="125423"/>
                </a:lnTo>
                <a:lnTo>
                  <a:pt x="133926" y="125093"/>
                </a:lnTo>
                <a:lnTo>
                  <a:pt x="141672" y="125999"/>
                </a:lnTo>
                <a:lnTo>
                  <a:pt x="147788" y="127556"/>
                </a:lnTo>
                <a:lnTo>
                  <a:pt x="152818" y="129545"/>
                </a:lnTo>
                <a:lnTo>
                  <a:pt x="157124" y="131825"/>
                </a:lnTo>
                <a:lnTo>
                  <a:pt x="160946" y="134297"/>
                </a:lnTo>
                <a:lnTo>
                  <a:pt x="164448" y="136898"/>
                </a:lnTo>
                <a:lnTo>
                  <a:pt x="167734" y="140536"/>
                </a:lnTo>
                <a:lnTo>
                  <a:pt x="170878" y="144867"/>
                </a:lnTo>
                <a:lnTo>
                  <a:pt x="173926" y="149659"/>
                </a:lnTo>
                <a:lnTo>
                  <a:pt x="177313" y="157524"/>
                </a:lnTo>
                <a:lnTo>
                  <a:pt x="178216" y="160955"/>
                </a:lnTo>
                <a:lnTo>
                  <a:pt x="178818" y="167052"/>
                </a:lnTo>
                <a:lnTo>
                  <a:pt x="179220" y="174927"/>
                </a:lnTo>
                <a:lnTo>
                  <a:pt x="179785" y="199133"/>
                </a:lnTo>
                <a:lnTo>
                  <a:pt x="179864" y="205839"/>
                </a:lnTo>
                <a:lnTo>
                  <a:pt x="178964" y="211262"/>
                </a:lnTo>
                <a:lnTo>
                  <a:pt x="177412" y="215830"/>
                </a:lnTo>
                <a:lnTo>
                  <a:pt x="175425" y="219828"/>
                </a:lnTo>
                <a:lnTo>
                  <a:pt x="172195" y="224398"/>
                </a:lnTo>
                <a:lnTo>
                  <a:pt x="168137" y="229350"/>
                </a:lnTo>
                <a:lnTo>
                  <a:pt x="163526" y="234556"/>
                </a:lnTo>
                <a:lnTo>
                  <a:pt x="157595" y="239932"/>
                </a:lnTo>
                <a:lnTo>
                  <a:pt x="150783" y="245421"/>
                </a:lnTo>
                <a:lnTo>
                  <a:pt x="143385" y="250985"/>
                </a:lnTo>
                <a:lnTo>
                  <a:pt x="137500" y="254695"/>
                </a:lnTo>
                <a:lnTo>
                  <a:pt x="132624" y="257168"/>
                </a:lnTo>
                <a:lnTo>
                  <a:pt x="128421" y="258816"/>
                </a:lnTo>
                <a:lnTo>
                  <a:pt x="123714" y="259916"/>
                </a:lnTo>
                <a:lnTo>
                  <a:pt x="118671" y="260648"/>
                </a:lnTo>
                <a:lnTo>
                  <a:pt x="113404" y="261137"/>
                </a:lnTo>
                <a:lnTo>
                  <a:pt x="104178" y="261462"/>
                </a:lnTo>
                <a:lnTo>
                  <a:pt x="50408" y="262028"/>
                </a:lnTo>
                <a:lnTo>
                  <a:pt x="25413" y="262088"/>
                </a:lnTo>
                <a:lnTo>
                  <a:pt x="18847" y="263049"/>
                </a:lnTo>
                <a:lnTo>
                  <a:pt x="13517" y="264642"/>
                </a:lnTo>
                <a:lnTo>
                  <a:pt x="0" y="27068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76"/>
          <p:cNvSpPr/>
          <p:nvPr/>
        </p:nvSpPr>
        <p:spPr>
          <a:xfrm>
            <a:off x="2265997" y="5760754"/>
            <a:ext cx="317183" cy="34257"/>
          </a:xfrm>
          <a:custGeom>
            <a:avLst/>
            <a:gdLst/>
            <a:ahLst/>
            <a:cxnLst/>
            <a:rect l="0" t="0" r="0" b="0"/>
            <a:pathLst>
              <a:path w="317183" h="34257">
                <a:moveTo>
                  <a:pt x="0" y="34256"/>
                </a:moveTo>
                <a:lnTo>
                  <a:pt x="13653" y="29705"/>
                </a:lnTo>
                <a:lnTo>
                  <a:pt x="18627" y="28364"/>
                </a:lnTo>
                <a:lnTo>
                  <a:pt x="22895" y="27470"/>
                </a:lnTo>
                <a:lnTo>
                  <a:pt x="26694" y="26874"/>
                </a:lnTo>
                <a:lnTo>
                  <a:pt x="31131" y="25525"/>
                </a:lnTo>
                <a:lnTo>
                  <a:pt x="35994" y="23673"/>
                </a:lnTo>
                <a:lnTo>
                  <a:pt x="41141" y="21485"/>
                </a:lnTo>
                <a:lnTo>
                  <a:pt x="46477" y="20027"/>
                </a:lnTo>
                <a:lnTo>
                  <a:pt x="51940" y="19055"/>
                </a:lnTo>
                <a:lnTo>
                  <a:pt x="57486" y="18407"/>
                </a:lnTo>
                <a:lnTo>
                  <a:pt x="65947" y="17022"/>
                </a:lnTo>
                <a:lnTo>
                  <a:pt x="88047" y="12944"/>
                </a:lnTo>
                <a:lnTo>
                  <a:pt x="97751" y="11475"/>
                </a:lnTo>
                <a:lnTo>
                  <a:pt x="106125" y="10497"/>
                </a:lnTo>
                <a:lnTo>
                  <a:pt x="113612" y="9844"/>
                </a:lnTo>
                <a:lnTo>
                  <a:pt x="120509" y="8456"/>
                </a:lnTo>
                <a:lnTo>
                  <a:pt x="127012" y="6578"/>
                </a:lnTo>
                <a:lnTo>
                  <a:pt x="133252" y="4374"/>
                </a:lnTo>
                <a:lnTo>
                  <a:pt x="145032" y="2905"/>
                </a:lnTo>
                <a:lnTo>
                  <a:pt x="160506" y="1925"/>
                </a:lnTo>
                <a:lnTo>
                  <a:pt x="203450" y="547"/>
                </a:lnTo>
                <a:lnTo>
                  <a:pt x="235027" y="80"/>
                </a:lnTo>
                <a:lnTo>
                  <a:pt x="253682" y="0"/>
                </a:lnTo>
                <a:lnTo>
                  <a:pt x="263419" y="941"/>
                </a:lnTo>
                <a:lnTo>
                  <a:pt x="275625" y="2521"/>
                </a:lnTo>
                <a:lnTo>
                  <a:pt x="317182" y="853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77"/>
          <p:cNvSpPr/>
          <p:nvPr/>
        </p:nvSpPr>
        <p:spPr>
          <a:xfrm>
            <a:off x="2653443" y="5580697"/>
            <a:ext cx="186763" cy="317183"/>
          </a:xfrm>
          <a:custGeom>
            <a:avLst/>
            <a:gdLst/>
            <a:ahLst/>
            <a:cxnLst/>
            <a:rect l="0" t="0" r="0" b="0"/>
            <a:pathLst>
              <a:path w="186763" h="317183">
                <a:moveTo>
                  <a:pt x="41179" y="0"/>
                </a:moveTo>
                <a:lnTo>
                  <a:pt x="45730" y="4551"/>
                </a:lnTo>
                <a:lnTo>
                  <a:pt x="46118" y="6844"/>
                </a:lnTo>
                <a:lnTo>
                  <a:pt x="45424" y="9325"/>
                </a:lnTo>
                <a:lnTo>
                  <a:pt x="42113" y="16527"/>
                </a:lnTo>
                <a:lnTo>
                  <a:pt x="39897" y="22448"/>
                </a:lnTo>
                <a:lnTo>
                  <a:pt x="37467" y="29253"/>
                </a:lnTo>
                <a:lnTo>
                  <a:pt x="35846" y="35695"/>
                </a:lnTo>
                <a:lnTo>
                  <a:pt x="34767" y="41894"/>
                </a:lnTo>
                <a:lnTo>
                  <a:pt x="34047" y="47931"/>
                </a:lnTo>
                <a:lnTo>
                  <a:pt x="32614" y="53862"/>
                </a:lnTo>
                <a:lnTo>
                  <a:pt x="30707" y="59721"/>
                </a:lnTo>
                <a:lnTo>
                  <a:pt x="28482" y="65531"/>
                </a:lnTo>
                <a:lnTo>
                  <a:pt x="23471" y="79607"/>
                </a:lnTo>
                <a:lnTo>
                  <a:pt x="12493" y="111928"/>
                </a:lnTo>
                <a:lnTo>
                  <a:pt x="9672" y="122244"/>
                </a:lnTo>
                <a:lnTo>
                  <a:pt x="6839" y="133883"/>
                </a:lnTo>
                <a:lnTo>
                  <a:pt x="3999" y="146406"/>
                </a:lnTo>
                <a:lnTo>
                  <a:pt x="2104" y="156658"/>
                </a:lnTo>
                <a:lnTo>
                  <a:pt x="842" y="165399"/>
                </a:lnTo>
                <a:lnTo>
                  <a:pt x="0" y="173131"/>
                </a:lnTo>
                <a:lnTo>
                  <a:pt x="391" y="182096"/>
                </a:lnTo>
                <a:lnTo>
                  <a:pt x="1605" y="191883"/>
                </a:lnTo>
                <a:lnTo>
                  <a:pt x="3366" y="202217"/>
                </a:lnTo>
                <a:lnTo>
                  <a:pt x="4540" y="211011"/>
                </a:lnTo>
                <a:lnTo>
                  <a:pt x="5323" y="218780"/>
                </a:lnTo>
                <a:lnTo>
                  <a:pt x="5845" y="225863"/>
                </a:lnTo>
                <a:lnTo>
                  <a:pt x="7146" y="231538"/>
                </a:lnTo>
                <a:lnTo>
                  <a:pt x="11130" y="240383"/>
                </a:lnTo>
                <a:lnTo>
                  <a:pt x="14479" y="244076"/>
                </a:lnTo>
                <a:lnTo>
                  <a:pt x="18617" y="247490"/>
                </a:lnTo>
                <a:lnTo>
                  <a:pt x="23280" y="250718"/>
                </a:lnTo>
                <a:lnTo>
                  <a:pt x="28294" y="254776"/>
                </a:lnTo>
                <a:lnTo>
                  <a:pt x="33542" y="259385"/>
                </a:lnTo>
                <a:lnTo>
                  <a:pt x="38945" y="264364"/>
                </a:lnTo>
                <a:lnTo>
                  <a:pt x="43499" y="267682"/>
                </a:lnTo>
                <a:lnTo>
                  <a:pt x="47489" y="269895"/>
                </a:lnTo>
                <a:lnTo>
                  <a:pt x="51100" y="271370"/>
                </a:lnTo>
                <a:lnTo>
                  <a:pt x="55413" y="272353"/>
                </a:lnTo>
                <a:lnTo>
                  <a:pt x="60193" y="273009"/>
                </a:lnTo>
                <a:lnTo>
                  <a:pt x="65286" y="273446"/>
                </a:lnTo>
                <a:lnTo>
                  <a:pt x="69632" y="273737"/>
                </a:lnTo>
                <a:lnTo>
                  <a:pt x="77002" y="274061"/>
                </a:lnTo>
                <a:lnTo>
                  <a:pt x="91057" y="274244"/>
                </a:lnTo>
                <a:lnTo>
                  <a:pt x="95386" y="273316"/>
                </a:lnTo>
                <a:lnTo>
                  <a:pt x="99225" y="271746"/>
                </a:lnTo>
                <a:lnTo>
                  <a:pt x="102736" y="269747"/>
                </a:lnTo>
                <a:lnTo>
                  <a:pt x="111718" y="264985"/>
                </a:lnTo>
                <a:lnTo>
                  <a:pt x="116780" y="262382"/>
                </a:lnTo>
                <a:lnTo>
                  <a:pt x="121107" y="258741"/>
                </a:lnTo>
                <a:lnTo>
                  <a:pt x="124944" y="254410"/>
                </a:lnTo>
                <a:lnTo>
                  <a:pt x="128455" y="249616"/>
                </a:lnTo>
                <a:lnTo>
                  <a:pt x="132700" y="244516"/>
                </a:lnTo>
                <a:lnTo>
                  <a:pt x="137436" y="239211"/>
                </a:lnTo>
                <a:lnTo>
                  <a:pt x="142498" y="233769"/>
                </a:lnTo>
                <a:lnTo>
                  <a:pt x="146825" y="228236"/>
                </a:lnTo>
                <a:lnTo>
                  <a:pt x="150662" y="222642"/>
                </a:lnTo>
                <a:lnTo>
                  <a:pt x="154173" y="217008"/>
                </a:lnTo>
                <a:lnTo>
                  <a:pt x="157466" y="212300"/>
                </a:lnTo>
                <a:lnTo>
                  <a:pt x="160613" y="208208"/>
                </a:lnTo>
                <a:lnTo>
                  <a:pt x="163665" y="204528"/>
                </a:lnTo>
                <a:lnTo>
                  <a:pt x="166651" y="200170"/>
                </a:lnTo>
                <a:lnTo>
                  <a:pt x="169595" y="195359"/>
                </a:lnTo>
                <a:lnTo>
                  <a:pt x="172509" y="190247"/>
                </a:lnTo>
                <a:lnTo>
                  <a:pt x="178288" y="179487"/>
                </a:lnTo>
                <a:lnTo>
                  <a:pt x="181163" y="173950"/>
                </a:lnTo>
                <a:lnTo>
                  <a:pt x="184356" y="165259"/>
                </a:lnTo>
                <a:lnTo>
                  <a:pt x="185776" y="157269"/>
                </a:lnTo>
                <a:lnTo>
                  <a:pt x="186407" y="147367"/>
                </a:lnTo>
                <a:lnTo>
                  <a:pt x="186687" y="139157"/>
                </a:lnTo>
                <a:lnTo>
                  <a:pt x="186762" y="135634"/>
                </a:lnTo>
                <a:lnTo>
                  <a:pt x="185859" y="133285"/>
                </a:lnTo>
                <a:lnTo>
                  <a:pt x="184305" y="131719"/>
                </a:lnTo>
                <a:lnTo>
                  <a:pt x="180038" y="129027"/>
                </a:lnTo>
                <a:lnTo>
                  <a:pt x="174966" y="124655"/>
                </a:lnTo>
                <a:lnTo>
                  <a:pt x="172281" y="123109"/>
                </a:lnTo>
                <a:lnTo>
                  <a:pt x="166756" y="121390"/>
                </a:lnTo>
                <a:lnTo>
                  <a:pt x="163950" y="121884"/>
                </a:lnTo>
                <a:lnTo>
                  <a:pt x="158291" y="124973"/>
                </a:lnTo>
                <a:lnTo>
                  <a:pt x="140649" y="136619"/>
                </a:lnTo>
                <a:lnTo>
                  <a:pt x="134162" y="141561"/>
                </a:lnTo>
                <a:lnTo>
                  <a:pt x="127933" y="146762"/>
                </a:lnTo>
                <a:lnTo>
                  <a:pt x="121875" y="152134"/>
                </a:lnTo>
                <a:lnTo>
                  <a:pt x="116884" y="157620"/>
                </a:lnTo>
                <a:lnTo>
                  <a:pt x="112604" y="163183"/>
                </a:lnTo>
                <a:lnTo>
                  <a:pt x="108798" y="168796"/>
                </a:lnTo>
                <a:lnTo>
                  <a:pt x="96949" y="185193"/>
                </a:lnTo>
                <a:lnTo>
                  <a:pt x="89789" y="194900"/>
                </a:lnTo>
                <a:lnTo>
                  <a:pt x="85016" y="203276"/>
                </a:lnTo>
                <a:lnTo>
                  <a:pt x="81834" y="210764"/>
                </a:lnTo>
                <a:lnTo>
                  <a:pt x="79712" y="217662"/>
                </a:lnTo>
                <a:lnTo>
                  <a:pt x="76393" y="224166"/>
                </a:lnTo>
                <a:lnTo>
                  <a:pt x="72275" y="230406"/>
                </a:lnTo>
                <a:lnTo>
                  <a:pt x="67625" y="236472"/>
                </a:lnTo>
                <a:lnTo>
                  <a:pt x="64524" y="242421"/>
                </a:lnTo>
                <a:lnTo>
                  <a:pt x="62458" y="248291"/>
                </a:lnTo>
                <a:lnTo>
                  <a:pt x="61080" y="254110"/>
                </a:lnTo>
                <a:lnTo>
                  <a:pt x="59209" y="259894"/>
                </a:lnTo>
                <a:lnTo>
                  <a:pt x="57009" y="265655"/>
                </a:lnTo>
                <a:lnTo>
                  <a:pt x="54590" y="271401"/>
                </a:lnTo>
                <a:lnTo>
                  <a:pt x="52977" y="277137"/>
                </a:lnTo>
                <a:lnTo>
                  <a:pt x="51902" y="282866"/>
                </a:lnTo>
                <a:lnTo>
                  <a:pt x="49751" y="31718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278"/>
          <p:cNvSpPr/>
          <p:nvPr/>
        </p:nvSpPr>
        <p:spPr>
          <a:xfrm>
            <a:off x="3131819" y="4963477"/>
            <a:ext cx="240032" cy="25509"/>
          </a:xfrm>
          <a:custGeom>
            <a:avLst/>
            <a:gdLst/>
            <a:ahLst/>
            <a:cxnLst/>
            <a:rect l="0" t="0" r="0" b="0"/>
            <a:pathLst>
              <a:path w="240032" h="25509">
                <a:moveTo>
                  <a:pt x="0" y="8573"/>
                </a:moveTo>
                <a:lnTo>
                  <a:pt x="9102" y="17675"/>
                </a:lnTo>
                <a:lnTo>
                  <a:pt x="12736" y="20356"/>
                </a:lnTo>
                <a:lnTo>
                  <a:pt x="16111" y="22143"/>
                </a:lnTo>
                <a:lnTo>
                  <a:pt x="19313" y="23334"/>
                </a:lnTo>
                <a:lnTo>
                  <a:pt x="23353" y="24129"/>
                </a:lnTo>
                <a:lnTo>
                  <a:pt x="27951" y="24659"/>
                </a:lnTo>
                <a:lnTo>
                  <a:pt x="32922" y="25012"/>
                </a:lnTo>
                <a:lnTo>
                  <a:pt x="51145" y="25404"/>
                </a:lnTo>
                <a:lnTo>
                  <a:pt x="62672" y="25508"/>
                </a:lnTo>
                <a:lnTo>
                  <a:pt x="75119" y="24626"/>
                </a:lnTo>
                <a:lnTo>
                  <a:pt x="88179" y="23085"/>
                </a:lnTo>
                <a:lnTo>
                  <a:pt x="101649" y="21105"/>
                </a:lnTo>
                <a:lnTo>
                  <a:pt x="113486" y="18832"/>
                </a:lnTo>
                <a:lnTo>
                  <a:pt x="124235" y="16365"/>
                </a:lnTo>
                <a:lnTo>
                  <a:pt x="134259" y="13768"/>
                </a:lnTo>
                <a:lnTo>
                  <a:pt x="145703" y="12036"/>
                </a:lnTo>
                <a:lnTo>
                  <a:pt x="158096" y="10882"/>
                </a:lnTo>
                <a:lnTo>
                  <a:pt x="171120" y="10112"/>
                </a:lnTo>
                <a:lnTo>
                  <a:pt x="180755" y="8647"/>
                </a:lnTo>
                <a:lnTo>
                  <a:pt x="188131" y="6717"/>
                </a:lnTo>
                <a:lnTo>
                  <a:pt x="194001" y="4478"/>
                </a:lnTo>
                <a:lnTo>
                  <a:pt x="199819" y="2986"/>
                </a:lnTo>
                <a:lnTo>
                  <a:pt x="205603" y="1990"/>
                </a:lnTo>
                <a:lnTo>
                  <a:pt x="211364" y="1327"/>
                </a:lnTo>
                <a:lnTo>
                  <a:pt x="216157" y="885"/>
                </a:lnTo>
                <a:lnTo>
                  <a:pt x="220305" y="590"/>
                </a:lnTo>
                <a:lnTo>
                  <a:pt x="24003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279"/>
          <p:cNvSpPr/>
          <p:nvPr/>
        </p:nvSpPr>
        <p:spPr>
          <a:xfrm>
            <a:off x="3397567" y="4834999"/>
            <a:ext cx="221290" cy="214204"/>
          </a:xfrm>
          <a:custGeom>
            <a:avLst/>
            <a:gdLst/>
            <a:ahLst/>
            <a:cxnLst/>
            <a:rect l="0" t="0" r="0" b="0"/>
            <a:pathLst>
              <a:path w="221290" h="214204">
                <a:moveTo>
                  <a:pt x="17145" y="25608"/>
                </a:moveTo>
                <a:lnTo>
                  <a:pt x="30797" y="16507"/>
                </a:lnTo>
                <a:lnTo>
                  <a:pt x="35772" y="13825"/>
                </a:lnTo>
                <a:lnTo>
                  <a:pt x="40040" y="12038"/>
                </a:lnTo>
                <a:lnTo>
                  <a:pt x="43839" y="10846"/>
                </a:lnTo>
                <a:lnTo>
                  <a:pt x="50599" y="9522"/>
                </a:lnTo>
                <a:lnTo>
                  <a:pt x="53735" y="9169"/>
                </a:lnTo>
                <a:lnTo>
                  <a:pt x="57731" y="7981"/>
                </a:lnTo>
                <a:lnTo>
                  <a:pt x="62300" y="6237"/>
                </a:lnTo>
                <a:lnTo>
                  <a:pt x="67251" y="4121"/>
                </a:lnTo>
                <a:lnTo>
                  <a:pt x="71504" y="2711"/>
                </a:lnTo>
                <a:lnTo>
                  <a:pt x="75292" y="1771"/>
                </a:lnTo>
                <a:lnTo>
                  <a:pt x="78769" y="1144"/>
                </a:lnTo>
                <a:lnTo>
                  <a:pt x="82993" y="726"/>
                </a:lnTo>
                <a:lnTo>
                  <a:pt x="87714" y="448"/>
                </a:lnTo>
                <a:lnTo>
                  <a:pt x="92766" y="262"/>
                </a:lnTo>
                <a:lnTo>
                  <a:pt x="122630" y="0"/>
                </a:lnTo>
                <a:lnTo>
                  <a:pt x="131284" y="917"/>
                </a:lnTo>
                <a:lnTo>
                  <a:pt x="138005" y="2480"/>
                </a:lnTo>
                <a:lnTo>
                  <a:pt x="143438" y="4474"/>
                </a:lnTo>
                <a:lnTo>
                  <a:pt x="148013" y="5804"/>
                </a:lnTo>
                <a:lnTo>
                  <a:pt x="152015" y="6690"/>
                </a:lnTo>
                <a:lnTo>
                  <a:pt x="155636" y="7281"/>
                </a:lnTo>
                <a:lnTo>
                  <a:pt x="162199" y="10478"/>
                </a:lnTo>
                <a:lnTo>
                  <a:pt x="165283" y="12664"/>
                </a:lnTo>
                <a:lnTo>
                  <a:pt x="167339" y="15073"/>
                </a:lnTo>
                <a:lnTo>
                  <a:pt x="168709" y="17633"/>
                </a:lnTo>
                <a:lnTo>
                  <a:pt x="169623" y="20291"/>
                </a:lnTo>
                <a:lnTo>
                  <a:pt x="169279" y="23016"/>
                </a:lnTo>
                <a:lnTo>
                  <a:pt x="168098" y="25785"/>
                </a:lnTo>
                <a:lnTo>
                  <a:pt x="164245" y="32355"/>
                </a:lnTo>
                <a:lnTo>
                  <a:pt x="159358" y="41624"/>
                </a:lnTo>
                <a:lnTo>
                  <a:pt x="156721" y="45810"/>
                </a:lnTo>
                <a:lnTo>
                  <a:pt x="154011" y="49554"/>
                </a:lnTo>
                <a:lnTo>
                  <a:pt x="151252" y="53002"/>
                </a:lnTo>
                <a:lnTo>
                  <a:pt x="145645" y="59373"/>
                </a:lnTo>
                <a:lnTo>
                  <a:pt x="139979" y="65380"/>
                </a:lnTo>
                <a:lnTo>
                  <a:pt x="134286" y="71224"/>
                </a:lnTo>
                <a:lnTo>
                  <a:pt x="130481" y="74117"/>
                </a:lnTo>
                <a:lnTo>
                  <a:pt x="126040" y="76997"/>
                </a:lnTo>
                <a:lnTo>
                  <a:pt x="121174" y="79870"/>
                </a:lnTo>
                <a:lnTo>
                  <a:pt x="116978" y="81785"/>
                </a:lnTo>
                <a:lnTo>
                  <a:pt x="113228" y="83062"/>
                </a:lnTo>
                <a:lnTo>
                  <a:pt x="109775" y="83913"/>
                </a:lnTo>
                <a:lnTo>
                  <a:pt x="104616" y="85433"/>
                </a:lnTo>
                <a:lnTo>
                  <a:pt x="81334" y="92847"/>
                </a:lnTo>
                <a:lnTo>
                  <a:pt x="80892" y="93294"/>
                </a:lnTo>
                <a:lnTo>
                  <a:pt x="81551" y="93592"/>
                </a:lnTo>
                <a:lnTo>
                  <a:pt x="82943" y="93791"/>
                </a:lnTo>
                <a:lnTo>
                  <a:pt x="89568" y="91471"/>
                </a:lnTo>
                <a:lnTo>
                  <a:pt x="94002" y="89519"/>
                </a:lnTo>
                <a:lnTo>
                  <a:pt x="97910" y="88218"/>
                </a:lnTo>
                <a:lnTo>
                  <a:pt x="104793" y="86773"/>
                </a:lnTo>
                <a:lnTo>
                  <a:pt x="111028" y="83590"/>
                </a:lnTo>
                <a:lnTo>
                  <a:pt x="114023" y="81407"/>
                </a:lnTo>
                <a:lnTo>
                  <a:pt x="117925" y="79953"/>
                </a:lnTo>
                <a:lnTo>
                  <a:pt x="122432" y="78983"/>
                </a:lnTo>
                <a:lnTo>
                  <a:pt x="127341" y="78337"/>
                </a:lnTo>
                <a:lnTo>
                  <a:pt x="133472" y="77905"/>
                </a:lnTo>
                <a:lnTo>
                  <a:pt x="140416" y="77618"/>
                </a:lnTo>
                <a:lnTo>
                  <a:pt x="155752" y="77298"/>
                </a:lnTo>
                <a:lnTo>
                  <a:pt x="172093" y="77156"/>
                </a:lnTo>
                <a:lnTo>
                  <a:pt x="178546" y="78071"/>
                </a:lnTo>
                <a:lnTo>
                  <a:pt x="183801" y="79633"/>
                </a:lnTo>
                <a:lnTo>
                  <a:pt x="188256" y="81628"/>
                </a:lnTo>
                <a:lnTo>
                  <a:pt x="192179" y="82957"/>
                </a:lnTo>
                <a:lnTo>
                  <a:pt x="199078" y="84434"/>
                </a:lnTo>
                <a:lnTo>
                  <a:pt x="201299" y="85780"/>
                </a:lnTo>
                <a:lnTo>
                  <a:pt x="202779" y="87631"/>
                </a:lnTo>
                <a:lnTo>
                  <a:pt x="203766" y="89817"/>
                </a:lnTo>
                <a:lnTo>
                  <a:pt x="207403" y="94785"/>
                </a:lnTo>
                <a:lnTo>
                  <a:pt x="212194" y="100169"/>
                </a:lnTo>
                <a:lnTo>
                  <a:pt x="221289" y="109675"/>
                </a:lnTo>
                <a:lnTo>
                  <a:pt x="220869" y="114038"/>
                </a:lnTo>
                <a:lnTo>
                  <a:pt x="219636" y="120757"/>
                </a:lnTo>
                <a:lnTo>
                  <a:pt x="217861" y="129045"/>
                </a:lnTo>
                <a:lnTo>
                  <a:pt x="214773" y="136476"/>
                </a:lnTo>
                <a:lnTo>
                  <a:pt x="210810" y="143335"/>
                </a:lnTo>
                <a:lnTo>
                  <a:pt x="206263" y="149813"/>
                </a:lnTo>
                <a:lnTo>
                  <a:pt x="202278" y="155084"/>
                </a:lnTo>
                <a:lnTo>
                  <a:pt x="198670" y="159550"/>
                </a:lnTo>
                <a:lnTo>
                  <a:pt x="195312" y="163480"/>
                </a:lnTo>
                <a:lnTo>
                  <a:pt x="192120" y="167053"/>
                </a:lnTo>
                <a:lnTo>
                  <a:pt x="186034" y="173563"/>
                </a:lnTo>
                <a:lnTo>
                  <a:pt x="182125" y="176632"/>
                </a:lnTo>
                <a:lnTo>
                  <a:pt x="177615" y="179630"/>
                </a:lnTo>
                <a:lnTo>
                  <a:pt x="172702" y="182583"/>
                </a:lnTo>
                <a:lnTo>
                  <a:pt x="167522" y="185503"/>
                </a:lnTo>
                <a:lnTo>
                  <a:pt x="156686" y="191287"/>
                </a:lnTo>
                <a:lnTo>
                  <a:pt x="139877" y="199899"/>
                </a:lnTo>
                <a:lnTo>
                  <a:pt x="134208" y="201809"/>
                </a:lnTo>
                <a:lnTo>
                  <a:pt x="128525" y="203084"/>
                </a:lnTo>
                <a:lnTo>
                  <a:pt x="122831" y="203932"/>
                </a:lnTo>
                <a:lnTo>
                  <a:pt x="103804" y="207416"/>
                </a:lnTo>
                <a:lnTo>
                  <a:pt x="92063" y="209678"/>
                </a:lnTo>
                <a:lnTo>
                  <a:pt x="80425" y="211187"/>
                </a:lnTo>
                <a:lnTo>
                  <a:pt x="68857" y="212192"/>
                </a:lnTo>
                <a:lnTo>
                  <a:pt x="47748" y="213309"/>
                </a:lnTo>
                <a:lnTo>
                  <a:pt x="26107" y="213938"/>
                </a:lnTo>
                <a:lnTo>
                  <a:pt x="0" y="21420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280"/>
          <p:cNvSpPr/>
          <p:nvPr/>
        </p:nvSpPr>
        <p:spPr>
          <a:xfrm>
            <a:off x="3080385" y="5323522"/>
            <a:ext cx="248603" cy="17146"/>
          </a:xfrm>
          <a:custGeom>
            <a:avLst/>
            <a:gdLst/>
            <a:ahLst/>
            <a:cxnLst/>
            <a:rect l="0" t="0" r="0" b="0"/>
            <a:pathLst>
              <a:path w="248603" h="17146">
                <a:moveTo>
                  <a:pt x="0" y="17145"/>
                </a:moveTo>
                <a:lnTo>
                  <a:pt x="18203" y="12594"/>
                </a:lnTo>
                <a:lnTo>
                  <a:pt x="25470" y="11253"/>
                </a:lnTo>
                <a:lnTo>
                  <a:pt x="32220" y="10360"/>
                </a:lnTo>
                <a:lnTo>
                  <a:pt x="38625" y="9764"/>
                </a:lnTo>
                <a:lnTo>
                  <a:pt x="44800" y="9367"/>
                </a:lnTo>
                <a:lnTo>
                  <a:pt x="50821" y="9102"/>
                </a:lnTo>
                <a:lnTo>
                  <a:pt x="56741" y="8926"/>
                </a:lnTo>
                <a:lnTo>
                  <a:pt x="115131" y="8677"/>
                </a:lnTo>
                <a:lnTo>
                  <a:pt x="138666" y="7690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281"/>
          <p:cNvSpPr/>
          <p:nvPr/>
        </p:nvSpPr>
        <p:spPr>
          <a:xfrm>
            <a:off x="3347677" y="5177790"/>
            <a:ext cx="247058" cy="128324"/>
          </a:xfrm>
          <a:custGeom>
            <a:avLst/>
            <a:gdLst/>
            <a:ahLst/>
            <a:cxnLst/>
            <a:rect l="0" t="0" r="0" b="0"/>
            <a:pathLst>
              <a:path w="247058" h="128324">
                <a:moveTo>
                  <a:pt x="15600" y="0"/>
                </a:moveTo>
                <a:lnTo>
                  <a:pt x="15600" y="48521"/>
                </a:lnTo>
                <a:lnTo>
                  <a:pt x="14648" y="55208"/>
                </a:lnTo>
                <a:lnTo>
                  <a:pt x="13060" y="62522"/>
                </a:lnTo>
                <a:lnTo>
                  <a:pt x="3668" y="99345"/>
                </a:lnTo>
                <a:lnTo>
                  <a:pt x="1930" y="107187"/>
                </a:lnTo>
                <a:lnTo>
                  <a:pt x="772" y="113368"/>
                </a:lnTo>
                <a:lnTo>
                  <a:pt x="0" y="118441"/>
                </a:lnTo>
                <a:lnTo>
                  <a:pt x="437" y="121823"/>
                </a:lnTo>
                <a:lnTo>
                  <a:pt x="1682" y="124078"/>
                </a:lnTo>
                <a:lnTo>
                  <a:pt x="3464" y="125581"/>
                </a:lnTo>
                <a:lnTo>
                  <a:pt x="5604" y="126583"/>
                </a:lnTo>
                <a:lnTo>
                  <a:pt x="10523" y="127697"/>
                </a:lnTo>
                <a:lnTo>
                  <a:pt x="15883" y="128191"/>
                </a:lnTo>
                <a:lnTo>
                  <a:pt x="18646" y="128323"/>
                </a:lnTo>
                <a:lnTo>
                  <a:pt x="23346" y="127459"/>
                </a:lnTo>
                <a:lnTo>
                  <a:pt x="29337" y="125930"/>
                </a:lnTo>
                <a:lnTo>
                  <a:pt x="36188" y="123958"/>
                </a:lnTo>
                <a:lnTo>
                  <a:pt x="41707" y="121691"/>
                </a:lnTo>
                <a:lnTo>
                  <a:pt x="46340" y="119227"/>
                </a:lnTo>
                <a:lnTo>
                  <a:pt x="50381" y="116632"/>
                </a:lnTo>
                <a:lnTo>
                  <a:pt x="56885" y="113950"/>
                </a:lnTo>
                <a:lnTo>
                  <a:pt x="65031" y="111209"/>
                </a:lnTo>
                <a:lnTo>
                  <a:pt x="74271" y="108429"/>
                </a:lnTo>
                <a:lnTo>
                  <a:pt x="82337" y="105623"/>
                </a:lnTo>
                <a:lnTo>
                  <a:pt x="89619" y="102800"/>
                </a:lnTo>
                <a:lnTo>
                  <a:pt x="96379" y="99966"/>
                </a:lnTo>
                <a:lnTo>
                  <a:pt x="104695" y="96171"/>
                </a:lnTo>
                <a:lnTo>
                  <a:pt x="124095" y="86875"/>
                </a:lnTo>
                <a:lnTo>
                  <a:pt x="132697" y="83634"/>
                </a:lnTo>
                <a:lnTo>
                  <a:pt x="140338" y="81473"/>
                </a:lnTo>
                <a:lnTo>
                  <a:pt x="147336" y="80033"/>
                </a:lnTo>
                <a:lnTo>
                  <a:pt x="153906" y="79073"/>
                </a:lnTo>
                <a:lnTo>
                  <a:pt x="160192" y="78432"/>
                </a:lnTo>
                <a:lnTo>
                  <a:pt x="166287" y="78005"/>
                </a:lnTo>
                <a:lnTo>
                  <a:pt x="172255" y="77721"/>
                </a:lnTo>
                <a:lnTo>
                  <a:pt x="178139" y="77531"/>
                </a:lnTo>
                <a:lnTo>
                  <a:pt x="247057" y="7715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282"/>
          <p:cNvSpPr/>
          <p:nvPr/>
        </p:nvSpPr>
        <p:spPr>
          <a:xfrm>
            <a:off x="3509009" y="5109210"/>
            <a:ext cx="25719" cy="342901"/>
          </a:xfrm>
          <a:custGeom>
            <a:avLst/>
            <a:gdLst/>
            <a:ahLst/>
            <a:cxnLst/>
            <a:rect l="0" t="0" r="0" b="0"/>
            <a:pathLst>
              <a:path w="25719" h="342901">
                <a:moveTo>
                  <a:pt x="0" y="0"/>
                </a:moveTo>
                <a:lnTo>
                  <a:pt x="0" y="90474"/>
                </a:lnTo>
                <a:lnTo>
                  <a:pt x="953" y="106989"/>
                </a:lnTo>
                <a:lnTo>
                  <a:pt x="4552" y="150738"/>
                </a:lnTo>
                <a:lnTo>
                  <a:pt x="13670" y="248815"/>
                </a:lnTo>
                <a:lnTo>
                  <a:pt x="15601" y="276002"/>
                </a:lnTo>
                <a:lnTo>
                  <a:pt x="17068" y="285918"/>
                </a:lnTo>
                <a:lnTo>
                  <a:pt x="18999" y="294435"/>
                </a:lnTo>
                <a:lnTo>
                  <a:pt x="21239" y="302017"/>
                </a:lnTo>
                <a:lnTo>
                  <a:pt x="22732" y="308025"/>
                </a:lnTo>
                <a:lnTo>
                  <a:pt x="23727" y="312982"/>
                </a:lnTo>
                <a:lnTo>
                  <a:pt x="24391" y="317240"/>
                </a:lnTo>
                <a:lnTo>
                  <a:pt x="25128" y="324511"/>
                </a:lnTo>
                <a:lnTo>
                  <a:pt x="25543" y="333959"/>
                </a:lnTo>
                <a:lnTo>
                  <a:pt x="25718" y="34290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283"/>
          <p:cNvSpPr/>
          <p:nvPr/>
        </p:nvSpPr>
        <p:spPr>
          <a:xfrm>
            <a:off x="3097529" y="5657850"/>
            <a:ext cx="257176" cy="34291"/>
          </a:xfrm>
          <a:custGeom>
            <a:avLst/>
            <a:gdLst/>
            <a:ahLst/>
            <a:cxnLst/>
            <a:rect l="0" t="0" r="0" b="0"/>
            <a:pathLst>
              <a:path w="257176" h="34291">
                <a:moveTo>
                  <a:pt x="0" y="34290"/>
                </a:moveTo>
                <a:lnTo>
                  <a:pt x="34075" y="34290"/>
                </a:lnTo>
                <a:lnTo>
                  <a:pt x="39862" y="33337"/>
                </a:lnTo>
                <a:lnTo>
                  <a:pt x="46577" y="31750"/>
                </a:lnTo>
                <a:lnTo>
                  <a:pt x="53912" y="29739"/>
                </a:lnTo>
                <a:lnTo>
                  <a:pt x="60706" y="28398"/>
                </a:lnTo>
                <a:lnTo>
                  <a:pt x="67141" y="27504"/>
                </a:lnTo>
                <a:lnTo>
                  <a:pt x="73336" y="26908"/>
                </a:lnTo>
                <a:lnTo>
                  <a:pt x="78418" y="26511"/>
                </a:lnTo>
                <a:lnTo>
                  <a:pt x="82759" y="26247"/>
                </a:lnTo>
                <a:lnTo>
                  <a:pt x="86606" y="26070"/>
                </a:lnTo>
                <a:lnTo>
                  <a:pt x="111199" y="23335"/>
                </a:lnTo>
                <a:lnTo>
                  <a:pt x="128426" y="21271"/>
                </a:lnTo>
                <a:lnTo>
                  <a:pt x="142767" y="18943"/>
                </a:lnTo>
                <a:lnTo>
                  <a:pt x="155186" y="16439"/>
                </a:lnTo>
                <a:lnTo>
                  <a:pt x="166322" y="13816"/>
                </a:lnTo>
                <a:lnTo>
                  <a:pt x="174699" y="12068"/>
                </a:lnTo>
                <a:lnTo>
                  <a:pt x="181236" y="10903"/>
                </a:lnTo>
                <a:lnTo>
                  <a:pt x="186547" y="10126"/>
                </a:lnTo>
                <a:lnTo>
                  <a:pt x="191992" y="9608"/>
                </a:lnTo>
                <a:lnTo>
                  <a:pt x="197528" y="9263"/>
                </a:lnTo>
                <a:lnTo>
                  <a:pt x="207805" y="8879"/>
                </a:lnTo>
                <a:lnTo>
                  <a:pt x="215548" y="8709"/>
                </a:lnTo>
                <a:lnTo>
                  <a:pt x="220851" y="7710"/>
                </a:lnTo>
                <a:lnTo>
                  <a:pt x="227244" y="6093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284"/>
          <p:cNvSpPr/>
          <p:nvPr/>
        </p:nvSpPr>
        <p:spPr>
          <a:xfrm>
            <a:off x="3426968" y="5529262"/>
            <a:ext cx="235914" cy="300039"/>
          </a:xfrm>
          <a:custGeom>
            <a:avLst/>
            <a:gdLst/>
            <a:ahLst/>
            <a:cxnLst/>
            <a:rect l="0" t="0" r="0" b="0"/>
            <a:pathLst>
              <a:path w="235914" h="300039">
                <a:moveTo>
                  <a:pt x="202057" y="0"/>
                </a:moveTo>
                <a:lnTo>
                  <a:pt x="187295" y="0"/>
                </a:lnTo>
                <a:lnTo>
                  <a:pt x="180890" y="2541"/>
                </a:lnTo>
                <a:lnTo>
                  <a:pt x="176516" y="4551"/>
                </a:lnTo>
                <a:lnTo>
                  <a:pt x="170742" y="6844"/>
                </a:lnTo>
                <a:lnTo>
                  <a:pt x="156707" y="11932"/>
                </a:lnTo>
                <a:lnTo>
                  <a:pt x="149915" y="13670"/>
                </a:lnTo>
                <a:lnTo>
                  <a:pt x="143484" y="14828"/>
                </a:lnTo>
                <a:lnTo>
                  <a:pt x="137290" y="15601"/>
                </a:lnTo>
                <a:lnTo>
                  <a:pt x="130304" y="16115"/>
                </a:lnTo>
                <a:lnTo>
                  <a:pt x="122789" y="16459"/>
                </a:lnTo>
                <a:lnTo>
                  <a:pt x="114922" y="16687"/>
                </a:lnTo>
                <a:lnTo>
                  <a:pt x="102056" y="15888"/>
                </a:lnTo>
                <a:lnTo>
                  <a:pt x="53258" y="11163"/>
                </a:lnTo>
                <a:lnTo>
                  <a:pt x="41898" y="10300"/>
                </a:lnTo>
                <a:lnTo>
                  <a:pt x="25148" y="9340"/>
                </a:lnTo>
                <a:lnTo>
                  <a:pt x="14528" y="8914"/>
                </a:lnTo>
                <a:lnTo>
                  <a:pt x="11315" y="9753"/>
                </a:lnTo>
                <a:lnTo>
                  <a:pt x="9173" y="11264"/>
                </a:lnTo>
                <a:lnTo>
                  <a:pt x="7745" y="13225"/>
                </a:lnTo>
                <a:lnTo>
                  <a:pt x="6793" y="27867"/>
                </a:lnTo>
                <a:lnTo>
                  <a:pt x="5453" y="100755"/>
                </a:lnTo>
                <a:lnTo>
                  <a:pt x="5140" y="129235"/>
                </a:lnTo>
                <a:lnTo>
                  <a:pt x="4103" y="141402"/>
                </a:lnTo>
                <a:lnTo>
                  <a:pt x="2461" y="153323"/>
                </a:lnTo>
                <a:lnTo>
                  <a:pt x="412" y="165080"/>
                </a:lnTo>
                <a:lnTo>
                  <a:pt x="0" y="172919"/>
                </a:lnTo>
                <a:lnTo>
                  <a:pt x="677" y="178144"/>
                </a:lnTo>
                <a:lnTo>
                  <a:pt x="2081" y="181628"/>
                </a:lnTo>
                <a:lnTo>
                  <a:pt x="3969" y="182998"/>
                </a:lnTo>
                <a:lnTo>
                  <a:pt x="6181" y="182959"/>
                </a:lnTo>
                <a:lnTo>
                  <a:pt x="11178" y="181328"/>
                </a:lnTo>
                <a:lnTo>
                  <a:pt x="16574" y="180603"/>
                </a:lnTo>
                <a:lnTo>
                  <a:pt x="19347" y="179457"/>
                </a:lnTo>
                <a:lnTo>
                  <a:pt x="24967" y="175644"/>
                </a:lnTo>
                <a:lnTo>
                  <a:pt x="30640" y="170774"/>
                </a:lnTo>
                <a:lnTo>
                  <a:pt x="37289" y="165434"/>
                </a:lnTo>
                <a:lnTo>
                  <a:pt x="41729" y="162677"/>
                </a:lnTo>
                <a:lnTo>
                  <a:pt x="46594" y="159886"/>
                </a:lnTo>
                <a:lnTo>
                  <a:pt x="57079" y="154246"/>
                </a:lnTo>
                <a:lnTo>
                  <a:pt x="62543" y="151408"/>
                </a:lnTo>
                <a:lnTo>
                  <a:pt x="69995" y="148564"/>
                </a:lnTo>
                <a:lnTo>
                  <a:pt x="78773" y="145715"/>
                </a:lnTo>
                <a:lnTo>
                  <a:pt x="88435" y="142863"/>
                </a:lnTo>
                <a:lnTo>
                  <a:pt x="97734" y="140962"/>
                </a:lnTo>
                <a:lnTo>
                  <a:pt x="106791" y="139695"/>
                </a:lnTo>
                <a:lnTo>
                  <a:pt x="115686" y="138850"/>
                </a:lnTo>
                <a:lnTo>
                  <a:pt x="123521" y="138287"/>
                </a:lnTo>
                <a:lnTo>
                  <a:pt x="130650" y="137911"/>
                </a:lnTo>
                <a:lnTo>
                  <a:pt x="137307" y="137661"/>
                </a:lnTo>
                <a:lnTo>
                  <a:pt x="164880" y="137309"/>
                </a:lnTo>
                <a:lnTo>
                  <a:pt x="173462" y="138212"/>
                </a:lnTo>
                <a:lnTo>
                  <a:pt x="181089" y="139766"/>
                </a:lnTo>
                <a:lnTo>
                  <a:pt x="188078" y="141755"/>
                </a:lnTo>
                <a:lnTo>
                  <a:pt x="193690" y="144033"/>
                </a:lnTo>
                <a:lnTo>
                  <a:pt x="198384" y="146505"/>
                </a:lnTo>
                <a:lnTo>
                  <a:pt x="202466" y="149105"/>
                </a:lnTo>
                <a:lnTo>
                  <a:pt x="207091" y="151791"/>
                </a:lnTo>
                <a:lnTo>
                  <a:pt x="217312" y="157315"/>
                </a:lnTo>
                <a:lnTo>
                  <a:pt x="220800" y="160122"/>
                </a:lnTo>
                <a:lnTo>
                  <a:pt x="223124" y="162945"/>
                </a:lnTo>
                <a:lnTo>
                  <a:pt x="226660" y="168623"/>
                </a:lnTo>
                <a:lnTo>
                  <a:pt x="231406" y="174321"/>
                </a:lnTo>
                <a:lnTo>
                  <a:pt x="233053" y="178126"/>
                </a:lnTo>
                <a:lnTo>
                  <a:pt x="234882" y="187435"/>
                </a:lnTo>
                <a:lnTo>
                  <a:pt x="235696" y="195382"/>
                </a:lnTo>
                <a:lnTo>
                  <a:pt x="235913" y="198835"/>
                </a:lnTo>
                <a:lnTo>
                  <a:pt x="233613" y="207751"/>
                </a:lnTo>
                <a:lnTo>
                  <a:pt x="231667" y="212796"/>
                </a:lnTo>
                <a:lnTo>
                  <a:pt x="229417" y="218064"/>
                </a:lnTo>
                <a:lnTo>
                  <a:pt x="224377" y="228997"/>
                </a:lnTo>
                <a:lnTo>
                  <a:pt x="220746" y="233628"/>
                </a:lnTo>
                <a:lnTo>
                  <a:pt x="216422" y="237667"/>
                </a:lnTo>
                <a:lnTo>
                  <a:pt x="211633" y="241312"/>
                </a:lnTo>
                <a:lnTo>
                  <a:pt x="203678" y="246600"/>
                </a:lnTo>
                <a:lnTo>
                  <a:pt x="182140" y="260095"/>
                </a:lnTo>
                <a:lnTo>
                  <a:pt x="167823" y="266742"/>
                </a:lnTo>
                <a:lnTo>
                  <a:pt x="151612" y="273078"/>
                </a:lnTo>
                <a:lnTo>
                  <a:pt x="134137" y="279207"/>
                </a:lnTo>
                <a:lnTo>
                  <a:pt x="120582" y="283293"/>
                </a:lnTo>
                <a:lnTo>
                  <a:pt x="109640" y="286017"/>
                </a:lnTo>
                <a:lnTo>
                  <a:pt x="100441" y="287833"/>
                </a:lnTo>
                <a:lnTo>
                  <a:pt x="93355" y="289044"/>
                </a:lnTo>
                <a:lnTo>
                  <a:pt x="87679" y="289851"/>
                </a:lnTo>
                <a:lnTo>
                  <a:pt x="82942" y="290389"/>
                </a:lnTo>
                <a:lnTo>
                  <a:pt x="75975" y="291700"/>
                </a:lnTo>
                <a:lnTo>
                  <a:pt x="47576" y="298109"/>
                </a:lnTo>
                <a:lnTo>
                  <a:pt x="30607" y="30003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285"/>
          <p:cNvSpPr/>
          <p:nvPr/>
        </p:nvSpPr>
        <p:spPr>
          <a:xfrm>
            <a:off x="5789326" y="2974660"/>
            <a:ext cx="167543" cy="137043"/>
          </a:xfrm>
          <a:custGeom>
            <a:avLst/>
            <a:gdLst/>
            <a:ahLst/>
            <a:cxnLst/>
            <a:rect l="0" t="0" r="0" b="0"/>
            <a:pathLst>
              <a:path w="167543" h="137043">
                <a:moveTo>
                  <a:pt x="59976" y="8570"/>
                </a:moveTo>
                <a:lnTo>
                  <a:pt x="50874" y="4019"/>
                </a:lnTo>
                <a:lnTo>
                  <a:pt x="46289" y="2678"/>
                </a:lnTo>
                <a:lnTo>
                  <a:pt x="41326" y="1784"/>
                </a:lnTo>
                <a:lnTo>
                  <a:pt x="36113" y="1189"/>
                </a:lnTo>
                <a:lnTo>
                  <a:pt x="30732" y="792"/>
                </a:lnTo>
                <a:lnTo>
                  <a:pt x="25240" y="527"/>
                </a:lnTo>
                <a:lnTo>
                  <a:pt x="19674" y="350"/>
                </a:lnTo>
                <a:lnTo>
                  <a:pt x="15963" y="1185"/>
                </a:lnTo>
                <a:lnTo>
                  <a:pt x="13489" y="2694"/>
                </a:lnTo>
                <a:lnTo>
                  <a:pt x="11840" y="4652"/>
                </a:lnTo>
                <a:lnTo>
                  <a:pt x="10740" y="6911"/>
                </a:lnTo>
                <a:lnTo>
                  <a:pt x="10007" y="9369"/>
                </a:lnTo>
                <a:lnTo>
                  <a:pt x="9518" y="11960"/>
                </a:lnTo>
                <a:lnTo>
                  <a:pt x="9192" y="14640"/>
                </a:lnTo>
                <a:lnTo>
                  <a:pt x="8975" y="17379"/>
                </a:lnTo>
                <a:lnTo>
                  <a:pt x="8831" y="20157"/>
                </a:lnTo>
                <a:lnTo>
                  <a:pt x="7782" y="22962"/>
                </a:lnTo>
                <a:lnTo>
                  <a:pt x="6130" y="25785"/>
                </a:lnTo>
                <a:lnTo>
                  <a:pt x="4076" y="28619"/>
                </a:lnTo>
                <a:lnTo>
                  <a:pt x="2707" y="31461"/>
                </a:lnTo>
                <a:lnTo>
                  <a:pt x="1794" y="34308"/>
                </a:lnTo>
                <a:lnTo>
                  <a:pt x="329" y="41170"/>
                </a:lnTo>
                <a:lnTo>
                  <a:pt x="209" y="45544"/>
                </a:lnTo>
                <a:lnTo>
                  <a:pt x="0" y="76786"/>
                </a:lnTo>
                <a:lnTo>
                  <a:pt x="942" y="80717"/>
                </a:lnTo>
                <a:lnTo>
                  <a:pt x="2523" y="84291"/>
                </a:lnTo>
                <a:lnTo>
                  <a:pt x="4529" y="87625"/>
                </a:lnTo>
                <a:lnTo>
                  <a:pt x="5866" y="90801"/>
                </a:lnTo>
                <a:lnTo>
                  <a:pt x="6758" y="93870"/>
                </a:lnTo>
                <a:lnTo>
                  <a:pt x="7352" y="96869"/>
                </a:lnTo>
                <a:lnTo>
                  <a:pt x="8701" y="99821"/>
                </a:lnTo>
                <a:lnTo>
                  <a:pt x="10553" y="102741"/>
                </a:lnTo>
                <a:lnTo>
                  <a:pt x="12740" y="105641"/>
                </a:lnTo>
                <a:lnTo>
                  <a:pt x="15150" y="108526"/>
                </a:lnTo>
                <a:lnTo>
                  <a:pt x="17709" y="111402"/>
                </a:lnTo>
                <a:lnTo>
                  <a:pt x="24111" y="118311"/>
                </a:lnTo>
                <a:lnTo>
                  <a:pt x="29770" y="124059"/>
                </a:lnTo>
                <a:lnTo>
                  <a:pt x="32219" y="125567"/>
                </a:lnTo>
                <a:lnTo>
                  <a:pt x="34804" y="126573"/>
                </a:lnTo>
                <a:lnTo>
                  <a:pt x="37479" y="127244"/>
                </a:lnTo>
                <a:lnTo>
                  <a:pt x="41168" y="128643"/>
                </a:lnTo>
                <a:lnTo>
                  <a:pt x="45532" y="130529"/>
                </a:lnTo>
                <a:lnTo>
                  <a:pt x="50347" y="132738"/>
                </a:lnTo>
                <a:lnTo>
                  <a:pt x="54509" y="134211"/>
                </a:lnTo>
                <a:lnTo>
                  <a:pt x="58237" y="135193"/>
                </a:lnTo>
                <a:lnTo>
                  <a:pt x="61674" y="135848"/>
                </a:lnTo>
                <a:lnTo>
                  <a:pt x="64918" y="136284"/>
                </a:lnTo>
                <a:lnTo>
                  <a:pt x="68033" y="136575"/>
                </a:lnTo>
                <a:lnTo>
                  <a:pt x="71063" y="136769"/>
                </a:lnTo>
                <a:lnTo>
                  <a:pt x="79508" y="136985"/>
                </a:lnTo>
                <a:lnTo>
                  <a:pt x="84428" y="137042"/>
                </a:lnTo>
                <a:lnTo>
                  <a:pt x="88660" y="136128"/>
                </a:lnTo>
                <a:lnTo>
                  <a:pt x="92433" y="134566"/>
                </a:lnTo>
                <a:lnTo>
                  <a:pt x="95902" y="132572"/>
                </a:lnTo>
                <a:lnTo>
                  <a:pt x="100119" y="131243"/>
                </a:lnTo>
                <a:lnTo>
                  <a:pt x="104836" y="130357"/>
                </a:lnTo>
                <a:lnTo>
                  <a:pt x="109885" y="129766"/>
                </a:lnTo>
                <a:lnTo>
                  <a:pt x="114203" y="129372"/>
                </a:lnTo>
                <a:lnTo>
                  <a:pt x="118035" y="129110"/>
                </a:lnTo>
                <a:lnTo>
                  <a:pt x="121542" y="128935"/>
                </a:lnTo>
                <a:lnTo>
                  <a:pt x="124833" y="127865"/>
                </a:lnTo>
                <a:lnTo>
                  <a:pt x="127979" y="126200"/>
                </a:lnTo>
                <a:lnTo>
                  <a:pt x="131029" y="124137"/>
                </a:lnTo>
                <a:lnTo>
                  <a:pt x="134014" y="122762"/>
                </a:lnTo>
                <a:lnTo>
                  <a:pt x="136958" y="121846"/>
                </a:lnTo>
                <a:lnTo>
                  <a:pt x="139872" y="121235"/>
                </a:lnTo>
                <a:lnTo>
                  <a:pt x="141815" y="119874"/>
                </a:lnTo>
                <a:lnTo>
                  <a:pt x="143111" y="118015"/>
                </a:lnTo>
                <a:lnTo>
                  <a:pt x="143974" y="115823"/>
                </a:lnTo>
                <a:lnTo>
                  <a:pt x="145502" y="114362"/>
                </a:lnTo>
                <a:lnTo>
                  <a:pt x="147474" y="113388"/>
                </a:lnTo>
                <a:lnTo>
                  <a:pt x="149740" y="112738"/>
                </a:lnTo>
                <a:lnTo>
                  <a:pt x="151251" y="111353"/>
                </a:lnTo>
                <a:lnTo>
                  <a:pt x="152259" y="109477"/>
                </a:lnTo>
                <a:lnTo>
                  <a:pt x="152931" y="107274"/>
                </a:lnTo>
                <a:lnTo>
                  <a:pt x="153378" y="104852"/>
                </a:lnTo>
                <a:lnTo>
                  <a:pt x="153677" y="102285"/>
                </a:lnTo>
                <a:lnTo>
                  <a:pt x="153876" y="99622"/>
                </a:lnTo>
                <a:lnTo>
                  <a:pt x="154961" y="97846"/>
                </a:lnTo>
                <a:lnTo>
                  <a:pt x="156637" y="96662"/>
                </a:lnTo>
                <a:lnTo>
                  <a:pt x="161620" y="94762"/>
                </a:lnTo>
                <a:lnTo>
                  <a:pt x="164841" y="94503"/>
                </a:lnTo>
                <a:lnTo>
                  <a:pt x="167033" y="94433"/>
                </a:lnTo>
                <a:lnTo>
                  <a:pt x="167542" y="93434"/>
                </a:lnTo>
                <a:lnTo>
                  <a:pt x="166930" y="91816"/>
                </a:lnTo>
                <a:lnTo>
                  <a:pt x="165568" y="89785"/>
                </a:lnTo>
                <a:lnTo>
                  <a:pt x="164661" y="87478"/>
                </a:lnTo>
                <a:lnTo>
                  <a:pt x="164056" y="84988"/>
                </a:lnTo>
                <a:lnTo>
                  <a:pt x="163085" y="78698"/>
                </a:lnTo>
                <a:lnTo>
                  <a:pt x="162952" y="75298"/>
                </a:lnTo>
                <a:lnTo>
                  <a:pt x="162917" y="73058"/>
                </a:lnTo>
                <a:lnTo>
                  <a:pt x="161941" y="70612"/>
                </a:lnTo>
                <a:lnTo>
                  <a:pt x="160337" y="68028"/>
                </a:lnTo>
                <a:lnTo>
                  <a:pt x="155471" y="61590"/>
                </a:lnTo>
                <a:lnTo>
                  <a:pt x="154806" y="58169"/>
                </a:lnTo>
                <a:lnTo>
                  <a:pt x="154629" y="55923"/>
                </a:lnTo>
                <a:lnTo>
                  <a:pt x="154510" y="53474"/>
                </a:lnTo>
                <a:lnTo>
                  <a:pt x="154379" y="48212"/>
                </a:lnTo>
                <a:lnTo>
                  <a:pt x="154305" y="39895"/>
                </a:lnTo>
                <a:lnTo>
                  <a:pt x="153342" y="38026"/>
                </a:lnTo>
                <a:lnTo>
                  <a:pt x="151747" y="36780"/>
                </a:lnTo>
                <a:lnTo>
                  <a:pt x="149732" y="35949"/>
                </a:lnTo>
                <a:lnTo>
                  <a:pt x="144953" y="32486"/>
                </a:lnTo>
                <a:lnTo>
                  <a:pt x="137586" y="26111"/>
                </a:lnTo>
                <a:lnTo>
                  <a:pt x="129788" y="18368"/>
                </a:lnTo>
                <a:lnTo>
                  <a:pt x="126564" y="17687"/>
                </a:lnTo>
                <a:lnTo>
                  <a:pt x="124370" y="17506"/>
                </a:lnTo>
                <a:lnTo>
                  <a:pt x="121956" y="16432"/>
                </a:lnTo>
                <a:lnTo>
                  <a:pt x="116733" y="12699"/>
                </a:lnTo>
                <a:lnTo>
                  <a:pt x="112988" y="9793"/>
                </a:lnTo>
                <a:lnTo>
                  <a:pt x="110557" y="8433"/>
                </a:lnTo>
                <a:lnTo>
                  <a:pt x="102777" y="4381"/>
                </a:lnTo>
                <a:lnTo>
                  <a:pt x="98987" y="2920"/>
                </a:lnTo>
                <a:lnTo>
                  <a:pt x="95508" y="1946"/>
                </a:lnTo>
                <a:lnTo>
                  <a:pt x="92237" y="1296"/>
                </a:lnTo>
                <a:lnTo>
                  <a:pt x="89103" y="863"/>
                </a:lnTo>
                <a:lnTo>
                  <a:pt x="86062" y="574"/>
                </a:lnTo>
                <a:lnTo>
                  <a:pt x="83082" y="382"/>
                </a:lnTo>
                <a:lnTo>
                  <a:pt x="80142" y="254"/>
                </a:lnTo>
                <a:lnTo>
                  <a:pt x="74337" y="111"/>
                </a:lnTo>
                <a:lnTo>
                  <a:pt x="32948" y="0"/>
                </a:lnTo>
                <a:lnTo>
                  <a:pt x="30527" y="951"/>
                </a:lnTo>
                <a:lnTo>
                  <a:pt x="28913" y="2538"/>
                </a:lnTo>
                <a:lnTo>
                  <a:pt x="27837" y="4549"/>
                </a:lnTo>
                <a:lnTo>
                  <a:pt x="26168" y="5889"/>
                </a:lnTo>
                <a:lnTo>
                  <a:pt x="24102" y="6783"/>
                </a:lnTo>
                <a:lnTo>
                  <a:pt x="17114" y="1714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286"/>
          <p:cNvSpPr/>
          <p:nvPr/>
        </p:nvSpPr>
        <p:spPr>
          <a:xfrm>
            <a:off x="5628001" y="3240522"/>
            <a:ext cx="41296" cy="42227"/>
          </a:xfrm>
          <a:custGeom>
            <a:avLst/>
            <a:gdLst/>
            <a:ahLst/>
            <a:cxnLst/>
            <a:rect l="0" t="0" r="0" b="0"/>
            <a:pathLst>
              <a:path w="41296" h="42227">
                <a:moveTo>
                  <a:pt x="24133" y="8455"/>
                </a:moveTo>
                <a:lnTo>
                  <a:pt x="28685" y="17557"/>
                </a:lnTo>
                <a:lnTo>
                  <a:pt x="30025" y="21190"/>
                </a:lnTo>
                <a:lnTo>
                  <a:pt x="30919" y="24565"/>
                </a:lnTo>
                <a:lnTo>
                  <a:pt x="31515" y="27768"/>
                </a:lnTo>
                <a:lnTo>
                  <a:pt x="30959" y="30855"/>
                </a:lnTo>
                <a:lnTo>
                  <a:pt x="29637" y="33866"/>
                </a:lnTo>
                <a:lnTo>
                  <a:pt x="27803" y="36826"/>
                </a:lnTo>
                <a:lnTo>
                  <a:pt x="25627" y="38799"/>
                </a:lnTo>
                <a:lnTo>
                  <a:pt x="23224" y="40114"/>
                </a:lnTo>
                <a:lnTo>
                  <a:pt x="17075" y="42226"/>
                </a:lnTo>
                <a:lnTo>
                  <a:pt x="15618" y="41446"/>
                </a:lnTo>
                <a:lnTo>
                  <a:pt x="13694" y="39974"/>
                </a:lnTo>
                <a:lnTo>
                  <a:pt x="11459" y="38040"/>
                </a:lnTo>
                <a:lnTo>
                  <a:pt x="9016" y="35798"/>
                </a:lnTo>
                <a:lnTo>
                  <a:pt x="3762" y="30768"/>
                </a:lnTo>
                <a:lnTo>
                  <a:pt x="1980" y="28093"/>
                </a:lnTo>
                <a:lnTo>
                  <a:pt x="792" y="25357"/>
                </a:lnTo>
                <a:lnTo>
                  <a:pt x="0" y="22581"/>
                </a:lnTo>
                <a:lnTo>
                  <a:pt x="425" y="19777"/>
                </a:lnTo>
                <a:lnTo>
                  <a:pt x="1660" y="16956"/>
                </a:lnTo>
                <a:lnTo>
                  <a:pt x="5936" y="10134"/>
                </a:lnTo>
                <a:lnTo>
                  <a:pt x="7239" y="8622"/>
                </a:lnTo>
                <a:lnTo>
                  <a:pt x="9061" y="6661"/>
                </a:lnTo>
                <a:lnTo>
                  <a:pt x="11228" y="4402"/>
                </a:lnTo>
                <a:lnTo>
                  <a:pt x="13625" y="2896"/>
                </a:lnTo>
                <a:lnTo>
                  <a:pt x="16175" y="1891"/>
                </a:lnTo>
                <a:lnTo>
                  <a:pt x="18828" y="1221"/>
                </a:lnTo>
                <a:lnTo>
                  <a:pt x="21549" y="775"/>
                </a:lnTo>
                <a:lnTo>
                  <a:pt x="24316" y="478"/>
                </a:lnTo>
                <a:lnTo>
                  <a:pt x="27112" y="279"/>
                </a:lnTo>
                <a:lnTo>
                  <a:pt x="29929" y="147"/>
                </a:lnTo>
                <a:lnTo>
                  <a:pt x="35599" y="0"/>
                </a:lnTo>
                <a:lnTo>
                  <a:pt x="38445" y="913"/>
                </a:lnTo>
                <a:lnTo>
                  <a:pt x="41295" y="2475"/>
                </a:lnTo>
                <a:lnTo>
                  <a:pt x="41278" y="845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287"/>
          <p:cNvSpPr/>
          <p:nvPr/>
        </p:nvSpPr>
        <p:spPr>
          <a:xfrm>
            <a:off x="5429250" y="3455815"/>
            <a:ext cx="50390" cy="33193"/>
          </a:xfrm>
          <a:custGeom>
            <a:avLst/>
            <a:gdLst/>
            <a:ahLst/>
            <a:cxnLst/>
            <a:rect l="0" t="0" r="0" b="0"/>
            <a:pathLst>
              <a:path w="50390" h="33193">
                <a:moveTo>
                  <a:pt x="0" y="33192"/>
                </a:moveTo>
                <a:lnTo>
                  <a:pt x="0" y="28641"/>
                </a:lnTo>
                <a:lnTo>
                  <a:pt x="3810" y="23491"/>
                </a:lnTo>
                <a:lnTo>
                  <a:pt x="10159" y="16247"/>
                </a:lnTo>
                <a:lnTo>
                  <a:pt x="18203" y="7608"/>
                </a:lnTo>
                <a:lnTo>
                  <a:pt x="26422" y="2801"/>
                </a:lnTo>
                <a:lnTo>
                  <a:pt x="34760" y="549"/>
                </a:lnTo>
                <a:lnTo>
                  <a:pt x="43176" y="0"/>
                </a:lnTo>
                <a:lnTo>
                  <a:pt x="45928" y="3444"/>
                </a:lnTo>
                <a:lnTo>
                  <a:pt x="44906" y="9550"/>
                </a:lnTo>
                <a:lnTo>
                  <a:pt x="41368" y="17431"/>
                </a:lnTo>
                <a:lnTo>
                  <a:pt x="37103" y="20780"/>
                </a:lnTo>
                <a:lnTo>
                  <a:pt x="32355" y="21107"/>
                </a:lnTo>
                <a:lnTo>
                  <a:pt x="27285" y="19420"/>
                </a:lnTo>
                <a:lnTo>
                  <a:pt x="28668" y="16391"/>
                </a:lnTo>
                <a:lnTo>
                  <a:pt x="34351" y="12466"/>
                </a:lnTo>
                <a:lnTo>
                  <a:pt x="42903" y="7945"/>
                </a:lnTo>
                <a:lnTo>
                  <a:pt x="47652" y="8741"/>
                </a:lnTo>
                <a:lnTo>
                  <a:pt x="49865" y="13081"/>
                </a:lnTo>
                <a:lnTo>
                  <a:pt x="50389" y="19785"/>
                </a:lnTo>
                <a:lnTo>
                  <a:pt x="46927" y="22349"/>
                </a:lnTo>
                <a:lnTo>
                  <a:pt x="40809" y="22153"/>
                </a:lnTo>
                <a:lnTo>
                  <a:pt x="17145" y="74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288"/>
          <p:cNvSpPr/>
          <p:nvPr/>
        </p:nvSpPr>
        <p:spPr>
          <a:xfrm>
            <a:off x="5214953" y="3644157"/>
            <a:ext cx="47532" cy="67612"/>
          </a:xfrm>
          <a:custGeom>
            <a:avLst/>
            <a:gdLst/>
            <a:ahLst/>
            <a:cxnLst/>
            <a:rect l="0" t="0" r="0" b="0"/>
            <a:pathLst>
              <a:path w="47532" h="67612">
                <a:moveTo>
                  <a:pt x="42847" y="42018"/>
                </a:moveTo>
                <a:lnTo>
                  <a:pt x="38296" y="42018"/>
                </a:lnTo>
                <a:lnTo>
                  <a:pt x="36955" y="41065"/>
                </a:lnTo>
                <a:lnTo>
                  <a:pt x="36061" y="39478"/>
                </a:lnTo>
                <a:lnTo>
                  <a:pt x="34627" y="34637"/>
                </a:lnTo>
                <a:lnTo>
                  <a:pt x="33557" y="33287"/>
                </a:lnTo>
                <a:lnTo>
                  <a:pt x="31891" y="31434"/>
                </a:lnTo>
                <a:lnTo>
                  <a:pt x="29828" y="29247"/>
                </a:lnTo>
                <a:lnTo>
                  <a:pt x="28452" y="26837"/>
                </a:lnTo>
                <a:lnTo>
                  <a:pt x="27535" y="24277"/>
                </a:lnTo>
                <a:lnTo>
                  <a:pt x="26924" y="21618"/>
                </a:lnTo>
                <a:lnTo>
                  <a:pt x="27469" y="17940"/>
                </a:lnTo>
                <a:lnTo>
                  <a:pt x="28785" y="13584"/>
                </a:lnTo>
                <a:lnTo>
                  <a:pt x="33190" y="2005"/>
                </a:lnTo>
                <a:lnTo>
                  <a:pt x="34504" y="1055"/>
                </a:lnTo>
                <a:lnTo>
                  <a:pt x="36332" y="422"/>
                </a:lnTo>
                <a:lnTo>
                  <a:pt x="38504" y="0"/>
                </a:lnTo>
                <a:lnTo>
                  <a:pt x="39951" y="670"/>
                </a:lnTo>
                <a:lnTo>
                  <a:pt x="40916" y="2070"/>
                </a:lnTo>
                <a:lnTo>
                  <a:pt x="41560" y="3956"/>
                </a:lnTo>
                <a:lnTo>
                  <a:pt x="42941" y="7118"/>
                </a:lnTo>
                <a:lnTo>
                  <a:pt x="47016" y="15712"/>
                </a:lnTo>
                <a:lnTo>
                  <a:pt x="47531" y="21623"/>
                </a:lnTo>
                <a:lnTo>
                  <a:pt x="46922" y="28421"/>
                </a:lnTo>
                <a:lnTo>
                  <a:pt x="45564" y="35811"/>
                </a:lnTo>
                <a:lnTo>
                  <a:pt x="44658" y="41690"/>
                </a:lnTo>
                <a:lnTo>
                  <a:pt x="44054" y="46561"/>
                </a:lnTo>
                <a:lnTo>
                  <a:pt x="43085" y="56673"/>
                </a:lnTo>
                <a:lnTo>
                  <a:pt x="42053" y="58456"/>
                </a:lnTo>
                <a:lnTo>
                  <a:pt x="40413" y="60597"/>
                </a:lnTo>
                <a:lnTo>
                  <a:pt x="38367" y="62976"/>
                </a:lnTo>
                <a:lnTo>
                  <a:pt x="36050" y="64562"/>
                </a:lnTo>
                <a:lnTo>
                  <a:pt x="33553" y="65620"/>
                </a:lnTo>
                <a:lnTo>
                  <a:pt x="30936" y="66325"/>
                </a:lnTo>
                <a:lnTo>
                  <a:pt x="27286" y="66795"/>
                </a:lnTo>
                <a:lnTo>
                  <a:pt x="22948" y="67109"/>
                </a:lnTo>
                <a:lnTo>
                  <a:pt x="14000" y="67456"/>
                </a:lnTo>
                <a:lnTo>
                  <a:pt x="6848" y="67611"/>
                </a:lnTo>
                <a:lnTo>
                  <a:pt x="4560" y="66700"/>
                </a:lnTo>
                <a:lnTo>
                  <a:pt x="3035" y="65140"/>
                </a:lnTo>
                <a:lnTo>
                  <a:pt x="2018" y="63148"/>
                </a:lnTo>
                <a:lnTo>
                  <a:pt x="1340" y="60867"/>
                </a:lnTo>
                <a:lnTo>
                  <a:pt x="888" y="58394"/>
                </a:lnTo>
                <a:lnTo>
                  <a:pt x="587" y="55793"/>
                </a:lnTo>
                <a:lnTo>
                  <a:pt x="386" y="53106"/>
                </a:lnTo>
                <a:lnTo>
                  <a:pt x="252" y="50362"/>
                </a:lnTo>
                <a:lnTo>
                  <a:pt x="103" y="44774"/>
                </a:lnTo>
                <a:lnTo>
                  <a:pt x="0" y="30574"/>
                </a:lnTo>
                <a:lnTo>
                  <a:pt x="947" y="28674"/>
                </a:lnTo>
                <a:lnTo>
                  <a:pt x="2531" y="27407"/>
                </a:lnTo>
                <a:lnTo>
                  <a:pt x="4540" y="26562"/>
                </a:lnTo>
                <a:lnTo>
                  <a:pt x="6831" y="25046"/>
                </a:lnTo>
                <a:lnTo>
                  <a:pt x="9311" y="23083"/>
                </a:lnTo>
                <a:lnTo>
                  <a:pt x="11917" y="20822"/>
                </a:lnTo>
                <a:lnTo>
                  <a:pt x="14607" y="19315"/>
                </a:lnTo>
                <a:lnTo>
                  <a:pt x="17353" y="18310"/>
                </a:lnTo>
                <a:lnTo>
                  <a:pt x="20135" y="17640"/>
                </a:lnTo>
                <a:lnTo>
                  <a:pt x="22943" y="18146"/>
                </a:lnTo>
                <a:lnTo>
                  <a:pt x="25768" y="19436"/>
                </a:lnTo>
                <a:lnTo>
                  <a:pt x="34274" y="2487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289"/>
          <p:cNvSpPr/>
          <p:nvPr/>
        </p:nvSpPr>
        <p:spPr>
          <a:xfrm>
            <a:off x="4992052" y="3870934"/>
            <a:ext cx="33872" cy="34182"/>
          </a:xfrm>
          <a:custGeom>
            <a:avLst/>
            <a:gdLst/>
            <a:ahLst/>
            <a:cxnLst/>
            <a:rect l="0" t="0" r="0" b="0"/>
            <a:pathLst>
              <a:path w="33872" h="34182">
                <a:moveTo>
                  <a:pt x="0" y="3836"/>
                </a:moveTo>
                <a:lnTo>
                  <a:pt x="29524" y="11217"/>
                </a:lnTo>
                <a:lnTo>
                  <a:pt x="31113" y="12566"/>
                </a:lnTo>
                <a:lnTo>
                  <a:pt x="32171" y="14419"/>
                </a:lnTo>
                <a:lnTo>
                  <a:pt x="32878" y="16606"/>
                </a:lnTo>
                <a:lnTo>
                  <a:pt x="33349" y="19017"/>
                </a:lnTo>
                <a:lnTo>
                  <a:pt x="33662" y="21576"/>
                </a:lnTo>
                <a:lnTo>
                  <a:pt x="33871" y="24235"/>
                </a:lnTo>
                <a:lnTo>
                  <a:pt x="33058" y="26008"/>
                </a:lnTo>
                <a:lnTo>
                  <a:pt x="31564" y="27190"/>
                </a:lnTo>
                <a:lnTo>
                  <a:pt x="29615" y="27978"/>
                </a:lnTo>
                <a:lnTo>
                  <a:pt x="27364" y="29455"/>
                </a:lnTo>
                <a:lnTo>
                  <a:pt x="24910" y="31393"/>
                </a:lnTo>
                <a:lnTo>
                  <a:pt x="22322" y="33637"/>
                </a:lnTo>
                <a:lnTo>
                  <a:pt x="19644" y="34181"/>
                </a:lnTo>
                <a:lnTo>
                  <a:pt x="16906" y="33591"/>
                </a:lnTo>
                <a:lnTo>
                  <a:pt x="10219" y="30351"/>
                </a:lnTo>
                <a:lnTo>
                  <a:pt x="9670" y="29132"/>
                </a:lnTo>
                <a:lnTo>
                  <a:pt x="9304" y="27368"/>
                </a:lnTo>
                <a:lnTo>
                  <a:pt x="9060" y="25239"/>
                </a:lnTo>
                <a:lnTo>
                  <a:pt x="8898" y="22867"/>
                </a:lnTo>
                <a:lnTo>
                  <a:pt x="8789" y="20333"/>
                </a:lnTo>
                <a:lnTo>
                  <a:pt x="8717" y="17692"/>
                </a:lnTo>
                <a:lnTo>
                  <a:pt x="9622" y="14978"/>
                </a:lnTo>
                <a:lnTo>
                  <a:pt x="11177" y="12216"/>
                </a:lnTo>
                <a:lnTo>
                  <a:pt x="13166" y="9423"/>
                </a:lnTo>
                <a:lnTo>
                  <a:pt x="15445" y="6608"/>
                </a:lnTo>
                <a:lnTo>
                  <a:pt x="17917" y="3779"/>
                </a:lnTo>
                <a:lnTo>
                  <a:pt x="20517" y="940"/>
                </a:lnTo>
                <a:lnTo>
                  <a:pt x="23203" y="0"/>
                </a:lnTo>
                <a:lnTo>
                  <a:pt x="25946" y="326"/>
                </a:lnTo>
                <a:lnTo>
                  <a:pt x="33802" y="3630"/>
                </a:lnTo>
                <a:lnTo>
                  <a:pt x="33012" y="4651"/>
                </a:lnTo>
                <a:lnTo>
                  <a:pt x="31533" y="6284"/>
                </a:lnTo>
                <a:lnTo>
                  <a:pt x="25718" y="1240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290"/>
          <p:cNvSpPr/>
          <p:nvPr/>
        </p:nvSpPr>
        <p:spPr>
          <a:xfrm>
            <a:off x="4794884" y="4090759"/>
            <a:ext cx="34252" cy="40686"/>
          </a:xfrm>
          <a:custGeom>
            <a:avLst/>
            <a:gdLst/>
            <a:ahLst/>
            <a:cxnLst/>
            <a:rect l="0" t="0" r="0" b="0"/>
            <a:pathLst>
              <a:path w="34252" h="40686">
                <a:moveTo>
                  <a:pt x="25718" y="6895"/>
                </a:moveTo>
                <a:lnTo>
                  <a:pt x="30269" y="15997"/>
                </a:lnTo>
                <a:lnTo>
                  <a:pt x="30657" y="18678"/>
                </a:lnTo>
                <a:lnTo>
                  <a:pt x="29963" y="20466"/>
                </a:lnTo>
                <a:lnTo>
                  <a:pt x="28548" y="21658"/>
                </a:lnTo>
                <a:lnTo>
                  <a:pt x="27605" y="23404"/>
                </a:lnTo>
                <a:lnTo>
                  <a:pt x="26976" y="25521"/>
                </a:lnTo>
                <a:lnTo>
                  <a:pt x="25967" y="31212"/>
                </a:lnTo>
                <a:lnTo>
                  <a:pt x="24931" y="30727"/>
                </a:lnTo>
                <a:lnTo>
                  <a:pt x="23288" y="29451"/>
                </a:lnTo>
                <a:lnTo>
                  <a:pt x="21241" y="27647"/>
                </a:lnTo>
                <a:lnTo>
                  <a:pt x="19875" y="25492"/>
                </a:lnTo>
                <a:lnTo>
                  <a:pt x="18966" y="23103"/>
                </a:lnTo>
                <a:lnTo>
                  <a:pt x="18359" y="20558"/>
                </a:lnTo>
                <a:lnTo>
                  <a:pt x="17954" y="17909"/>
                </a:lnTo>
                <a:lnTo>
                  <a:pt x="17685" y="15191"/>
                </a:lnTo>
                <a:lnTo>
                  <a:pt x="17505" y="12426"/>
                </a:lnTo>
                <a:lnTo>
                  <a:pt x="18338" y="9630"/>
                </a:lnTo>
                <a:lnTo>
                  <a:pt x="19845" y="6813"/>
                </a:lnTo>
                <a:lnTo>
                  <a:pt x="21803" y="3983"/>
                </a:lnTo>
                <a:lnTo>
                  <a:pt x="24061" y="2096"/>
                </a:lnTo>
                <a:lnTo>
                  <a:pt x="26518" y="839"/>
                </a:lnTo>
                <a:lnTo>
                  <a:pt x="29109" y="0"/>
                </a:lnTo>
                <a:lnTo>
                  <a:pt x="30836" y="394"/>
                </a:lnTo>
                <a:lnTo>
                  <a:pt x="31988" y="1609"/>
                </a:lnTo>
                <a:lnTo>
                  <a:pt x="32755" y="3371"/>
                </a:lnTo>
                <a:lnTo>
                  <a:pt x="33267" y="5498"/>
                </a:lnTo>
                <a:lnTo>
                  <a:pt x="33608" y="7869"/>
                </a:lnTo>
                <a:lnTo>
                  <a:pt x="33836" y="10402"/>
                </a:lnTo>
                <a:lnTo>
                  <a:pt x="33987" y="13043"/>
                </a:lnTo>
                <a:lnTo>
                  <a:pt x="34156" y="18518"/>
                </a:lnTo>
                <a:lnTo>
                  <a:pt x="34251" y="26955"/>
                </a:lnTo>
                <a:lnTo>
                  <a:pt x="33311" y="29794"/>
                </a:lnTo>
                <a:lnTo>
                  <a:pt x="31733" y="32638"/>
                </a:lnTo>
                <a:lnTo>
                  <a:pt x="26906" y="39497"/>
                </a:lnTo>
                <a:lnTo>
                  <a:pt x="25558" y="40060"/>
                </a:lnTo>
                <a:lnTo>
                  <a:pt x="23706" y="40435"/>
                </a:lnTo>
                <a:lnTo>
                  <a:pt x="21519" y="40685"/>
                </a:lnTo>
                <a:lnTo>
                  <a:pt x="19108" y="39900"/>
                </a:lnTo>
                <a:lnTo>
                  <a:pt x="16549" y="38423"/>
                </a:lnTo>
                <a:lnTo>
                  <a:pt x="13891" y="36487"/>
                </a:lnTo>
                <a:lnTo>
                  <a:pt x="11166" y="34243"/>
                </a:lnTo>
                <a:lnTo>
                  <a:pt x="8397" y="31795"/>
                </a:lnTo>
                <a:lnTo>
                  <a:pt x="2489" y="26338"/>
                </a:lnTo>
                <a:lnTo>
                  <a:pt x="0" y="1546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291"/>
          <p:cNvSpPr/>
          <p:nvPr/>
        </p:nvSpPr>
        <p:spPr>
          <a:xfrm>
            <a:off x="4589145" y="4286250"/>
            <a:ext cx="42863" cy="41005"/>
          </a:xfrm>
          <a:custGeom>
            <a:avLst/>
            <a:gdLst/>
            <a:ahLst/>
            <a:cxnLst/>
            <a:rect l="0" t="0" r="0" b="0"/>
            <a:pathLst>
              <a:path w="42863" h="41005">
                <a:moveTo>
                  <a:pt x="42862" y="0"/>
                </a:moveTo>
                <a:lnTo>
                  <a:pt x="38312" y="13652"/>
                </a:lnTo>
                <a:lnTo>
                  <a:pt x="36971" y="18626"/>
                </a:lnTo>
                <a:lnTo>
                  <a:pt x="36077" y="22895"/>
                </a:lnTo>
                <a:lnTo>
                  <a:pt x="35481" y="26693"/>
                </a:lnTo>
                <a:lnTo>
                  <a:pt x="34132" y="30178"/>
                </a:lnTo>
                <a:lnTo>
                  <a:pt x="32279" y="33453"/>
                </a:lnTo>
                <a:lnTo>
                  <a:pt x="30092" y="36590"/>
                </a:lnTo>
                <a:lnTo>
                  <a:pt x="27681" y="38680"/>
                </a:lnTo>
                <a:lnTo>
                  <a:pt x="25122" y="40074"/>
                </a:lnTo>
                <a:lnTo>
                  <a:pt x="22463" y="41004"/>
                </a:lnTo>
                <a:lnTo>
                  <a:pt x="20690" y="40671"/>
                </a:lnTo>
                <a:lnTo>
                  <a:pt x="19508" y="39496"/>
                </a:lnTo>
                <a:lnTo>
                  <a:pt x="18721" y="37761"/>
                </a:lnTo>
                <a:lnTo>
                  <a:pt x="17242" y="35651"/>
                </a:lnTo>
                <a:lnTo>
                  <a:pt x="15305" y="33292"/>
                </a:lnTo>
                <a:lnTo>
                  <a:pt x="9902" y="27213"/>
                </a:lnTo>
                <a:lnTo>
                  <a:pt x="0" y="1714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292"/>
          <p:cNvSpPr/>
          <p:nvPr/>
        </p:nvSpPr>
        <p:spPr>
          <a:xfrm>
            <a:off x="4589145" y="3111817"/>
            <a:ext cx="1225868" cy="1225869"/>
          </a:xfrm>
          <a:custGeom>
            <a:avLst/>
            <a:gdLst/>
            <a:ahLst/>
            <a:cxnLst/>
            <a:rect l="0" t="0" r="0" b="0"/>
            <a:pathLst>
              <a:path w="1225868" h="1225869">
                <a:moveTo>
                  <a:pt x="0" y="1225868"/>
                </a:moveTo>
                <a:lnTo>
                  <a:pt x="9101" y="1216766"/>
                </a:lnTo>
                <a:lnTo>
                  <a:pt x="11783" y="1213132"/>
                </a:lnTo>
                <a:lnTo>
                  <a:pt x="14761" y="1206555"/>
                </a:lnTo>
                <a:lnTo>
                  <a:pt x="16508" y="1204420"/>
                </a:lnTo>
                <a:lnTo>
                  <a:pt x="18625" y="1202997"/>
                </a:lnTo>
                <a:lnTo>
                  <a:pt x="20989" y="1202048"/>
                </a:lnTo>
                <a:lnTo>
                  <a:pt x="22565" y="1200463"/>
                </a:lnTo>
                <a:lnTo>
                  <a:pt x="23616" y="1198454"/>
                </a:lnTo>
                <a:lnTo>
                  <a:pt x="24316" y="1196161"/>
                </a:lnTo>
                <a:lnTo>
                  <a:pt x="27635" y="1191075"/>
                </a:lnTo>
                <a:lnTo>
                  <a:pt x="29853" y="1188385"/>
                </a:lnTo>
                <a:lnTo>
                  <a:pt x="31332" y="1185639"/>
                </a:lnTo>
                <a:lnTo>
                  <a:pt x="34365" y="1177224"/>
                </a:lnTo>
                <a:lnTo>
                  <a:pt x="53773" y="1148357"/>
                </a:lnTo>
                <a:lnTo>
                  <a:pt x="59113" y="1136015"/>
                </a:lnTo>
                <a:lnTo>
                  <a:pt x="68967" y="1123311"/>
                </a:lnTo>
                <a:lnTo>
                  <a:pt x="80086" y="1111629"/>
                </a:lnTo>
                <a:lnTo>
                  <a:pt x="81966" y="1108752"/>
                </a:lnTo>
                <a:lnTo>
                  <a:pt x="85563" y="1100150"/>
                </a:lnTo>
                <a:lnTo>
                  <a:pt x="89781" y="1094428"/>
                </a:lnTo>
                <a:lnTo>
                  <a:pt x="92239" y="1092521"/>
                </a:lnTo>
                <a:lnTo>
                  <a:pt x="94829" y="1091250"/>
                </a:lnTo>
                <a:lnTo>
                  <a:pt x="97510" y="1090403"/>
                </a:lnTo>
                <a:lnTo>
                  <a:pt x="99296" y="1088885"/>
                </a:lnTo>
                <a:lnTo>
                  <a:pt x="100487" y="1086921"/>
                </a:lnTo>
                <a:lnTo>
                  <a:pt x="101281" y="1084659"/>
                </a:lnTo>
                <a:lnTo>
                  <a:pt x="104704" y="1079606"/>
                </a:lnTo>
                <a:lnTo>
                  <a:pt x="106950" y="1076925"/>
                </a:lnTo>
                <a:lnTo>
                  <a:pt x="108447" y="1074185"/>
                </a:lnTo>
                <a:lnTo>
                  <a:pt x="111507" y="1065778"/>
                </a:lnTo>
                <a:lnTo>
                  <a:pt x="115598" y="1060101"/>
                </a:lnTo>
                <a:lnTo>
                  <a:pt x="118023" y="1058207"/>
                </a:lnTo>
                <a:lnTo>
                  <a:pt x="120591" y="1056944"/>
                </a:lnTo>
                <a:lnTo>
                  <a:pt x="123257" y="1056102"/>
                </a:lnTo>
                <a:lnTo>
                  <a:pt x="128758" y="1052626"/>
                </a:lnTo>
                <a:lnTo>
                  <a:pt x="131558" y="1050366"/>
                </a:lnTo>
                <a:lnTo>
                  <a:pt x="133426" y="1047907"/>
                </a:lnTo>
                <a:lnTo>
                  <a:pt x="134670" y="1045314"/>
                </a:lnTo>
                <a:lnTo>
                  <a:pt x="135500" y="1042634"/>
                </a:lnTo>
                <a:lnTo>
                  <a:pt x="137959" y="1039894"/>
                </a:lnTo>
                <a:lnTo>
                  <a:pt x="176205" y="1006628"/>
                </a:lnTo>
                <a:lnTo>
                  <a:pt x="182454" y="1000476"/>
                </a:lnTo>
                <a:lnTo>
                  <a:pt x="184500" y="997501"/>
                </a:lnTo>
                <a:lnTo>
                  <a:pt x="188334" y="988764"/>
                </a:lnTo>
                <a:lnTo>
                  <a:pt x="197680" y="977279"/>
                </a:lnTo>
                <a:lnTo>
                  <a:pt x="225751" y="948690"/>
                </a:lnTo>
                <a:lnTo>
                  <a:pt x="227653" y="945833"/>
                </a:lnTo>
                <a:lnTo>
                  <a:pt x="231282" y="937260"/>
                </a:lnTo>
                <a:lnTo>
                  <a:pt x="240559" y="925830"/>
                </a:lnTo>
                <a:lnTo>
                  <a:pt x="254387" y="910590"/>
                </a:lnTo>
                <a:lnTo>
                  <a:pt x="268614" y="889874"/>
                </a:lnTo>
                <a:lnTo>
                  <a:pt x="302577" y="854724"/>
                </a:lnTo>
                <a:lnTo>
                  <a:pt x="318848" y="838442"/>
                </a:lnTo>
                <a:lnTo>
                  <a:pt x="321150" y="835186"/>
                </a:lnTo>
                <a:lnTo>
                  <a:pt x="325343" y="826053"/>
                </a:lnTo>
                <a:lnTo>
                  <a:pt x="329699" y="820207"/>
                </a:lnTo>
                <a:lnTo>
                  <a:pt x="332194" y="818267"/>
                </a:lnTo>
                <a:lnTo>
                  <a:pt x="334811" y="816974"/>
                </a:lnTo>
                <a:lnTo>
                  <a:pt x="337506" y="816112"/>
                </a:lnTo>
                <a:lnTo>
                  <a:pt x="343043" y="812614"/>
                </a:lnTo>
                <a:lnTo>
                  <a:pt x="384284" y="775501"/>
                </a:lnTo>
                <a:lnTo>
                  <a:pt x="410659" y="754001"/>
                </a:lnTo>
                <a:lnTo>
                  <a:pt x="413789" y="750318"/>
                </a:lnTo>
                <a:lnTo>
                  <a:pt x="417269" y="743685"/>
                </a:lnTo>
                <a:lnTo>
                  <a:pt x="420102" y="740582"/>
                </a:lnTo>
                <a:lnTo>
                  <a:pt x="448350" y="717251"/>
                </a:lnTo>
                <a:lnTo>
                  <a:pt x="460955" y="699915"/>
                </a:lnTo>
                <a:lnTo>
                  <a:pt x="481718" y="683296"/>
                </a:lnTo>
                <a:lnTo>
                  <a:pt x="495063" y="665691"/>
                </a:lnTo>
                <a:lnTo>
                  <a:pt x="529968" y="635637"/>
                </a:lnTo>
                <a:lnTo>
                  <a:pt x="568175" y="605897"/>
                </a:lnTo>
                <a:lnTo>
                  <a:pt x="571188" y="603956"/>
                </a:lnTo>
                <a:lnTo>
                  <a:pt x="579980" y="600273"/>
                </a:lnTo>
                <a:lnTo>
                  <a:pt x="585746" y="596036"/>
                </a:lnTo>
                <a:lnTo>
                  <a:pt x="609394" y="569204"/>
                </a:lnTo>
                <a:lnTo>
                  <a:pt x="630477" y="552900"/>
                </a:lnTo>
                <a:lnTo>
                  <a:pt x="654760" y="540100"/>
                </a:lnTo>
                <a:lnTo>
                  <a:pt x="690242" y="509599"/>
                </a:lnTo>
                <a:lnTo>
                  <a:pt x="718151" y="482943"/>
                </a:lnTo>
                <a:lnTo>
                  <a:pt x="738896" y="468633"/>
                </a:lnTo>
                <a:lnTo>
                  <a:pt x="772230" y="438985"/>
                </a:lnTo>
                <a:lnTo>
                  <a:pt x="789973" y="426121"/>
                </a:lnTo>
                <a:lnTo>
                  <a:pt x="820324" y="390842"/>
                </a:lnTo>
                <a:lnTo>
                  <a:pt x="835726" y="374673"/>
                </a:lnTo>
                <a:lnTo>
                  <a:pt x="870227" y="346580"/>
                </a:lnTo>
                <a:lnTo>
                  <a:pt x="891881" y="325318"/>
                </a:lnTo>
                <a:lnTo>
                  <a:pt x="894624" y="321654"/>
                </a:lnTo>
                <a:lnTo>
                  <a:pt x="901568" y="308929"/>
                </a:lnTo>
                <a:lnTo>
                  <a:pt x="924750" y="284076"/>
                </a:lnTo>
                <a:lnTo>
                  <a:pt x="945231" y="268451"/>
                </a:lnTo>
                <a:lnTo>
                  <a:pt x="962521" y="247042"/>
                </a:lnTo>
                <a:lnTo>
                  <a:pt x="965531" y="244704"/>
                </a:lnTo>
                <a:lnTo>
                  <a:pt x="975270" y="239510"/>
                </a:lnTo>
                <a:lnTo>
                  <a:pt x="984633" y="231544"/>
                </a:lnTo>
                <a:lnTo>
                  <a:pt x="1014306" y="194740"/>
                </a:lnTo>
                <a:lnTo>
                  <a:pt x="1031713" y="178026"/>
                </a:lnTo>
                <a:lnTo>
                  <a:pt x="1038928" y="174373"/>
                </a:lnTo>
                <a:lnTo>
                  <a:pt x="1042187" y="171493"/>
                </a:lnTo>
                <a:lnTo>
                  <a:pt x="1057169" y="152394"/>
                </a:lnTo>
                <a:lnTo>
                  <a:pt x="1060062" y="150174"/>
                </a:lnTo>
                <a:lnTo>
                  <a:pt x="1071549" y="144070"/>
                </a:lnTo>
                <a:lnTo>
                  <a:pt x="1087540" y="129423"/>
                </a:lnTo>
                <a:lnTo>
                  <a:pt x="1092951" y="121657"/>
                </a:lnTo>
                <a:lnTo>
                  <a:pt x="1096308" y="115030"/>
                </a:lnTo>
                <a:lnTo>
                  <a:pt x="1100975" y="108909"/>
                </a:lnTo>
                <a:lnTo>
                  <a:pt x="1108765" y="103014"/>
                </a:lnTo>
                <a:lnTo>
                  <a:pt x="1121320" y="94340"/>
                </a:lnTo>
                <a:lnTo>
                  <a:pt x="1157440" y="59851"/>
                </a:lnTo>
                <a:lnTo>
                  <a:pt x="1181314" y="35981"/>
                </a:lnTo>
                <a:lnTo>
                  <a:pt x="1182830" y="35417"/>
                </a:lnTo>
                <a:lnTo>
                  <a:pt x="1187055" y="34791"/>
                </a:lnTo>
                <a:lnTo>
                  <a:pt x="1189515" y="33672"/>
                </a:lnTo>
                <a:lnTo>
                  <a:pt x="1194788" y="29888"/>
                </a:lnTo>
                <a:lnTo>
                  <a:pt x="1196575" y="27545"/>
                </a:lnTo>
                <a:lnTo>
                  <a:pt x="1197767" y="25031"/>
                </a:lnTo>
                <a:lnTo>
                  <a:pt x="1198561" y="22402"/>
                </a:lnTo>
                <a:lnTo>
                  <a:pt x="1201984" y="16942"/>
                </a:lnTo>
                <a:lnTo>
                  <a:pt x="1212879" y="4511"/>
                </a:lnTo>
                <a:lnTo>
                  <a:pt x="1215303" y="3008"/>
                </a:lnTo>
                <a:lnTo>
                  <a:pt x="122586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293"/>
          <p:cNvSpPr/>
          <p:nvPr/>
        </p:nvSpPr>
        <p:spPr>
          <a:xfrm>
            <a:off x="4597726" y="4149090"/>
            <a:ext cx="188587" cy="170145"/>
          </a:xfrm>
          <a:custGeom>
            <a:avLst/>
            <a:gdLst/>
            <a:ahLst/>
            <a:cxnLst/>
            <a:rect l="0" t="0" r="0" b="0"/>
            <a:pathLst>
              <a:path w="188587" h="170145">
                <a:moveTo>
                  <a:pt x="8564" y="0"/>
                </a:moveTo>
                <a:lnTo>
                  <a:pt x="4013" y="0"/>
                </a:lnTo>
                <a:lnTo>
                  <a:pt x="2672" y="952"/>
                </a:lnTo>
                <a:lnTo>
                  <a:pt x="1778" y="2539"/>
                </a:lnTo>
                <a:lnTo>
                  <a:pt x="96" y="8219"/>
                </a:lnTo>
                <a:lnTo>
                  <a:pt x="0" y="23303"/>
                </a:lnTo>
                <a:lnTo>
                  <a:pt x="949" y="26965"/>
                </a:lnTo>
                <a:lnTo>
                  <a:pt x="4545" y="38654"/>
                </a:lnTo>
                <a:lnTo>
                  <a:pt x="5884" y="44819"/>
                </a:lnTo>
                <a:lnTo>
                  <a:pt x="6777" y="50835"/>
                </a:lnTo>
                <a:lnTo>
                  <a:pt x="7373" y="56750"/>
                </a:lnTo>
                <a:lnTo>
                  <a:pt x="7770" y="61646"/>
                </a:lnTo>
                <a:lnTo>
                  <a:pt x="8035" y="65862"/>
                </a:lnTo>
                <a:lnTo>
                  <a:pt x="8328" y="73087"/>
                </a:lnTo>
                <a:lnTo>
                  <a:pt x="8459" y="79473"/>
                </a:lnTo>
                <a:lnTo>
                  <a:pt x="9446" y="83462"/>
                </a:lnTo>
                <a:lnTo>
                  <a:pt x="11057" y="88026"/>
                </a:lnTo>
                <a:lnTo>
                  <a:pt x="13084" y="92974"/>
                </a:lnTo>
                <a:lnTo>
                  <a:pt x="14435" y="98177"/>
                </a:lnTo>
                <a:lnTo>
                  <a:pt x="15335" y="103551"/>
                </a:lnTo>
                <a:lnTo>
                  <a:pt x="16780" y="116763"/>
                </a:lnTo>
                <a:lnTo>
                  <a:pt x="16978" y="121109"/>
                </a:lnTo>
                <a:lnTo>
                  <a:pt x="17066" y="128121"/>
                </a:lnTo>
                <a:lnTo>
                  <a:pt x="17136" y="167044"/>
                </a:lnTo>
                <a:lnTo>
                  <a:pt x="18089" y="168513"/>
                </a:lnTo>
                <a:lnTo>
                  <a:pt x="19676" y="169492"/>
                </a:lnTo>
                <a:lnTo>
                  <a:pt x="21687" y="170144"/>
                </a:lnTo>
                <a:lnTo>
                  <a:pt x="23980" y="169627"/>
                </a:lnTo>
                <a:lnTo>
                  <a:pt x="29067" y="166512"/>
                </a:lnTo>
                <a:lnTo>
                  <a:pt x="32710" y="165300"/>
                </a:lnTo>
                <a:lnTo>
                  <a:pt x="37044" y="164493"/>
                </a:lnTo>
                <a:lnTo>
                  <a:pt x="41838" y="163954"/>
                </a:lnTo>
                <a:lnTo>
                  <a:pt x="80441" y="158645"/>
                </a:lnTo>
                <a:lnTo>
                  <a:pt x="91724" y="156246"/>
                </a:lnTo>
                <a:lnTo>
                  <a:pt x="100199" y="153694"/>
                </a:lnTo>
                <a:lnTo>
                  <a:pt x="106801" y="151040"/>
                </a:lnTo>
                <a:lnTo>
                  <a:pt x="113108" y="149271"/>
                </a:lnTo>
                <a:lnTo>
                  <a:pt x="119217" y="148091"/>
                </a:lnTo>
                <a:lnTo>
                  <a:pt x="125195" y="147305"/>
                </a:lnTo>
                <a:lnTo>
                  <a:pt x="130133" y="145828"/>
                </a:lnTo>
                <a:lnTo>
                  <a:pt x="134377" y="143891"/>
                </a:lnTo>
                <a:lnTo>
                  <a:pt x="138159" y="141647"/>
                </a:lnTo>
                <a:lnTo>
                  <a:pt x="142586" y="140151"/>
                </a:lnTo>
                <a:lnTo>
                  <a:pt x="147442" y="139154"/>
                </a:lnTo>
                <a:lnTo>
                  <a:pt x="152584" y="138489"/>
                </a:lnTo>
                <a:lnTo>
                  <a:pt x="158870" y="138046"/>
                </a:lnTo>
                <a:lnTo>
                  <a:pt x="165918" y="137751"/>
                </a:lnTo>
                <a:lnTo>
                  <a:pt x="188586" y="13716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294"/>
          <p:cNvSpPr/>
          <p:nvPr/>
        </p:nvSpPr>
        <p:spPr>
          <a:xfrm>
            <a:off x="1983104" y="960119"/>
            <a:ext cx="737236" cy="34189"/>
          </a:xfrm>
          <a:custGeom>
            <a:avLst/>
            <a:gdLst/>
            <a:ahLst/>
            <a:cxnLst/>
            <a:rect l="0" t="0" r="0" b="0"/>
            <a:pathLst>
              <a:path w="737236" h="34189">
                <a:moveTo>
                  <a:pt x="0" y="17146"/>
                </a:moveTo>
                <a:lnTo>
                  <a:pt x="0" y="21696"/>
                </a:lnTo>
                <a:lnTo>
                  <a:pt x="953" y="23037"/>
                </a:lnTo>
                <a:lnTo>
                  <a:pt x="2540" y="23931"/>
                </a:lnTo>
                <a:lnTo>
                  <a:pt x="4552" y="24526"/>
                </a:lnTo>
                <a:lnTo>
                  <a:pt x="26694" y="25561"/>
                </a:lnTo>
                <a:lnTo>
                  <a:pt x="32083" y="25613"/>
                </a:lnTo>
                <a:lnTo>
                  <a:pt x="37581" y="26601"/>
                </a:lnTo>
                <a:lnTo>
                  <a:pt x="43152" y="28212"/>
                </a:lnTo>
                <a:lnTo>
                  <a:pt x="48771" y="30238"/>
                </a:lnTo>
                <a:lnTo>
                  <a:pt x="55374" y="30636"/>
                </a:lnTo>
                <a:lnTo>
                  <a:pt x="62634" y="29949"/>
                </a:lnTo>
                <a:lnTo>
                  <a:pt x="70331" y="28539"/>
                </a:lnTo>
                <a:lnTo>
                  <a:pt x="84035" y="27599"/>
                </a:lnTo>
                <a:lnTo>
                  <a:pt x="101743" y="26972"/>
                </a:lnTo>
                <a:lnTo>
                  <a:pt x="151900" y="26275"/>
                </a:lnTo>
                <a:lnTo>
                  <a:pt x="228166" y="25966"/>
                </a:lnTo>
                <a:lnTo>
                  <a:pt x="261648" y="26836"/>
                </a:lnTo>
                <a:lnTo>
                  <a:pt x="290637" y="28368"/>
                </a:lnTo>
                <a:lnTo>
                  <a:pt x="316631" y="30342"/>
                </a:lnTo>
                <a:lnTo>
                  <a:pt x="341580" y="31658"/>
                </a:lnTo>
                <a:lnTo>
                  <a:pt x="389621" y="33121"/>
                </a:lnTo>
                <a:lnTo>
                  <a:pt x="496209" y="34136"/>
                </a:lnTo>
                <a:lnTo>
                  <a:pt x="516543" y="34188"/>
                </a:lnTo>
                <a:lnTo>
                  <a:pt x="537720" y="33270"/>
                </a:lnTo>
                <a:lnTo>
                  <a:pt x="559458" y="31705"/>
                </a:lnTo>
                <a:lnTo>
                  <a:pt x="581569" y="29709"/>
                </a:lnTo>
                <a:lnTo>
                  <a:pt x="602978" y="26474"/>
                </a:lnTo>
                <a:lnTo>
                  <a:pt x="623918" y="22412"/>
                </a:lnTo>
                <a:lnTo>
                  <a:pt x="644546" y="17799"/>
                </a:lnTo>
                <a:lnTo>
                  <a:pt x="682705" y="10133"/>
                </a:lnTo>
                <a:lnTo>
                  <a:pt x="73723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D4B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295"/>
          <p:cNvSpPr/>
          <p:nvPr/>
        </p:nvSpPr>
        <p:spPr>
          <a:xfrm>
            <a:off x="4537709" y="4620577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xmlns:mc="http://schemas.openxmlformats.org/markup-compatibility/2006" xmlns:a14="http://schemas.microsoft.com/office/drawing/2010/main" val="009D4B" mc:Ignorable="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296"/>
          <p:cNvSpPr/>
          <p:nvPr/>
        </p:nvSpPr>
        <p:spPr>
          <a:xfrm>
            <a:off x="4554854" y="4629150"/>
            <a:ext cx="334329" cy="205741"/>
          </a:xfrm>
          <a:custGeom>
            <a:avLst/>
            <a:gdLst/>
            <a:ahLst/>
            <a:cxnLst/>
            <a:rect l="0" t="0" r="0" b="0"/>
            <a:pathLst>
              <a:path w="334329" h="205741">
                <a:moveTo>
                  <a:pt x="0" y="0"/>
                </a:moveTo>
                <a:lnTo>
                  <a:pt x="18204" y="4551"/>
                </a:lnTo>
                <a:lnTo>
                  <a:pt x="24519" y="5891"/>
                </a:lnTo>
                <a:lnTo>
                  <a:pt x="34075" y="7381"/>
                </a:lnTo>
                <a:lnTo>
                  <a:pt x="40815" y="9683"/>
                </a:lnTo>
                <a:lnTo>
                  <a:pt x="49117" y="13123"/>
                </a:lnTo>
                <a:lnTo>
                  <a:pt x="58462" y="17321"/>
                </a:lnTo>
                <a:lnTo>
                  <a:pt x="65645" y="21072"/>
                </a:lnTo>
                <a:lnTo>
                  <a:pt x="71386" y="24525"/>
                </a:lnTo>
                <a:lnTo>
                  <a:pt x="76166" y="27780"/>
                </a:lnTo>
                <a:lnTo>
                  <a:pt x="81257" y="31855"/>
                </a:lnTo>
                <a:lnTo>
                  <a:pt x="86557" y="36477"/>
                </a:lnTo>
                <a:lnTo>
                  <a:pt x="91995" y="41462"/>
                </a:lnTo>
                <a:lnTo>
                  <a:pt x="102288" y="48597"/>
                </a:lnTo>
                <a:lnTo>
                  <a:pt x="115817" y="57163"/>
                </a:lnTo>
                <a:lnTo>
                  <a:pt x="176336" y="93735"/>
                </a:lnTo>
                <a:lnTo>
                  <a:pt x="188042" y="101543"/>
                </a:lnTo>
                <a:lnTo>
                  <a:pt x="197752" y="108652"/>
                </a:lnTo>
                <a:lnTo>
                  <a:pt x="206130" y="115297"/>
                </a:lnTo>
                <a:lnTo>
                  <a:pt x="213620" y="120680"/>
                </a:lnTo>
                <a:lnTo>
                  <a:pt x="220518" y="125221"/>
                </a:lnTo>
                <a:lnTo>
                  <a:pt x="227023" y="129200"/>
                </a:lnTo>
                <a:lnTo>
                  <a:pt x="233264" y="132806"/>
                </a:lnTo>
                <a:lnTo>
                  <a:pt x="245278" y="139352"/>
                </a:lnTo>
                <a:lnTo>
                  <a:pt x="252101" y="143384"/>
                </a:lnTo>
                <a:lnTo>
                  <a:pt x="267303" y="152944"/>
                </a:lnTo>
                <a:lnTo>
                  <a:pt x="274405" y="157207"/>
                </a:lnTo>
                <a:lnTo>
                  <a:pt x="281044" y="161002"/>
                </a:lnTo>
                <a:lnTo>
                  <a:pt x="287376" y="164485"/>
                </a:lnTo>
                <a:lnTo>
                  <a:pt x="296951" y="170894"/>
                </a:lnTo>
                <a:lnTo>
                  <a:pt x="304381" y="176918"/>
                </a:lnTo>
                <a:lnTo>
                  <a:pt x="310858" y="182770"/>
                </a:lnTo>
                <a:lnTo>
                  <a:pt x="316912" y="188546"/>
                </a:lnTo>
                <a:lnTo>
                  <a:pt x="319860" y="191420"/>
                </a:lnTo>
                <a:lnTo>
                  <a:pt x="322777" y="193335"/>
                </a:lnTo>
                <a:lnTo>
                  <a:pt x="328559" y="195465"/>
                </a:lnTo>
                <a:lnTo>
                  <a:pt x="330482" y="196984"/>
                </a:lnTo>
                <a:lnTo>
                  <a:pt x="331764" y="198950"/>
                </a:lnTo>
                <a:lnTo>
                  <a:pt x="334328" y="20574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D4B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297"/>
          <p:cNvSpPr/>
          <p:nvPr/>
        </p:nvSpPr>
        <p:spPr>
          <a:xfrm>
            <a:off x="4606290" y="4612004"/>
            <a:ext cx="222886" cy="300039"/>
          </a:xfrm>
          <a:custGeom>
            <a:avLst/>
            <a:gdLst/>
            <a:ahLst/>
            <a:cxnLst/>
            <a:rect l="0" t="0" r="0" b="0"/>
            <a:pathLst>
              <a:path w="222886" h="300039">
                <a:moveTo>
                  <a:pt x="222885" y="0"/>
                </a:moveTo>
                <a:lnTo>
                  <a:pt x="213783" y="0"/>
                </a:lnTo>
                <a:lnTo>
                  <a:pt x="211101" y="953"/>
                </a:lnTo>
                <a:lnTo>
                  <a:pt x="209314" y="2541"/>
                </a:lnTo>
                <a:lnTo>
                  <a:pt x="206376" y="6844"/>
                </a:lnTo>
                <a:lnTo>
                  <a:pt x="201895" y="11932"/>
                </a:lnTo>
                <a:lnTo>
                  <a:pt x="196728" y="17368"/>
                </a:lnTo>
                <a:lnTo>
                  <a:pt x="191257" y="23912"/>
                </a:lnTo>
                <a:lnTo>
                  <a:pt x="185650" y="33170"/>
                </a:lnTo>
                <a:lnTo>
                  <a:pt x="179984" y="43635"/>
                </a:lnTo>
                <a:lnTo>
                  <a:pt x="168584" y="65875"/>
                </a:lnTo>
                <a:lnTo>
                  <a:pt x="165729" y="72492"/>
                </a:lnTo>
                <a:lnTo>
                  <a:pt x="162874" y="79761"/>
                </a:lnTo>
                <a:lnTo>
                  <a:pt x="160017" y="87464"/>
                </a:lnTo>
                <a:lnTo>
                  <a:pt x="156208" y="94505"/>
                </a:lnTo>
                <a:lnTo>
                  <a:pt x="151764" y="101103"/>
                </a:lnTo>
                <a:lnTo>
                  <a:pt x="146896" y="107407"/>
                </a:lnTo>
                <a:lnTo>
                  <a:pt x="137935" y="121135"/>
                </a:lnTo>
                <a:lnTo>
                  <a:pt x="112739" y="161788"/>
                </a:lnTo>
                <a:lnTo>
                  <a:pt x="101829" y="178344"/>
                </a:lnTo>
                <a:lnTo>
                  <a:pt x="92651" y="191286"/>
                </a:lnTo>
                <a:lnTo>
                  <a:pt x="84627" y="201819"/>
                </a:lnTo>
                <a:lnTo>
                  <a:pt x="78325" y="210746"/>
                </a:lnTo>
                <a:lnTo>
                  <a:pt x="73172" y="218603"/>
                </a:lnTo>
                <a:lnTo>
                  <a:pt x="68783" y="225746"/>
                </a:lnTo>
                <a:lnTo>
                  <a:pt x="63000" y="233365"/>
                </a:lnTo>
                <a:lnTo>
                  <a:pt x="56288" y="241302"/>
                </a:lnTo>
                <a:lnTo>
                  <a:pt x="48955" y="249451"/>
                </a:lnTo>
                <a:lnTo>
                  <a:pt x="42161" y="257741"/>
                </a:lnTo>
                <a:lnTo>
                  <a:pt x="35727" y="266125"/>
                </a:lnTo>
                <a:lnTo>
                  <a:pt x="20815" y="286460"/>
                </a:lnTo>
                <a:lnTo>
                  <a:pt x="16236" y="291781"/>
                </a:lnTo>
                <a:lnTo>
                  <a:pt x="0" y="30003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D4B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298"/>
          <p:cNvSpPr/>
          <p:nvPr/>
        </p:nvSpPr>
        <p:spPr>
          <a:xfrm>
            <a:off x="4983480" y="4526279"/>
            <a:ext cx="51436" cy="1903097"/>
          </a:xfrm>
          <a:custGeom>
            <a:avLst/>
            <a:gdLst/>
            <a:ahLst/>
            <a:cxnLst/>
            <a:rect l="0" t="0" r="0" b="0"/>
            <a:pathLst>
              <a:path w="51436" h="1903097">
                <a:moveTo>
                  <a:pt x="51435" y="0"/>
                </a:moveTo>
                <a:lnTo>
                  <a:pt x="51435" y="31245"/>
                </a:lnTo>
                <a:lnTo>
                  <a:pt x="49529" y="41785"/>
                </a:lnTo>
                <a:lnTo>
                  <a:pt x="46354" y="55480"/>
                </a:lnTo>
                <a:lnTo>
                  <a:pt x="42333" y="71277"/>
                </a:lnTo>
                <a:lnTo>
                  <a:pt x="39652" y="84665"/>
                </a:lnTo>
                <a:lnTo>
                  <a:pt x="37864" y="96449"/>
                </a:lnTo>
                <a:lnTo>
                  <a:pt x="36673" y="107162"/>
                </a:lnTo>
                <a:lnTo>
                  <a:pt x="35348" y="134305"/>
                </a:lnTo>
                <a:lnTo>
                  <a:pt x="33807" y="163514"/>
                </a:lnTo>
                <a:lnTo>
                  <a:pt x="32063" y="176637"/>
                </a:lnTo>
                <a:lnTo>
                  <a:pt x="29948" y="189196"/>
                </a:lnTo>
                <a:lnTo>
                  <a:pt x="28538" y="205188"/>
                </a:lnTo>
                <a:lnTo>
                  <a:pt x="26971" y="243278"/>
                </a:lnTo>
                <a:lnTo>
                  <a:pt x="25965" y="332853"/>
                </a:lnTo>
                <a:lnTo>
                  <a:pt x="24838" y="384797"/>
                </a:lnTo>
                <a:lnTo>
                  <a:pt x="23226" y="400359"/>
                </a:lnTo>
                <a:lnTo>
                  <a:pt x="21199" y="415496"/>
                </a:lnTo>
                <a:lnTo>
                  <a:pt x="19847" y="446543"/>
                </a:lnTo>
                <a:lnTo>
                  <a:pt x="18346" y="536919"/>
                </a:lnTo>
                <a:lnTo>
                  <a:pt x="16993" y="574163"/>
                </a:lnTo>
                <a:lnTo>
                  <a:pt x="15138" y="603756"/>
                </a:lnTo>
                <a:lnTo>
                  <a:pt x="12950" y="628247"/>
                </a:lnTo>
                <a:lnTo>
                  <a:pt x="11491" y="660766"/>
                </a:lnTo>
                <a:lnTo>
                  <a:pt x="9437" y="773421"/>
                </a:lnTo>
                <a:lnTo>
                  <a:pt x="8582" y="1030941"/>
                </a:lnTo>
                <a:lnTo>
                  <a:pt x="530" y="1278720"/>
                </a:lnTo>
                <a:lnTo>
                  <a:pt x="0" y="1595298"/>
                </a:lnTo>
                <a:lnTo>
                  <a:pt x="952" y="1626460"/>
                </a:lnTo>
                <a:lnTo>
                  <a:pt x="4550" y="1691563"/>
                </a:lnTo>
                <a:lnTo>
                  <a:pt x="9325" y="1748439"/>
                </a:lnTo>
                <a:lnTo>
                  <a:pt x="14828" y="1805519"/>
                </a:lnTo>
                <a:lnTo>
                  <a:pt x="16115" y="1827343"/>
                </a:lnTo>
                <a:lnTo>
                  <a:pt x="17009" y="1881655"/>
                </a:lnTo>
                <a:lnTo>
                  <a:pt x="17145" y="190309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D4B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299"/>
          <p:cNvSpPr/>
          <p:nvPr/>
        </p:nvSpPr>
        <p:spPr>
          <a:xfrm>
            <a:off x="5129256" y="4586287"/>
            <a:ext cx="205697" cy="119544"/>
          </a:xfrm>
          <a:custGeom>
            <a:avLst/>
            <a:gdLst/>
            <a:ahLst/>
            <a:cxnLst/>
            <a:rect l="0" t="0" r="0" b="0"/>
            <a:pathLst>
              <a:path w="205697" h="119544">
                <a:moveTo>
                  <a:pt x="42819" y="0"/>
                </a:moveTo>
                <a:lnTo>
                  <a:pt x="38268" y="13653"/>
                </a:lnTo>
                <a:lnTo>
                  <a:pt x="36927" y="18627"/>
                </a:lnTo>
                <a:lnTo>
                  <a:pt x="36033" y="22896"/>
                </a:lnTo>
                <a:lnTo>
                  <a:pt x="35438" y="26694"/>
                </a:lnTo>
                <a:lnTo>
                  <a:pt x="34088" y="32083"/>
                </a:lnTo>
                <a:lnTo>
                  <a:pt x="32236" y="38534"/>
                </a:lnTo>
                <a:lnTo>
                  <a:pt x="30048" y="45692"/>
                </a:lnTo>
                <a:lnTo>
                  <a:pt x="27638" y="51416"/>
                </a:lnTo>
                <a:lnTo>
                  <a:pt x="25078" y="56185"/>
                </a:lnTo>
                <a:lnTo>
                  <a:pt x="22419" y="60317"/>
                </a:lnTo>
                <a:lnTo>
                  <a:pt x="19694" y="64976"/>
                </a:lnTo>
                <a:lnTo>
                  <a:pt x="16925" y="69988"/>
                </a:lnTo>
                <a:lnTo>
                  <a:pt x="14126" y="75233"/>
                </a:lnTo>
                <a:lnTo>
                  <a:pt x="11308" y="79683"/>
                </a:lnTo>
                <a:lnTo>
                  <a:pt x="8476" y="83602"/>
                </a:lnTo>
                <a:lnTo>
                  <a:pt x="5636" y="87167"/>
                </a:lnTo>
                <a:lnTo>
                  <a:pt x="3743" y="90496"/>
                </a:lnTo>
                <a:lnTo>
                  <a:pt x="2481" y="93669"/>
                </a:lnTo>
                <a:lnTo>
                  <a:pt x="455" y="101052"/>
                </a:lnTo>
                <a:lnTo>
                  <a:pt x="178" y="104603"/>
                </a:lnTo>
                <a:lnTo>
                  <a:pt x="55" y="109355"/>
                </a:lnTo>
                <a:lnTo>
                  <a:pt x="0" y="114643"/>
                </a:lnTo>
                <a:lnTo>
                  <a:pt x="938" y="116433"/>
                </a:lnTo>
                <a:lnTo>
                  <a:pt x="2516" y="117627"/>
                </a:lnTo>
                <a:lnTo>
                  <a:pt x="4520" y="118423"/>
                </a:lnTo>
                <a:lnTo>
                  <a:pt x="8714" y="118954"/>
                </a:lnTo>
                <a:lnTo>
                  <a:pt x="14367" y="119308"/>
                </a:lnTo>
                <a:lnTo>
                  <a:pt x="20993" y="119543"/>
                </a:lnTo>
                <a:lnTo>
                  <a:pt x="26363" y="118748"/>
                </a:lnTo>
                <a:lnTo>
                  <a:pt x="30896" y="117266"/>
                </a:lnTo>
                <a:lnTo>
                  <a:pt x="34870" y="115324"/>
                </a:lnTo>
                <a:lnTo>
                  <a:pt x="38472" y="114031"/>
                </a:lnTo>
                <a:lnTo>
                  <a:pt x="41826" y="113168"/>
                </a:lnTo>
                <a:lnTo>
                  <a:pt x="45014" y="112593"/>
                </a:lnTo>
                <a:lnTo>
                  <a:pt x="49045" y="112210"/>
                </a:lnTo>
                <a:lnTo>
                  <a:pt x="53637" y="111954"/>
                </a:lnTo>
                <a:lnTo>
                  <a:pt x="58603" y="111783"/>
                </a:lnTo>
                <a:lnTo>
                  <a:pt x="63819" y="110717"/>
                </a:lnTo>
                <a:lnTo>
                  <a:pt x="69201" y="109054"/>
                </a:lnTo>
                <a:lnTo>
                  <a:pt x="74695" y="106993"/>
                </a:lnTo>
                <a:lnTo>
                  <a:pt x="79309" y="105619"/>
                </a:lnTo>
                <a:lnTo>
                  <a:pt x="83339" y="104703"/>
                </a:lnTo>
                <a:lnTo>
                  <a:pt x="86977" y="104092"/>
                </a:lnTo>
                <a:lnTo>
                  <a:pt x="93212" y="103685"/>
                </a:lnTo>
                <a:lnTo>
                  <a:pt x="101179" y="103413"/>
                </a:lnTo>
                <a:lnTo>
                  <a:pt x="110301" y="103232"/>
                </a:lnTo>
                <a:lnTo>
                  <a:pt x="118287" y="102159"/>
                </a:lnTo>
                <a:lnTo>
                  <a:pt x="125516" y="100491"/>
                </a:lnTo>
                <a:lnTo>
                  <a:pt x="132240" y="98427"/>
                </a:lnTo>
                <a:lnTo>
                  <a:pt x="137676" y="97050"/>
                </a:lnTo>
                <a:lnTo>
                  <a:pt x="142252" y="96133"/>
                </a:lnTo>
                <a:lnTo>
                  <a:pt x="146254" y="95521"/>
                </a:lnTo>
                <a:lnTo>
                  <a:pt x="150829" y="96065"/>
                </a:lnTo>
                <a:lnTo>
                  <a:pt x="155783" y="97382"/>
                </a:lnTo>
                <a:lnTo>
                  <a:pt x="160991" y="99211"/>
                </a:lnTo>
                <a:lnTo>
                  <a:pt x="168272" y="100431"/>
                </a:lnTo>
                <a:lnTo>
                  <a:pt x="176937" y="101244"/>
                </a:lnTo>
                <a:lnTo>
                  <a:pt x="205696" y="10287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D4B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300"/>
          <p:cNvSpPr/>
          <p:nvPr/>
        </p:nvSpPr>
        <p:spPr>
          <a:xfrm>
            <a:off x="5257862" y="4543425"/>
            <a:ext cx="34229" cy="360046"/>
          </a:xfrm>
          <a:custGeom>
            <a:avLst/>
            <a:gdLst/>
            <a:ahLst/>
            <a:cxnLst/>
            <a:rect l="0" t="0" r="0" b="0"/>
            <a:pathLst>
              <a:path w="34229" h="360046">
                <a:moveTo>
                  <a:pt x="17083" y="0"/>
                </a:moveTo>
                <a:lnTo>
                  <a:pt x="7981" y="9102"/>
                </a:lnTo>
                <a:lnTo>
                  <a:pt x="5300" y="12735"/>
                </a:lnTo>
                <a:lnTo>
                  <a:pt x="3512" y="16110"/>
                </a:lnTo>
                <a:lnTo>
                  <a:pt x="2321" y="19312"/>
                </a:lnTo>
                <a:lnTo>
                  <a:pt x="1527" y="25257"/>
                </a:lnTo>
                <a:lnTo>
                  <a:pt x="996" y="33031"/>
                </a:lnTo>
                <a:lnTo>
                  <a:pt x="643" y="42023"/>
                </a:lnTo>
                <a:lnTo>
                  <a:pt x="251" y="62174"/>
                </a:lnTo>
                <a:lnTo>
                  <a:pt x="0" y="110706"/>
                </a:lnTo>
                <a:lnTo>
                  <a:pt x="932" y="122382"/>
                </a:lnTo>
                <a:lnTo>
                  <a:pt x="2505" y="133022"/>
                </a:lnTo>
                <a:lnTo>
                  <a:pt x="4507" y="142974"/>
                </a:lnTo>
                <a:lnTo>
                  <a:pt x="5841" y="152466"/>
                </a:lnTo>
                <a:lnTo>
                  <a:pt x="6731" y="161651"/>
                </a:lnTo>
                <a:lnTo>
                  <a:pt x="7324" y="170633"/>
                </a:lnTo>
                <a:lnTo>
                  <a:pt x="7983" y="185692"/>
                </a:lnTo>
                <a:lnTo>
                  <a:pt x="8276" y="199687"/>
                </a:lnTo>
                <a:lnTo>
                  <a:pt x="8406" y="215432"/>
                </a:lnTo>
                <a:lnTo>
                  <a:pt x="9393" y="227441"/>
                </a:lnTo>
                <a:lnTo>
                  <a:pt x="13030" y="258565"/>
                </a:lnTo>
                <a:lnTo>
                  <a:pt x="15333" y="271437"/>
                </a:lnTo>
                <a:lnTo>
                  <a:pt x="17821" y="281923"/>
                </a:lnTo>
                <a:lnTo>
                  <a:pt x="20433" y="290819"/>
                </a:lnTo>
                <a:lnTo>
                  <a:pt x="22173" y="297701"/>
                </a:lnTo>
                <a:lnTo>
                  <a:pt x="23334" y="303242"/>
                </a:lnTo>
                <a:lnTo>
                  <a:pt x="24108" y="307889"/>
                </a:lnTo>
                <a:lnTo>
                  <a:pt x="24624" y="313844"/>
                </a:lnTo>
                <a:lnTo>
                  <a:pt x="24967" y="320672"/>
                </a:lnTo>
                <a:lnTo>
                  <a:pt x="25197" y="328081"/>
                </a:lnTo>
                <a:lnTo>
                  <a:pt x="26302" y="333973"/>
                </a:lnTo>
                <a:lnTo>
                  <a:pt x="27991" y="338854"/>
                </a:lnTo>
                <a:lnTo>
                  <a:pt x="32996" y="348979"/>
                </a:lnTo>
                <a:lnTo>
                  <a:pt x="33680" y="352904"/>
                </a:lnTo>
                <a:lnTo>
                  <a:pt x="34228" y="36004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D4B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301"/>
          <p:cNvSpPr/>
          <p:nvPr/>
        </p:nvSpPr>
        <p:spPr>
          <a:xfrm>
            <a:off x="4451984" y="4894938"/>
            <a:ext cx="1183007" cy="59967"/>
          </a:xfrm>
          <a:custGeom>
            <a:avLst/>
            <a:gdLst/>
            <a:ahLst/>
            <a:cxnLst/>
            <a:rect l="0" t="0" r="0" b="0"/>
            <a:pathLst>
              <a:path w="1183007" h="59967">
                <a:moveTo>
                  <a:pt x="0" y="59966"/>
                </a:moveTo>
                <a:lnTo>
                  <a:pt x="18204" y="59966"/>
                </a:lnTo>
                <a:lnTo>
                  <a:pt x="24519" y="59014"/>
                </a:lnTo>
                <a:lnTo>
                  <a:pt x="29681" y="57427"/>
                </a:lnTo>
                <a:lnTo>
                  <a:pt x="38910" y="53123"/>
                </a:lnTo>
                <a:lnTo>
                  <a:pt x="49361" y="48035"/>
                </a:lnTo>
                <a:lnTo>
                  <a:pt x="54815" y="46297"/>
                </a:lnTo>
                <a:lnTo>
                  <a:pt x="60356" y="45139"/>
                </a:lnTo>
                <a:lnTo>
                  <a:pt x="65955" y="44366"/>
                </a:lnTo>
                <a:lnTo>
                  <a:pt x="101140" y="38729"/>
                </a:lnTo>
                <a:lnTo>
                  <a:pt x="113147" y="36283"/>
                </a:lnTo>
                <a:lnTo>
                  <a:pt x="124009" y="33700"/>
                </a:lnTo>
                <a:lnTo>
                  <a:pt x="134107" y="31026"/>
                </a:lnTo>
                <a:lnTo>
                  <a:pt x="143698" y="29242"/>
                </a:lnTo>
                <a:lnTo>
                  <a:pt x="152949" y="28054"/>
                </a:lnTo>
                <a:lnTo>
                  <a:pt x="161973" y="27261"/>
                </a:lnTo>
                <a:lnTo>
                  <a:pt x="171800" y="25781"/>
                </a:lnTo>
                <a:lnTo>
                  <a:pt x="182161" y="23841"/>
                </a:lnTo>
                <a:lnTo>
                  <a:pt x="192878" y="21596"/>
                </a:lnTo>
                <a:lnTo>
                  <a:pt x="202881" y="20098"/>
                </a:lnTo>
                <a:lnTo>
                  <a:pt x="295907" y="10523"/>
                </a:lnTo>
                <a:lnTo>
                  <a:pt x="356622" y="5289"/>
                </a:lnTo>
                <a:lnTo>
                  <a:pt x="396816" y="3513"/>
                </a:lnTo>
                <a:lnTo>
                  <a:pt x="560102" y="661"/>
                </a:lnTo>
                <a:lnTo>
                  <a:pt x="689678" y="0"/>
                </a:lnTo>
                <a:lnTo>
                  <a:pt x="713151" y="939"/>
                </a:lnTo>
                <a:lnTo>
                  <a:pt x="774791" y="4522"/>
                </a:lnTo>
                <a:lnTo>
                  <a:pt x="833937" y="9290"/>
                </a:lnTo>
                <a:lnTo>
                  <a:pt x="861711" y="11894"/>
                </a:lnTo>
                <a:lnTo>
                  <a:pt x="884036" y="13631"/>
                </a:lnTo>
                <a:lnTo>
                  <a:pt x="902730" y="14789"/>
                </a:lnTo>
                <a:lnTo>
                  <a:pt x="919003" y="15561"/>
                </a:lnTo>
                <a:lnTo>
                  <a:pt x="936519" y="17028"/>
                </a:lnTo>
                <a:lnTo>
                  <a:pt x="989216" y="22690"/>
                </a:lnTo>
                <a:lnTo>
                  <a:pt x="1014009" y="24350"/>
                </a:lnTo>
                <a:lnTo>
                  <a:pt x="1027479" y="25744"/>
                </a:lnTo>
                <a:lnTo>
                  <a:pt x="1057685" y="29834"/>
                </a:lnTo>
                <a:lnTo>
                  <a:pt x="1074693" y="31306"/>
                </a:lnTo>
                <a:lnTo>
                  <a:pt x="1111372" y="32941"/>
                </a:lnTo>
                <a:lnTo>
                  <a:pt x="1146752" y="33861"/>
                </a:lnTo>
                <a:lnTo>
                  <a:pt x="1154074" y="34944"/>
                </a:lnTo>
                <a:lnTo>
                  <a:pt x="1159908" y="36617"/>
                </a:lnTo>
                <a:lnTo>
                  <a:pt x="1171564" y="41596"/>
                </a:lnTo>
                <a:lnTo>
                  <a:pt x="1183006" y="4282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D4B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302"/>
          <p:cNvSpPr/>
          <p:nvPr/>
        </p:nvSpPr>
        <p:spPr>
          <a:xfrm>
            <a:off x="5077777" y="4586287"/>
            <a:ext cx="197134" cy="274312"/>
          </a:xfrm>
          <a:custGeom>
            <a:avLst/>
            <a:gdLst/>
            <a:ahLst/>
            <a:cxnLst/>
            <a:rect l="0" t="0" r="0" b="0"/>
            <a:pathLst>
              <a:path w="197134" h="274312">
                <a:moveTo>
                  <a:pt x="0" y="205740"/>
                </a:moveTo>
                <a:lnTo>
                  <a:pt x="21238" y="226978"/>
                </a:lnTo>
                <a:lnTo>
                  <a:pt x="23684" y="228472"/>
                </a:lnTo>
                <a:lnTo>
                  <a:pt x="28941" y="230130"/>
                </a:lnTo>
                <a:lnTo>
                  <a:pt x="34453" y="233407"/>
                </a:lnTo>
                <a:lnTo>
                  <a:pt x="41201" y="238722"/>
                </a:lnTo>
                <a:lnTo>
                  <a:pt x="46921" y="244193"/>
                </a:lnTo>
                <a:lnTo>
                  <a:pt x="54649" y="251847"/>
                </a:lnTo>
                <a:lnTo>
                  <a:pt x="57387" y="253623"/>
                </a:lnTo>
                <a:lnTo>
                  <a:pt x="62970" y="255596"/>
                </a:lnTo>
                <a:lnTo>
                  <a:pt x="68627" y="259014"/>
                </a:lnTo>
                <a:lnTo>
                  <a:pt x="75469" y="264418"/>
                </a:lnTo>
                <a:lnTo>
                  <a:pt x="78944" y="265156"/>
                </a:lnTo>
                <a:lnTo>
                  <a:pt x="81205" y="265354"/>
                </a:lnTo>
                <a:lnTo>
                  <a:pt x="83664" y="266437"/>
                </a:lnTo>
                <a:lnTo>
                  <a:pt x="88937" y="270182"/>
                </a:lnTo>
                <a:lnTo>
                  <a:pt x="94455" y="272481"/>
                </a:lnTo>
                <a:lnTo>
                  <a:pt x="100082" y="273503"/>
                </a:lnTo>
                <a:lnTo>
                  <a:pt x="105759" y="273957"/>
                </a:lnTo>
                <a:lnTo>
                  <a:pt x="116536" y="274158"/>
                </a:lnTo>
                <a:lnTo>
                  <a:pt x="149605" y="274311"/>
                </a:lnTo>
                <a:lnTo>
                  <a:pt x="154982" y="273362"/>
                </a:lnTo>
                <a:lnTo>
                  <a:pt x="159519" y="271776"/>
                </a:lnTo>
                <a:lnTo>
                  <a:pt x="169093" y="266938"/>
                </a:lnTo>
                <a:lnTo>
                  <a:pt x="172943" y="263737"/>
                </a:lnTo>
                <a:lnTo>
                  <a:pt x="178624" y="258472"/>
                </a:lnTo>
                <a:lnTo>
                  <a:pt x="184159" y="253009"/>
                </a:lnTo>
                <a:lnTo>
                  <a:pt x="185638" y="250587"/>
                </a:lnTo>
                <a:lnTo>
                  <a:pt x="187281" y="245357"/>
                </a:lnTo>
                <a:lnTo>
                  <a:pt x="192756" y="223405"/>
                </a:lnTo>
                <a:lnTo>
                  <a:pt x="194227" y="215612"/>
                </a:lnTo>
                <a:lnTo>
                  <a:pt x="195207" y="208511"/>
                </a:lnTo>
                <a:lnTo>
                  <a:pt x="195860" y="201873"/>
                </a:lnTo>
                <a:lnTo>
                  <a:pt x="196296" y="193637"/>
                </a:lnTo>
                <a:lnTo>
                  <a:pt x="196780" y="174326"/>
                </a:lnTo>
                <a:lnTo>
                  <a:pt x="197117" y="142537"/>
                </a:lnTo>
                <a:lnTo>
                  <a:pt x="197133" y="135029"/>
                </a:lnTo>
                <a:lnTo>
                  <a:pt x="196192" y="127167"/>
                </a:lnTo>
                <a:lnTo>
                  <a:pt x="194613" y="119068"/>
                </a:lnTo>
                <a:lnTo>
                  <a:pt x="192607" y="110811"/>
                </a:lnTo>
                <a:lnTo>
                  <a:pt x="191269" y="104354"/>
                </a:lnTo>
                <a:lnTo>
                  <a:pt x="190378" y="99097"/>
                </a:lnTo>
                <a:lnTo>
                  <a:pt x="189784" y="94640"/>
                </a:lnTo>
                <a:lnTo>
                  <a:pt x="188435" y="90716"/>
                </a:lnTo>
                <a:lnTo>
                  <a:pt x="184397" y="83816"/>
                </a:lnTo>
                <a:lnTo>
                  <a:pt x="181967" y="77574"/>
                </a:lnTo>
                <a:lnTo>
                  <a:pt x="180886" y="70672"/>
                </a:lnTo>
                <a:lnTo>
                  <a:pt x="180598" y="66165"/>
                </a:lnTo>
                <a:lnTo>
                  <a:pt x="180407" y="61255"/>
                </a:lnTo>
                <a:lnTo>
                  <a:pt x="180193" y="50719"/>
                </a:lnTo>
                <a:lnTo>
                  <a:pt x="18002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D4B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303"/>
          <p:cNvSpPr/>
          <p:nvPr/>
        </p:nvSpPr>
        <p:spPr>
          <a:xfrm>
            <a:off x="5129212" y="4569142"/>
            <a:ext cx="137161" cy="136764"/>
          </a:xfrm>
          <a:custGeom>
            <a:avLst/>
            <a:gdLst/>
            <a:ahLst/>
            <a:cxnLst/>
            <a:rect l="0" t="0" r="0" b="0"/>
            <a:pathLst>
              <a:path w="137161" h="136764">
                <a:moveTo>
                  <a:pt x="0" y="42862"/>
                </a:moveTo>
                <a:lnTo>
                  <a:pt x="0" y="56515"/>
                </a:lnTo>
                <a:lnTo>
                  <a:pt x="953" y="61489"/>
                </a:lnTo>
                <a:lnTo>
                  <a:pt x="2540" y="65758"/>
                </a:lnTo>
                <a:lnTo>
                  <a:pt x="4551" y="69557"/>
                </a:lnTo>
                <a:lnTo>
                  <a:pt x="5892" y="73040"/>
                </a:lnTo>
                <a:lnTo>
                  <a:pt x="6785" y="76317"/>
                </a:lnTo>
                <a:lnTo>
                  <a:pt x="7381" y="79453"/>
                </a:lnTo>
                <a:lnTo>
                  <a:pt x="8730" y="83449"/>
                </a:lnTo>
                <a:lnTo>
                  <a:pt x="10583" y="88017"/>
                </a:lnTo>
                <a:lnTo>
                  <a:pt x="12770" y="92969"/>
                </a:lnTo>
                <a:lnTo>
                  <a:pt x="14229" y="97222"/>
                </a:lnTo>
                <a:lnTo>
                  <a:pt x="15201" y="101010"/>
                </a:lnTo>
                <a:lnTo>
                  <a:pt x="15849" y="104487"/>
                </a:lnTo>
                <a:lnTo>
                  <a:pt x="17233" y="107758"/>
                </a:lnTo>
                <a:lnTo>
                  <a:pt x="19109" y="110891"/>
                </a:lnTo>
                <a:lnTo>
                  <a:pt x="21312" y="113933"/>
                </a:lnTo>
                <a:lnTo>
                  <a:pt x="23733" y="116913"/>
                </a:lnTo>
                <a:lnTo>
                  <a:pt x="26299" y="119852"/>
                </a:lnTo>
                <a:lnTo>
                  <a:pt x="28963" y="122764"/>
                </a:lnTo>
                <a:lnTo>
                  <a:pt x="31691" y="124705"/>
                </a:lnTo>
                <a:lnTo>
                  <a:pt x="34463" y="125999"/>
                </a:lnTo>
                <a:lnTo>
                  <a:pt x="37262" y="126862"/>
                </a:lnTo>
                <a:lnTo>
                  <a:pt x="39129" y="128390"/>
                </a:lnTo>
                <a:lnTo>
                  <a:pt x="40374" y="130361"/>
                </a:lnTo>
                <a:lnTo>
                  <a:pt x="41203" y="132627"/>
                </a:lnTo>
                <a:lnTo>
                  <a:pt x="43661" y="134139"/>
                </a:lnTo>
                <a:lnTo>
                  <a:pt x="47205" y="135146"/>
                </a:lnTo>
                <a:lnTo>
                  <a:pt x="51473" y="135818"/>
                </a:lnTo>
                <a:lnTo>
                  <a:pt x="55270" y="136265"/>
                </a:lnTo>
                <a:lnTo>
                  <a:pt x="58755" y="136563"/>
                </a:lnTo>
                <a:lnTo>
                  <a:pt x="62029" y="136763"/>
                </a:lnTo>
                <a:lnTo>
                  <a:pt x="64213" y="135942"/>
                </a:lnTo>
                <a:lnTo>
                  <a:pt x="65669" y="134444"/>
                </a:lnTo>
                <a:lnTo>
                  <a:pt x="66639" y="132491"/>
                </a:lnTo>
                <a:lnTo>
                  <a:pt x="68238" y="130238"/>
                </a:lnTo>
                <a:lnTo>
                  <a:pt x="70257" y="127783"/>
                </a:lnTo>
                <a:lnTo>
                  <a:pt x="72556" y="125193"/>
                </a:lnTo>
                <a:lnTo>
                  <a:pt x="75041" y="123467"/>
                </a:lnTo>
                <a:lnTo>
                  <a:pt x="77650" y="122317"/>
                </a:lnTo>
                <a:lnTo>
                  <a:pt x="80342" y="121550"/>
                </a:lnTo>
                <a:lnTo>
                  <a:pt x="83088" y="120086"/>
                </a:lnTo>
                <a:lnTo>
                  <a:pt x="85873" y="118157"/>
                </a:lnTo>
                <a:lnTo>
                  <a:pt x="88681" y="115919"/>
                </a:lnTo>
                <a:lnTo>
                  <a:pt x="92458" y="112522"/>
                </a:lnTo>
                <a:lnTo>
                  <a:pt x="101735" y="103668"/>
                </a:lnTo>
                <a:lnTo>
                  <a:pt x="113118" y="92523"/>
                </a:lnTo>
                <a:lnTo>
                  <a:pt x="115416" y="89305"/>
                </a:lnTo>
                <a:lnTo>
                  <a:pt x="116949" y="86206"/>
                </a:lnTo>
                <a:lnTo>
                  <a:pt x="117971" y="83189"/>
                </a:lnTo>
                <a:lnTo>
                  <a:pt x="119605" y="80224"/>
                </a:lnTo>
                <a:lnTo>
                  <a:pt x="121647" y="77296"/>
                </a:lnTo>
                <a:lnTo>
                  <a:pt x="127217" y="70301"/>
                </a:lnTo>
                <a:lnTo>
                  <a:pt x="127979" y="66805"/>
                </a:lnTo>
                <a:lnTo>
                  <a:pt x="128181" y="64539"/>
                </a:lnTo>
                <a:lnTo>
                  <a:pt x="128317" y="62076"/>
                </a:lnTo>
                <a:lnTo>
                  <a:pt x="128467" y="56800"/>
                </a:lnTo>
                <a:lnTo>
                  <a:pt x="129460" y="54059"/>
                </a:lnTo>
                <a:lnTo>
                  <a:pt x="131075" y="51279"/>
                </a:lnTo>
                <a:lnTo>
                  <a:pt x="133102" y="48474"/>
                </a:lnTo>
                <a:lnTo>
                  <a:pt x="134455" y="45651"/>
                </a:lnTo>
                <a:lnTo>
                  <a:pt x="135357" y="42817"/>
                </a:lnTo>
                <a:lnTo>
                  <a:pt x="135958" y="39974"/>
                </a:lnTo>
                <a:lnTo>
                  <a:pt x="136358" y="37127"/>
                </a:lnTo>
                <a:lnTo>
                  <a:pt x="136626" y="34277"/>
                </a:lnTo>
                <a:lnTo>
                  <a:pt x="136804" y="31424"/>
                </a:lnTo>
                <a:lnTo>
                  <a:pt x="137002" y="23174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D4B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304"/>
          <p:cNvSpPr/>
          <p:nvPr/>
        </p:nvSpPr>
        <p:spPr>
          <a:xfrm>
            <a:off x="4357687" y="5117782"/>
            <a:ext cx="180023" cy="17146"/>
          </a:xfrm>
          <a:custGeom>
            <a:avLst/>
            <a:gdLst/>
            <a:ahLst/>
            <a:cxnLst/>
            <a:rect l="0" t="0" r="0" b="0"/>
            <a:pathLst>
              <a:path w="180023" h="17146">
                <a:moveTo>
                  <a:pt x="0" y="0"/>
                </a:moveTo>
                <a:lnTo>
                  <a:pt x="109246" y="0"/>
                </a:lnTo>
                <a:lnTo>
                  <a:pt x="116646" y="953"/>
                </a:lnTo>
                <a:lnTo>
                  <a:pt x="122531" y="2540"/>
                </a:lnTo>
                <a:lnTo>
                  <a:pt x="127408" y="4551"/>
                </a:lnTo>
                <a:lnTo>
                  <a:pt x="133516" y="5892"/>
                </a:lnTo>
                <a:lnTo>
                  <a:pt x="140446" y="6785"/>
                </a:lnTo>
                <a:lnTo>
                  <a:pt x="153860" y="7778"/>
                </a:lnTo>
                <a:lnTo>
                  <a:pt x="162997" y="8219"/>
                </a:lnTo>
                <a:lnTo>
                  <a:pt x="166767" y="9290"/>
                </a:lnTo>
                <a:lnTo>
                  <a:pt x="170233" y="10956"/>
                </a:lnTo>
                <a:lnTo>
                  <a:pt x="180022" y="1714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D4B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305"/>
          <p:cNvSpPr/>
          <p:nvPr/>
        </p:nvSpPr>
        <p:spPr>
          <a:xfrm>
            <a:off x="4623579" y="4963477"/>
            <a:ext cx="171306" cy="94254"/>
          </a:xfrm>
          <a:custGeom>
            <a:avLst/>
            <a:gdLst/>
            <a:ahLst/>
            <a:cxnLst/>
            <a:rect l="0" t="0" r="0" b="0"/>
            <a:pathLst>
              <a:path w="171306" h="94254">
                <a:moveTo>
                  <a:pt x="25573" y="0"/>
                </a:moveTo>
                <a:lnTo>
                  <a:pt x="25573" y="9102"/>
                </a:lnTo>
                <a:lnTo>
                  <a:pt x="24621" y="15593"/>
                </a:lnTo>
                <a:lnTo>
                  <a:pt x="23033" y="23730"/>
                </a:lnTo>
                <a:lnTo>
                  <a:pt x="21023" y="32965"/>
                </a:lnTo>
                <a:lnTo>
                  <a:pt x="18729" y="40074"/>
                </a:lnTo>
                <a:lnTo>
                  <a:pt x="16248" y="45766"/>
                </a:lnTo>
                <a:lnTo>
                  <a:pt x="13641" y="50513"/>
                </a:lnTo>
                <a:lnTo>
                  <a:pt x="10951" y="54631"/>
                </a:lnTo>
                <a:lnTo>
                  <a:pt x="8205" y="58328"/>
                </a:lnTo>
                <a:lnTo>
                  <a:pt x="5422" y="61746"/>
                </a:lnTo>
                <a:lnTo>
                  <a:pt x="3567" y="64976"/>
                </a:lnTo>
                <a:lnTo>
                  <a:pt x="2330" y="68082"/>
                </a:lnTo>
                <a:lnTo>
                  <a:pt x="1505" y="71106"/>
                </a:lnTo>
                <a:lnTo>
                  <a:pt x="955" y="74074"/>
                </a:lnTo>
                <a:lnTo>
                  <a:pt x="589" y="77005"/>
                </a:lnTo>
                <a:lnTo>
                  <a:pt x="344" y="79912"/>
                </a:lnTo>
                <a:lnTo>
                  <a:pt x="181" y="82802"/>
                </a:lnTo>
                <a:lnTo>
                  <a:pt x="0" y="88554"/>
                </a:lnTo>
                <a:lnTo>
                  <a:pt x="905" y="90468"/>
                </a:lnTo>
                <a:lnTo>
                  <a:pt x="2460" y="91745"/>
                </a:lnTo>
                <a:lnTo>
                  <a:pt x="4449" y="92596"/>
                </a:lnTo>
                <a:lnTo>
                  <a:pt x="9200" y="93541"/>
                </a:lnTo>
                <a:lnTo>
                  <a:pt x="14486" y="93962"/>
                </a:lnTo>
                <a:lnTo>
                  <a:pt x="20011" y="94148"/>
                </a:lnTo>
                <a:lnTo>
                  <a:pt x="28476" y="94253"/>
                </a:lnTo>
                <a:lnTo>
                  <a:pt x="33223" y="93315"/>
                </a:lnTo>
                <a:lnTo>
                  <a:pt x="39246" y="91738"/>
                </a:lnTo>
                <a:lnTo>
                  <a:pt x="46118" y="89733"/>
                </a:lnTo>
                <a:lnTo>
                  <a:pt x="55462" y="87445"/>
                </a:lnTo>
                <a:lnTo>
                  <a:pt x="78545" y="82362"/>
                </a:lnTo>
                <a:lnTo>
                  <a:pt x="87557" y="80626"/>
                </a:lnTo>
                <a:lnTo>
                  <a:pt x="94519" y="79468"/>
                </a:lnTo>
                <a:lnTo>
                  <a:pt x="100112" y="78696"/>
                </a:lnTo>
                <a:lnTo>
                  <a:pt x="105745" y="77229"/>
                </a:lnTo>
                <a:lnTo>
                  <a:pt x="111406" y="75299"/>
                </a:lnTo>
                <a:lnTo>
                  <a:pt x="117085" y="73059"/>
                </a:lnTo>
                <a:lnTo>
                  <a:pt x="125634" y="70614"/>
                </a:lnTo>
                <a:lnTo>
                  <a:pt x="136095" y="68031"/>
                </a:lnTo>
                <a:lnTo>
                  <a:pt x="171305" y="6000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D4B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306"/>
          <p:cNvSpPr/>
          <p:nvPr/>
        </p:nvSpPr>
        <p:spPr>
          <a:xfrm>
            <a:off x="4721624" y="4929187"/>
            <a:ext cx="47544" cy="291466"/>
          </a:xfrm>
          <a:custGeom>
            <a:avLst/>
            <a:gdLst/>
            <a:ahLst/>
            <a:cxnLst/>
            <a:rect l="0" t="0" r="0" b="0"/>
            <a:pathLst>
              <a:path w="47544" h="291466">
                <a:moveTo>
                  <a:pt x="47543" y="0"/>
                </a:moveTo>
                <a:lnTo>
                  <a:pt x="38442" y="4551"/>
                </a:lnTo>
                <a:lnTo>
                  <a:pt x="34808" y="7797"/>
                </a:lnTo>
                <a:lnTo>
                  <a:pt x="31433" y="11865"/>
                </a:lnTo>
                <a:lnTo>
                  <a:pt x="28230" y="16483"/>
                </a:lnTo>
                <a:lnTo>
                  <a:pt x="26095" y="21466"/>
                </a:lnTo>
                <a:lnTo>
                  <a:pt x="24672" y="26693"/>
                </a:lnTo>
                <a:lnTo>
                  <a:pt x="23723" y="32083"/>
                </a:lnTo>
                <a:lnTo>
                  <a:pt x="22138" y="38534"/>
                </a:lnTo>
                <a:lnTo>
                  <a:pt x="20129" y="45692"/>
                </a:lnTo>
                <a:lnTo>
                  <a:pt x="17837" y="53321"/>
                </a:lnTo>
                <a:lnTo>
                  <a:pt x="16309" y="61265"/>
                </a:lnTo>
                <a:lnTo>
                  <a:pt x="15290" y="69418"/>
                </a:lnTo>
                <a:lnTo>
                  <a:pt x="14611" y="77712"/>
                </a:lnTo>
                <a:lnTo>
                  <a:pt x="13206" y="86097"/>
                </a:lnTo>
                <a:lnTo>
                  <a:pt x="11316" y="94546"/>
                </a:lnTo>
                <a:lnTo>
                  <a:pt x="9105" y="103036"/>
                </a:lnTo>
                <a:lnTo>
                  <a:pt x="7630" y="110601"/>
                </a:lnTo>
                <a:lnTo>
                  <a:pt x="6647" y="117549"/>
                </a:lnTo>
                <a:lnTo>
                  <a:pt x="5992" y="124086"/>
                </a:lnTo>
                <a:lnTo>
                  <a:pt x="2723" y="146590"/>
                </a:lnTo>
                <a:lnTo>
                  <a:pt x="518" y="160591"/>
                </a:lnTo>
                <a:lnTo>
                  <a:pt x="0" y="176593"/>
                </a:lnTo>
                <a:lnTo>
                  <a:pt x="608" y="193929"/>
                </a:lnTo>
                <a:lnTo>
                  <a:pt x="1965" y="212154"/>
                </a:lnTo>
                <a:lnTo>
                  <a:pt x="3823" y="228113"/>
                </a:lnTo>
                <a:lnTo>
                  <a:pt x="6014" y="242563"/>
                </a:lnTo>
                <a:lnTo>
                  <a:pt x="8427" y="256006"/>
                </a:lnTo>
                <a:lnTo>
                  <a:pt x="10036" y="265921"/>
                </a:lnTo>
                <a:lnTo>
                  <a:pt x="11108" y="273483"/>
                </a:lnTo>
                <a:lnTo>
                  <a:pt x="13253" y="29146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D4B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307"/>
          <p:cNvSpPr/>
          <p:nvPr/>
        </p:nvSpPr>
        <p:spPr>
          <a:xfrm>
            <a:off x="4400550" y="5374957"/>
            <a:ext cx="171451" cy="25688"/>
          </a:xfrm>
          <a:custGeom>
            <a:avLst/>
            <a:gdLst/>
            <a:ahLst/>
            <a:cxnLst/>
            <a:rect l="0" t="0" r="0" b="0"/>
            <a:pathLst>
              <a:path w="171451" h="25688">
                <a:moveTo>
                  <a:pt x="0" y="17145"/>
                </a:moveTo>
                <a:lnTo>
                  <a:pt x="4550" y="17145"/>
                </a:lnTo>
                <a:lnTo>
                  <a:pt x="7796" y="18098"/>
                </a:lnTo>
                <a:lnTo>
                  <a:pt x="11865" y="19685"/>
                </a:lnTo>
                <a:lnTo>
                  <a:pt x="16482" y="21696"/>
                </a:lnTo>
                <a:lnTo>
                  <a:pt x="20513" y="23037"/>
                </a:lnTo>
                <a:lnTo>
                  <a:pt x="24153" y="23930"/>
                </a:lnTo>
                <a:lnTo>
                  <a:pt x="27532" y="24526"/>
                </a:lnTo>
                <a:lnTo>
                  <a:pt x="30737" y="24923"/>
                </a:lnTo>
                <a:lnTo>
                  <a:pt x="33826" y="25188"/>
                </a:lnTo>
                <a:lnTo>
                  <a:pt x="36838" y="25364"/>
                </a:lnTo>
                <a:lnTo>
                  <a:pt x="47805" y="25561"/>
                </a:lnTo>
                <a:lnTo>
                  <a:pt x="78128" y="25687"/>
                </a:lnTo>
                <a:lnTo>
                  <a:pt x="86375" y="24744"/>
                </a:lnTo>
                <a:lnTo>
                  <a:pt x="94731" y="23164"/>
                </a:lnTo>
                <a:lnTo>
                  <a:pt x="103159" y="21158"/>
                </a:lnTo>
                <a:lnTo>
                  <a:pt x="110682" y="18868"/>
                </a:lnTo>
                <a:lnTo>
                  <a:pt x="117603" y="16389"/>
                </a:lnTo>
                <a:lnTo>
                  <a:pt x="124122" y="13783"/>
                </a:lnTo>
                <a:lnTo>
                  <a:pt x="130373" y="12046"/>
                </a:lnTo>
                <a:lnTo>
                  <a:pt x="136445" y="10889"/>
                </a:lnTo>
                <a:lnTo>
                  <a:pt x="142399" y="10117"/>
                </a:lnTo>
                <a:lnTo>
                  <a:pt x="148272" y="8650"/>
                </a:lnTo>
                <a:lnTo>
                  <a:pt x="154093" y="6719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D4B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308"/>
          <p:cNvSpPr/>
          <p:nvPr/>
        </p:nvSpPr>
        <p:spPr>
          <a:xfrm>
            <a:off x="4632007" y="5247770"/>
            <a:ext cx="170970" cy="247203"/>
          </a:xfrm>
          <a:custGeom>
            <a:avLst/>
            <a:gdLst/>
            <a:ahLst/>
            <a:cxnLst/>
            <a:rect l="0" t="0" r="0" b="0"/>
            <a:pathLst>
              <a:path w="170970" h="247203">
                <a:moveTo>
                  <a:pt x="8572" y="24317"/>
                </a:moveTo>
                <a:lnTo>
                  <a:pt x="13123" y="15216"/>
                </a:lnTo>
                <a:lnTo>
                  <a:pt x="15416" y="12534"/>
                </a:lnTo>
                <a:lnTo>
                  <a:pt x="17897" y="10747"/>
                </a:lnTo>
                <a:lnTo>
                  <a:pt x="20504" y="9555"/>
                </a:lnTo>
                <a:lnTo>
                  <a:pt x="26052" y="7808"/>
                </a:lnTo>
                <a:lnTo>
                  <a:pt x="42376" y="3328"/>
                </a:lnTo>
                <a:lnTo>
                  <a:pt x="50158" y="1751"/>
                </a:lnTo>
                <a:lnTo>
                  <a:pt x="57251" y="701"/>
                </a:lnTo>
                <a:lnTo>
                  <a:pt x="63885" y="0"/>
                </a:lnTo>
                <a:lnTo>
                  <a:pt x="70212" y="486"/>
                </a:lnTo>
                <a:lnTo>
                  <a:pt x="76336" y="1763"/>
                </a:lnTo>
                <a:lnTo>
                  <a:pt x="82323" y="3566"/>
                </a:lnTo>
                <a:lnTo>
                  <a:pt x="86315" y="5720"/>
                </a:lnTo>
                <a:lnTo>
                  <a:pt x="88976" y="8109"/>
                </a:lnTo>
                <a:lnTo>
                  <a:pt x="90750" y="10654"/>
                </a:lnTo>
                <a:lnTo>
                  <a:pt x="92720" y="16023"/>
                </a:lnTo>
                <a:lnTo>
                  <a:pt x="93597" y="21583"/>
                </a:lnTo>
                <a:lnTo>
                  <a:pt x="93986" y="27229"/>
                </a:lnTo>
                <a:lnTo>
                  <a:pt x="92185" y="33878"/>
                </a:lnTo>
                <a:lnTo>
                  <a:pt x="89080" y="43074"/>
                </a:lnTo>
                <a:lnTo>
                  <a:pt x="85104" y="53967"/>
                </a:lnTo>
                <a:lnTo>
                  <a:pt x="81501" y="62181"/>
                </a:lnTo>
                <a:lnTo>
                  <a:pt x="78146" y="68610"/>
                </a:lnTo>
                <a:lnTo>
                  <a:pt x="74958" y="73848"/>
                </a:lnTo>
                <a:lnTo>
                  <a:pt x="70927" y="79245"/>
                </a:lnTo>
                <a:lnTo>
                  <a:pt x="66334" y="84749"/>
                </a:lnTo>
                <a:lnTo>
                  <a:pt x="57105" y="94991"/>
                </a:lnTo>
                <a:lnTo>
                  <a:pt x="44926" y="107872"/>
                </a:lnTo>
                <a:lnTo>
                  <a:pt x="48025" y="104849"/>
                </a:lnTo>
                <a:lnTo>
                  <a:pt x="51067" y="102770"/>
                </a:lnTo>
                <a:lnTo>
                  <a:pt x="55000" y="100431"/>
                </a:lnTo>
                <a:lnTo>
                  <a:pt x="59526" y="97919"/>
                </a:lnTo>
                <a:lnTo>
                  <a:pt x="64449" y="96246"/>
                </a:lnTo>
                <a:lnTo>
                  <a:pt x="69637" y="95130"/>
                </a:lnTo>
                <a:lnTo>
                  <a:pt x="74999" y="94386"/>
                </a:lnTo>
                <a:lnTo>
                  <a:pt x="79527" y="93889"/>
                </a:lnTo>
                <a:lnTo>
                  <a:pt x="83498" y="93559"/>
                </a:lnTo>
                <a:lnTo>
                  <a:pt x="87098" y="93338"/>
                </a:lnTo>
                <a:lnTo>
                  <a:pt x="91403" y="92238"/>
                </a:lnTo>
                <a:lnTo>
                  <a:pt x="96178" y="90553"/>
                </a:lnTo>
                <a:lnTo>
                  <a:pt x="101266" y="88477"/>
                </a:lnTo>
                <a:lnTo>
                  <a:pt x="106563" y="87093"/>
                </a:lnTo>
                <a:lnTo>
                  <a:pt x="112000" y="86170"/>
                </a:lnTo>
                <a:lnTo>
                  <a:pt x="117529" y="85555"/>
                </a:lnTo>
                <a:lnTo>
                  <a:pt x="122167" y="86097"/>
                </a:lnTo>
                <a:lnTo>
                  <a:pt x="126213" y="87412"/>
                </a:lnTo>
                <a:lnTo>
                  <a:pt x="129862" y="89240"/>
                </a:lnTo>
                <a:lnTo>
                  <a:pt x="134200" y="90459"/>
                </a:lnTo>
                <a:lnTo>
                  <a:pt x="138997" y="91272"/>
                </a:lnTo>
                <a:lnTo>
                  <a:pt x="144099" y="91814"/>
                </a:lnTo>
                <a:lnTo>
                  <a:pt x="147502" y="93127"/>
                </a:lnTo>
                <a:lnTo>
                  <a:pt x="149769" y="94955"/>
                </a:lnTo>
                <a:lnTo>
                  <a:pt x="153241" y="99527"/>
                </a:lnTo>
                <a:lnTo>
                  <a:pt x="157960" y="104733"/>
                </a:lnTo>
                <a:lnTo>
                  <a:pt x="160552" y="106503"/>
                </a:lnTo>
                <a:lnTo>
                  <a:pt x="163232" y="107683"/>
                </a:lnTo>
                <a:lnTo>
                  <a:pt x="165971" y="108469"/>
                </a:lnTo>
                <a:lnTo>
                  <a:pt x="167797" y="110899"/>
                </a:lnTo>
                <a:lnTo>
                  <a:pt x="169015" y="114423"/>
                </a:lnTo>
                <a:lnTo>
                  <a:pt x="169827" y="118678"/>
                </a:lnTo>
                <a:lnTo>
                  <a:pt x="170728" y="125945"/>
                </a:lnTo>
                <a:lnTo>
                  <a:pt x="170969" y="129217"/>
                </a:lnTo>
                <a:lnTo>
                  <a:pt x="170177" y="133303"/>
                </a:lnTo>
                <a:lnTo>
                  <a:pt x="168696" y="137931"/>
                </a:lnTo>
                <a:lnTo>
                  <a:pt x="166757" y="142923"/>
                </a:lnTo>
                <a:lnTo>
                  <a:pt x="164511" y="148155"/>
                </a:lnTo>
                <a:lnTo>
                  <a:pt x="159476" y="159049"/>
                </a:lnTo>
                <a:lnTo>
                  <a:pt x="155848" y="164620"/>
                </a:lnTo>
                <a:lnTo>
                  <a:pt x="151523" y="170241"/>
                </a:lnTo>
                <a:lnTo>
                  <a:pt x="146735" y="175892"/>
                </a:lnTo>
                <a:lnTo>
                  <a:pt x="141639" y="180612"/>
                </a:lnTo>
                <a:lnTo>
                  <a:pt x="136336" y="184711"/>
                </a:lnTo>
                <a:lnTo>
                  <a:pt x="130896" y="188397"/>
                </a:lnTo>
                <a:lnTo>
                  <a:pt x="114691" y="200111"/>
                </a:lnTo>
                <a:lnTo>
                  <a:pt x="105036" y="207236"/>
                </a:lnTo>
                <a:lnTo>
                  <a:pt x="96694" y="212938"/>
                </a:lnTo>
                <a:lnTo>
                  <a:pt x="89228" y="217692"/>
                </a:lnTo>
                <a:lnTo>
                  <a:pt x="82345" y="221814"/>
                </a:lnTo>
                <a:lnTo>
                  <a:pt x="75852" y="225514"/>
                </a:lnTo>
                <a:lnTo>
                  <a:pt x="63557" y="232166"/>
                </a:lnTo>
                <a:lnTo>
                  <a:pt x="54754" y="235273"/>
                </a:lnTo>
                <a:lnTo>
                  <a:pt x="44123" y="238297"/>
                </a:lnTo>
                <a:lnTo>
                  <a:pt x="32273" y="241265"/>
                </a:lnTo>
                <a:lnTo>
                  <a:pt x="23420" y="243244"/>
                </a:lnTo>
                <a:lnTo>
                  <a:pt x="16566" y="244564"/>
                </a:lnTo>
                <a:lnTo>
                  <a:pt x="0" y="24720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D4B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309"/>
          <p:cNvSpPr/>
          <p:nvPr/>
        </p:nvSpPr>
        <p:spPr>
          <a:xfrm>
            <a:off x="4417695" y="5649277"/>
            <a:ext cx="154306" cy="17042"/>
          </a:xfrm>
          <a:custGeom>
            <a:avLst/>
            <a:gdLst/>
            <a:ahLst/>
            <a:cxnLst/>
            <a:rect l="0" t="0" r="0" b="0"/>
            <a:pathLst>
              <a:path w="154306" h="17042">
                <a:moveTo>
                  <a:pt x="0" y="8573"/>
                </a:moveTo>
                <a:lnTo>
                  <a:pt x="9101" y="13124"/>
                </a:lnTo>
                <a:lnTo>
                  <a:pt x="12735" y="14464"/>
                </a:lnTo>
                <a:lnTo>
                  <a:pt x="16109" y="15358"/>
                </a:lnTo>
                <a:lnTo>
                  <a:pt x="19312" y="15954"/>
                </a:lnTo>
                <a:lnTo>
                  <a:pt x="24305" y="16351"/>
                </a:lnTo>
                <a:lnTo>
                  <a:pt x="30490" y="16615"/>
                </a:lnTo>
                <a:lnTo>
                  <a:pt x="51848" y="17041"/>
                </a:lnTo>
                <a:lnTo>
                  <a:pt x="57426" y="16123"/>
                </a:lnTo>
                <a:lnTo>
                  <a:pt x="64001" y="14559"/>
                </a:lnTo>
                <a:lnTo>
                  <a:pt x="71242" y="12563"/>
                </a:lnTo>
                <a:lnTo>
                  <a:pt x="77975" y="11233"/>
                </a:lnTo>
                <a:lnTo>
                  <a:pt x="84368" y="10346"/>
                </a:lnTo>
                <a:lnTo>
                  <a:pt x="90535" y="9755"/>
                </a:lnTo>
                <a:lnTo>
                  <a:pt x="95599" y="8408"/>
                </a:lnTo>
                <a:lnTo>
                  <a:pt x="99927" y="6558"/>
                </a:lnTo>
                <a:lnTo>
                  <a:pt x="103766" y="4372"/>
                </a:lnTo>
                <a:lnTo>
                  <a:pt x="108229" y="2915"/>
                </a:lnTo>
                <a:lnTo>
                  <a:pt x="113111" y="1943"/>
                </a:lnTo>
                <a:lnTo>
                  <a:pt x="118269" y="1295"/>
                </a:lnTo>
                <a:lnTo>
                  <a:pt x="124566" y="864"/>
                </a:lnTo>
                <a:lnTo>
                  <a:pt x="131621" y="576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D4B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310"/>
          <p:cNvSpPr/>
          <p:nvPr/>
        </p:nvSpPr>
        <p:spPr>
          <a:xfrm>
            <a:off x="4683442" y="5504881"/>
            <a:ext cx="171451" cy="204333"/>
          </a:xfrm>
          <a:custGeom>
            <a:avLst/>
            <a:gdLst/>
            <a:ahLst/>
            <a:cxnLst/>
            <a:rect l="0" t="0" r="0" b="0"/>
            <a:pathLst>
              <a:path w="171451" h="204333">
                <a:moveTo>
                  <a:pt x="0" y="32954"/>
                </a:moveTo>
                <a:lnTo>
                  <a:pt x="9102" y="28403"/>
                </a:lnTo>
                <a:lnTo>
                  <a:pt x="12735" y="26110"/>
                </a:lnTo>
                <a:lnTo>
                  <a:pt x="16110" y="23629"/>
                </a:lnTo>
                <a:lnTo>
                  <a:pt x="19313" y="21022"/>
                </a:lnTo>
                <a:lnTo>
                  <a:pt x="22400" y="18332"/>
                </a:lnTo>
                <a:lnTo>
                  <a:pt x="25411" y="15586"/>
                </a:lnTo>
                <a:lnTo>
                  <a:pt x="28371" y="12803"/>
                </a:lnTo>
                <a:lnTo>
                  <a:pt x="31296" y="10947"/>
                </a:lnTo>
                <a:lnTo>
                  <a:pt x="34199" y="9711"/>
                </a:lnTo>
                <a:lnTo>
                  <a:pt x="37087" y="8885"/>
                </a:lnTo>
                <a:lnTo>
                  <a:pt x="54804" y="3174"/>
                </a:lnTo>
                <a:lnTo>
                  <a:pt x="62253" y="1671"/>
                </a:lnTo>
                <a:lnTo>
                  <a:pt x="70077" y="668"/>
                </a:lnTo>
                <a:lnTo>
                  <a:pt x="78151" y="0"/>
                </a:lnTo>
                <a:lnTo>
                  <a:pt x="84485" y="507"/>
                </a:lnTo>
                <a:lnTo>
                  <a:pt x="89661" y="1798"/>
                </a:lnTo>
                <a:lnTo>
                  <a:pt x="94064" y="3610"/>
                </a:lnTo>
                <a:lnTo>
                  <a:pt x="97952" y="5772"/>
                </a:lnTo>
                <a:lnTo>
                  <a:pt x="101496" y="8165"/>
                </a:lnTo>
                <a:lnTo>
                  <a:pt x="104812" y="10713"/>
                </a:lnTo>
                <a:lnTo>
                  <a:pt x="107975" y="13364"/>
                </a:lnTo>
                <a:lnTo>
                  <a:pt x="111035" y="16084"/>
                </a:lnTo>
                <a:lnTo>
                  <a:pt x="114029" y="18850"/>
                </a:lnTo>
                <a:lnTo>
                  <a:pt x="116024" y="22599"/>
                </a:lnTo>
                <a:lnTo>
                  <a:pt x="117354" y="27003"/>
                </a:lnTo>
                <a:lnTo>
                  <a:pt x="118241" y="31844"/>
                </a:lnTo>
                <a:lnTo>
                  <a:pt x="117880" y="36976"/>
                </a:lnTo>
                <a:lnTo>
                  <a:pt x="116687" y="42303"/>
                </a:lnTo>
                <a:lnTo>
                  <a:pt x="114939" y="47759"/>
                </a:lnTo>
                <a:lnTo>
                  <a:pt x="113774" y="53301"/>
                </a:lnTo>
                <a:lnTo>
                  <a:pt x="112997" y="58901"/>
                </a:lnTo>
                <a:lnTo>
                  <a:pt x="112478" y="64539"/>
                </a:lnTo>
                <a:lnTo>
                  <a:pt x="111181" y="71156"/>
                </a:lnTo>
                <a:lnTo>
                  <a:pt x="109363" y="78424"/>
                </a:lnTo>
                <a:lnTo>
                  <a:pt x="107198" y="86127"/>
                </a:lnTo>
                <a:lnTo>
                  <a:pt x="103851" y="93168"/>
                </a:lnTo>
                <a:lnTo>
                  <a:pt x="99714" y="99767"/>
                </a:lnTo>
                <a:lnTo>
                  <a:pt x="95051" y="106071"/>
                </a:lnTo>
                <a:lnTo>
                  <a:pt x="90037" y="112178"/>
                </a:lnTo>
                <a:lnTo>
                  <a:pt x="84790" y="118155"/>
                </a:lnTo>
                <a:lnTo>
                  <a:pt x="79387" y="124044"/>
                </a:lnTo>
                <a:lnTo>
                  <a:pt x="72927" y="131781"/>
                </a:lnTo>
                <a:lnTo>
                  <a:pt x="58130" y="150536"/>
                </a:lnTo>
                <a:lnTo>
                  <a:pt x="51136" y="159920"/>
                </a:lnTo>
                <a:lnTo>
                  <a:pt x="38284" y="177966"/>
                </a:lnTo>
                <a:lnTo>
                  <a:pt x="32190" y="184873"/>
                </a:lnTo>
                <a:lnTo>
                  <a:pt x="26223" y="190431"/>
                </a:lnTo>
                <a:lnTo>
                  <a:pt x="20340" y="195089"/>
                </a:lnTo>
                <a:lnTo>
                  <a:pt x="17370" y="198194"/>
                </a:lnTo>
                <a:lnTo>
                  <a:pt x="16342" y="200264"/>
                </a:lnTo>
                <a:lnTo>
                  <a:pt x="16986" y="203586"/>
                </a:lnTo>
                <a:lnTo>
                  <a:pt x="22155" y="204040"/>
                </a:lnTo>
                <a:lnTo>
                  <a:pt x="33234" y="204296"/>
                </a:lnTo>
                <a:lnTo>
                  <a:pt x="36443" y="204332"/>
                </a:lnTo>
                <a:lnTo>
                  <a:pt x="40488" y="203403"/>
                </a:lnTo>
                <a:lnTo>
                  <a:pt x="45090" y="201832"/>
                </a:lnTo>
                <a:lnTo>
                  <a:pt x="50062" y="199832"/>
                </a:lnTo>
                <a:lnTo>
                  <a:pt x="54330" y="198498"/>
                </a:lnTo>
                <a:lnTo>
                  <a:pt x="58127" y="197609"/>
                </a:lnTo>
                <a:lnTo>
                  <a:pt x="61612" y="197017"/>
                </a:lnTo>
                <a:lnTo>
                  <a:pt x="75643" y="193818"/>
                </a:lnTo>
                <a:lnTo>
                  <a:pt x="84719" y="191631"/>
                </a:lnTo>
                <a:lnTo>
                  <a:pt x="96484" y="189221"/>
                </a:lnTo>
                <a:lnTo>
                  <a:pt x="124797" y="184003"/>
                </a:lnTo>
                <a:lnTo>
                  <a:pt x="136538" y="181279"/>
                </a:lnTo>
                <a:lnTo>
                  <a:pt x="146270" y="178509"/>
                </a:lnTo>
                <a:lnTo>
                  <a:pt x="171450" y="17011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D4B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311"/>
          <p:cNvSpPr/>
          <p:nvPr/>
        </p:nvSpPr>
        <p:spPr>
          <a:xfrm>
            <a:off x="4426267" y="5880735"/>
            <a:ext cx="197168" cy="8573"/>
          </a:xfrm>
          <a:custGeom>
            <a:avLst/>
            <a:gdLst/>
            <a:ahLst/>
            <a:cxnLst/>
            <a:rect l="0" t="0" r="0" b="0"/>
            <a:pathLst>
              <a:path w="197168" h="8573">
                <a:moveTo>
                  <a:pt x="0" y="8572"/>
                </a:moveTo>
                <a:lnTo>
                  <a:pt x="13653" y="4022"/>
                </a:lnTo>
                <a:lnTo>
                  <a:pt x="18627" y="2681"/>
                </a:lnTo>
                <a:lnTo>
                  <a:pt x="22895" y="1787"/>
                </a:lnTo>
                <a:lnTo>
                  <a:pt x="26694" y="1191"/>
                </a:lnTo>
                <a:lnTo>
                  <a:pt x="31131" y="794"/>
                </a:lnTo>
                <a:lnTo>
                  <a:pt x="35994" y="529"/>
                </a:lnTo>
                <a:lnTo>
                  <a:pt x="49400" y="157"/>
                </a:lnTo>
                <a:lnTo>
                  <a:pt x="82806" y="14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D4B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312"/>
          <p:cNvSpPr/>
          <p:nvPr/>
        </p:nvSpPr>
        <p:spPr>
          <a:xfrm>
            <a:off x="4794884" y="5717857"/>
            <a:ext cx="13278" cy="248604"/>
          </a:xfrm>
          <a:custGeom>
            <a:avLst/>
            <a:gdLst/>
            <a:ahLst/>
            <a:cxnLst/>
            <a:rect l="0" t="0" r="0" b="0"/>
            <a:pathLst>
              <a:path w="13278" h="248604">
                <a:moveTo>
                  <a:pt x="0" y="0"/>
                </a:moveTo>
                <a:lnTo>
                  <a:pt x="4552" y="9102"/>
                </a:lnTo>
                <a:lnTo>
                  <a:pt x="5892" y="13688"/>
                </a:lnTo>
                <a:lnTo>
                  <a:pt x="6786" y="18650"/>
                </a:lnTo>
                <a:lnTo>
                  <a:pt x="7382" y="23864"/>
                </a:lnTo>
                <a:lnTo>
                  <a:pt x="8731" y="29244"/>
                </a:lnTo>
                <a:lnTo>
                  <a:pt x="10584" y="34736"/>
                </a:lnTo>
                <a:lnTo>
                  <a:pt x="12771" y="40303"/>
                </a:lnTo>
                <a:lnTo>
                  <a:pt x="13277" y="46871"/>
                </a:lnTo>
                <a:lnTo>
                  <a:pt x="12662" y="54107"/>
                </a:lnTo>
                <a:lnTo>
                  <a:pt x="11298" y="61789"/>
                </a:lnTo>
                <a:lnTo>
                  <a:pt x="9437" y="81198"/>
                </a:lnTo>
                <a:lnTo>
                  <a:pt x="3220" y="164394"/>
                </a:lnTo>
                <a:lnTo>
                  <a:pt x="954" y="205660"/>
                </a:lnTo>
                <a:lnTo>
                  <a:pt x="283" y="224343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D4B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313"/>
          <p:cNvSpPr/>
          <p:nvPr/>
        </p:nvSpPr>
        <p:spPr>
          <a:xfrm>
            <a:off x="4700737" y="6044120"/>
            <a:ext cx="136822" cy="145061"/>
          </a:xfrm>
          <a:custGeom>
            <a:avLst/>
            <a:gdLst/>
            <a:ahLst/>
            <a:cxnLst/>
            <a:rect l="0" t="0" r="0" b="0"/>
            <a:pathLst>
              <a:path w="136822" h="145061">
                <a:moveTo>
                  <a:pt x="59858" y="16637"/>
                </a:moveTo>
                <a:lnTo>
                  <a:pt x="46205" y="12087"/>
                </a:lnTo>
                <a:lnTo>
                  <a:pt x="41231" y="10746"/>
                </a:lnTo>
                <a:lnTo>
                  <a:pt x="36962" y="9852"/>
                </a:lnTo>
                <a:lnTo>
                  <a:pt x="33164" y="9256"/>
                </a:lnTo>
                <a:lnTo>
                  <a:pt x="29680" y="8859"/>
                </a:lnTo>
                <a:lnTo>
                  <a:pt x="26403" y="8594"/>
                </a:lnTo>
                <a:lnTo>
                  <a:pt x="23268" y="8418"/>
                </a:lnTo>
                <a:lnTo>
                  <a:pt x="20224" y="9253"/>
                </a:lnTo>
                <a:lnTo>
                  <a:pt x="17243" y="10762"/>
                </a:lnTo>
                <a:lnTo>
                  <a:pt x="14303" y="12720"/>
                </a:lnTo>
                <a:lnTo>
                  <a:pt x="11390" y="15931"/>
                </a:lnTo>
                <a:lnTo>
                  <a:pt x="8496" y="19976"/>
                </a:lnTo>
                <a:lnTo>
                  <a:pt x="5614" y="24578"/>
                </a:lnTo>
                <a:lnTo>
                  <a:pt x="3692" y="29551"/>
                </a:lnTo>
                <a:lnTo>
                  <a:pt x="2412" y="34772"/>
                </a:lnTo>
                <a:lnTo>
                  <a:pt x="1558" y="40157"/>
                </a:lnTo>
                <a:lnTo>
                  <a:pt x="989" y="45652"/>
                </a:lnTo>
                <a:lnTo>
                  <a:pt x="609" y="51221"/>
                </a:lnTo>
                <a:lnTo>
                  <a:pt x="356" y="56838"/>
                </a:lnTo>
                <a:lnTo>
                  <a:pt x="75" y="68159"/>
                </a:lnTo>
                <a:lnTo>
                  <a:pt x="0" y="73845"/>
                </a:lnTo>
                <a:lnTo>
                  <a:pt x="903" y="80493"/>
                </a:lnTo>
                <a:lnTo>
                  <a:pt x="2457" y="87783"/>
                </a:lnTo>
                <a:lnTo>
                  <a:pt x="4445" y="95500"/>
                </a:lnTo>
                <a:lnTo>
                  <a:pt x="7676" y="102550"/>
                </a:lnTo>
                <a:lnTo>
                  <a:pt x="11735" y="109155"/>
                </a:lnTo>
                <a:lnTo>
                  <a:pt x="16346" y="115463"/>
                </a:lnTo>
                <a:lnTo>
                  <a:pt x="21325" y="120621"/>
                </a:lnTo>
                <a:lnTo>
                  <a:pt x="26549" y="125013"/>
                </a:lnTo>
                <a:lnTo>
                  <a:pt x="31937" y="128892"/>
                </a:lnTo>
                <a:lnTo>
                  <a:pt x="35528" y="132431"/>
                </a:lnTo>
                <a:lnTo>
                  <a:pt x="37923" y="135743"/>
                </a:lnTo>
                <a:lnTo>
                  <a:pt x="39520" y="138904"/>
                </a:lnTo>
                <a:lnTo>
                  <a:pt x="41537" y="141010"/>
                </a:lnTo>
                <a:lnTo>
                  <a:pt x="43834" y="142415"/>
                </a:lnTo>
                <a:lnTo>
                  <a:pt x="46317" y="143352"/>
                </a:lnTo>
                <a:lnTo>
                  <a:pt x="49878" y="143976"/>
                </a:lnTo>
                <a:lnTo>
                  <a:pt x="54157" y="144392"/>
                </a:lnTo>
                <a:lnTo>
                  <a:pt x="63039" y="144855"/>
                </a:lnTo>
                <a:lnTo>
                  <a:pt x="70161" y="145060"/>
                </a:lnTo>
                <a:lnTo>
                  <a:pt x="73394" y="144163"/>
                </a:lnTo>
                <a:lnTo>
                  <a:pt x="76502" y="142612"/>
                </a:lnTo>
                <a:lnTo>
                  <a:pt x="79527" y="140626"/>
                </a:lnTo>
                <a:lnTo>
                  <a:pt x="82495" y="138348"/>
                </a:lnTo>
                <a:lnTo>
                  <a:pt x="85427" y="135878"/>
                </a:lnTo>
                <a:lnTo>
                  <a:pt x="88333" y="133279"/>
                </a:lnTo>
                <a:lnTo>
                  <a:pt x="96644" y="125310"/>
                </a:lnTo>
                <a:lnTo>
                  <a:pt x="101526" y="120518"/>
                </a:lnTo>
                <a:lnTo>
                  <a:pt x="106687" y="114466"/>
                </a:lnTo>
                <a:lnTo>
                  <a:pt x="112032" y="107575"/>
                </a:lnTo>
                <a:lnTo>
                  <a:pt x="117501" y="100122"/>
                </a:lnTo>
                <a:lnTo>
                  <a:pt x="122099" y="93249"/>
                </a:lnTo>
                <a:lnTo>
                  <a:pt x="126116" y="86761"/>
                </a:lnTo>
                <a:lnTo>
                  <a:pt x="129747" y="80532"/>
                </a:lnTo>
                <a:lnTo>
                  <a:pt x="132169" y="75426"/>
                </a:lnTo>
                <a:lnTo>
                  <a:pt x="133782" y="71070"/>
                </a:lnTo>
                <a:lnTo>
                  <a:pt x="134858" y="67213"/>
                </a:lnTo>
                <a:lnTo>
                  <a:pt x="135575" y="61785"/>
                </a:lnTo>
                <a:lnTo>
                  <a:pt x="136054" y="55308"/>
                </a:lnTo>
                <a:lnTo>
                  <a:pt x="136585" y="42396"/>
                </a:lnTo>
                <a:lnTo>
                  <a:pt x="136821" y="33483"/>
                </a:lnTo>
                <a:lnTo>
                  <a:pt x="135932" y="29773"/>
                </a:lnTo>
                <a:lnTo>
                  <a:pt x="134386" y="26347"/>
                </a:lnTo>
                <a:lnTo>
                  <a:pt x="132403" y="23110"/>
                </a:lnTo>
                <a:lnTo>
                  <a:pt x="131081" y="20000"/>
                </a:lnTo>
                <a:lnTo>
                  <a:pt x="130200" y="16974"/>
                </a:lnTo>
                <a:lnTo>
                  <a:pt x="129613" y="14004"/>
                </a:lnTo>
                <a:lnTo>
                  <a:pt x="126364" y="11072"/>
                </a:lnTo>
                <a:lnTo>
                  <a:pt x="121340" y="8165"/>
                </a:lnTo>
                <a:lnTo>
                  <a:pt x="115133" y="5274"/>
                </a:lnTo>
                <a:lnTo>
                  <a:pt x="110043" y="3347"/>
                </a:lnTo>
                <a:lnTo>
                  <a:pt x="105697" y="2062"/>
                </a:lnTo>
                <a:lnTo>
                  <a:pt x="101847" y="1205"/>
                </a:lnTo>
                <a:lnTo>
                  <a:pt x="97376" y="634"/>
                </a:lnTo>
                <a:lnTo>
                  <a:pt x="92490" y="254"/>
                </a:lnTo>
                <a:lnTo>
                  <a:pt x="87327" y="0"/>
                </a:lnTo>
                <a:lnTo>
                  <a:pt x="82933" y="783"/>
                </a:lnTo>
                <a:lnTo>
                  <a:pt x="79051" y="2258"/>
                </a:lnTo>
                <a:lnTo>
                  <a:pt x="75511" y="4193"/>
                </a:lnTo>
                <a:lnTo>
                  <a:pt x="51285" y="1663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D4B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314"/>
          <p:cNvSpPr/>
          <p:nvPr/>
        </p:nvSpPr>
        <p:spPr>
          <a:xfrm>
            <a:off x="4743450" y="6257925"/>
            <a:ext cx="34291" cy="111443"/>
          </a:xfrm>
          <a:custGeom>
            <a:avLst/>
            <a:gdLst/>
            <a:ahLst/>
            <a:cxnLst/>
            <a:rect l="0" t="0" r="0" b="0"/>
            <a:pathLst>
              <a:path w="34291" h="111443">
                <a:moveTo>
                  <a:pt x="34290" y="0"/>
                </a:moveTo>
                <a:lnTo>
                  <a:pt x="22358" y="11931"/>
                </a:lnTo>
                <a:lnTo>
                  <a:pt x="20620" y="14621"/>
                </a:lnTo>
                <a:lnTo>
                  <a:pt x="19462" y="17367"/>
                </a:lnTo>
                <a:lnTo>
                  <a:pt x="18689" y="20151"/>
                </a:lnTo>
                <a:lnTo>
                  <a:pt x="18174" y="22959"/>
                </a:lnTo>
                <a:lnTo>
                  <a:pt x="17831" y="25784"/>
                </a:lnTo>
                <a:lnTo>
                  <a:pt x="17602" y="28619"/>
                </a:lnTo>
                <a:lnTo>
                  <a:pt x="16497" y="32414"/>
                </a:lnTo>
                <a:lnTo>
                  <a:pt x="14808" y="36849"/>
                </a:lnTo>
                <a:lnTo>
                  <a:pt x="12729" y="41711"/>
                </a:lnTo>
                <a:lnTo>
                  <a:pt x="11343" y="45905"/>
                </a:lnTo>
                <a:lnTo>
                  <a:pt x="10419" y="49653"/>
                </a:lnTo>
                <a:lnTo>
                  <a:pt x="9804" y="53105"/>
                </a:lnTo>
                <a:lnTo>
                  <a:pt x="8440" y="58263"/>
                </a:lnTo>
                <a:lnTo>
                  <a:pt x="4386" y="71614"/>
                </a:lnTo>
                <a:lnTo>
                  <a:pt x="2924" y="77270"/>
                </a:lnTo>
                <a:lnTo>
                  <a:pt x="1949" y="81993"/>
                </a:lnTo>
                <a:lnTo>
                  <a:pt x="0" y="11144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D4B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315"/>
          <p:cNvSpPr/>
          <p:nvPr/>
        </p:nvSpPr>
        <p:spPr>
          <a:xfrm>
            <a:off x="4661358" y="6456042"/>
            <a:ext cx="219252" cy="118070"/>
          </a:xfrm>
          <a:custGeom>
            <a:avLst/>
            <a:gdLst/>
            <a:ahLst/>
            <a:cxnLst/>
            <a:rect l="0" t="0" r="0" b="0"/>
            <a:pathLst>
              <a:path w="219252" h="118070">
                <a:moveTo>
                  <a:pt x="4939" y="59058"/>
                </a:moveTo>
                <a:lnTo>
                  <a:pt x="388" y="54507"/>
                </a:lnTo>
                <a:lnTo>
                  <a:pt x="0" y="53166"/>
                </a:lnTo>
                <a:lnTo>
                  <a:pt x="694" y="52273"/>
                </a:lnTo>
                <a:lnTo>
                  <a:pt x="2109" y="51677"/>
                </a:lnTo>
                <a:lnTo>
                  <a:pt x="3052" y="50327"/>
                </a:lnTo>
                <a:lnTo>
                  <a:pt x="3681" y="48475"/>
                </a:lnTo>
                <a:lnTo>
                  <a:pt x="4101" y="46287"/>
                </a:lnTo>
                <a:lnTo>
                  <a:pt x="5333" y="44829"/>
                </a:lnTo>
                <a:lnTo>
                  <a:pt x="7107" y="43857"/>
                </a:lnTo>
                <a:lnTo>
                  <a:pt x="9241" y="43209"/>
                </a:lnTo>
                <a:lnTo>
                  <a:pt x="14153" y="39949"/>
                </a:lnTo>
                <a:lnTo>
                  <a:pt x="16797" y="37746"/>
                </a:lnTo>
                <a:lnTo>
                  <a:pt x="21417" y="34373"/>
                </a:lnTo>
                <a:lnTo>
                  <a:pt x="34170" y="25544"/>
                </a:lnTo>
                <a:lnTo>
                  <a:pt x="57415" y="9864"/>
                </a:lnTo>
                <a:lnTo>
                  <a:pt x="64688" y="6259"/>
                </a:lnTo>
                <a:lnTo>
                  <a:pt x="71442" y="3856"/>
                </a:lnTo>
                <a:lnTo>
                  <a:pt x="77849" y="2254"/>
                </a:lnTo>
                <a:lnTo>
                  <a:pt x="84026" y="1186"/>
                </a:lnTo>
                <a:lnTo>
                  <a:pt x="90049" y="474"/>
                </a:lnTo>
                <a:lnTo>
                  <a:pt x="95969" y="0"/>
                </a:lnTo>
                <a:lnTo>
                  <a:pt x="100868" y="635"/>
                </a:lnTo>
                <a:lnTo>
                  <a:pt x="105087" y="2012"/>
                </a:lnTo>
                <a:lnTo>
                  <a:pt x="114150" y="6515"/>
                </a:lnTo>
                <a:lnTo>
                  <a:pt x="114895" y="7837"/>
                </a:lnTo>
                <a:lnTo>
                  <a:pt x="115390" y="9670"/>
                </a:lnTo>
                <a:lnTo>
                  <a:pt x="115720" y="11845"/>
                </a:lnTo>
                <a:lnTo>
                  <a:pt x="116893" y="14248"/>
                </a:lnTo>
                <a:lnTo>
                  <a:pt x="118628" y="16802"/>
                </a:lnTo>
                <a:lnTo>
                  <a:pt x="120737" y="19457"/>
                </a:lnTo>
                <a:lnTo>
                  <a:pt x="121190" y="22180"/>
                </a:lnTo>
                <a:lnTo>
                  <a:pt x="120540" y="24948"/>
                </a:lnTo>
                <a:lnTo>
                  <a:pt x="119154" y="27745"/>
                </a:lnTo>
                <a:lnTo>
                  <a:pt x="118230" y="32467"/>
                </a:lnTo>
                <a:lnTo>
                  <a:pt x="117614" y="38473"/>
                </a:lnTo>
                <a:lnTo>
                  <a:pt x="117203" y="45335"/>
                </a:lnTo>
                <a:lnTo>
                  <a:pt x="115977" y="50862"/>
                </a:lnTo>
                <a:lnTo>
                  <a:pt x="114207" y="55499"/>
                </a:lnTo>
                <a:lnTo>
                  <a:pt x="107165" y="69116"/>
                </a:lnTo>
                <a:lnTo>
                  <a:pt x="104522" y="74336"/>
                </a:lnTo>
                <a:lnTo>
                  <a:pt x="100855" y="79721"/>
                </a:lnTo>
                <a:lnTo>
                  <a:pt x="96506" y="85215"/>
                </a:lnTo>
                <a:lnTo>
                  <a:pt x="91701" y="90783"/>
                </a:lnTo>
                <a:lnTo>
                  <a:pt x="86593" y="96401"/>
                </a:lnTo>
                <a:lnTo>
                  <a:pt x="75837" y="107722"/>
                </a:lnTo>
                <a:lnTo>
                  <a:pt x="71255" y="111503"/>
                </a:lnTo>
                <a:lnTo>
                  <a:pt x="67247" y="114024"/>
                </a:lnTo>
                <a:lnTo>
                  <a:pt x="63623" y="115704"/>
                </a:lnTo>
                <a:lnTo>
                  <a:pt x="62159" y="116825"/>
                </a:lnTo>
                <a:lnTo>
                  <a:pt x="62136" y="117571"/>
                </a:lnTo>
                <a:lnTo>
                  <a:pt x="63072" y="118069"/>
                </a:lnTo>
                <a:lnTo>
                  <a:pt x="63697" y="117449"/>
                </a:lnTo>
                <a:lnTo>
                  <a:pt x="64114" y="116083"/>
                </a:lnTo>
                <a:lnTo>
                  <a:pt x="64391" y="114219"/>
                </a:lnTo>
                <a:lnTo>
                  <a:pt x="65529" y="112977"/>
                </a:lnTo>
                <a:lnTo>
                  <a:pt x="67240" y="112149"/>
                </a:lnTo>
                <a:lnTo>
                  <a:pt x="71681" y="111229"/>
                </a:lnTo>
                <a:lnTo>
                  <a:pt x="76829" y="110819"/>
                </a:lnTo>
                <a:lnTo>
                  <a:pt x="79536" y="109758"/>
                </a:lnTo>
                <a:lnTo>
                  <a:pt x="82293" y="108099"/>
                </a:lnTo>
                <a:lnTo>
                  <a:pt x="85083" y="106039"/>
                </a:lnTo>
                <a:lnTo>
                  <a:pt x="90724" y="103751"/>
                </a:lnTo>
                <a:lnTo>
                  <a:pt x="93561" y="103141"/>
                </a:lnTo>
                <a:lnTo>
                  <a:pt x="99263" y="100829"/>
                </a:lnTo>
                <a:lnTo>
                  <a:pt x="106874" y="97383"/>
                </a:lnTo>
                <a:lnTo>
                  <a:pt x="115758" y="93180"/>
                </a:lnTo>
                <a:lnTo>
                  <a:pt x="122634" y="90378"/>
                </a:lnTo>
                <a:lnTo>
                  <a:pt x="128170" y="88511"/>
                </a:lnTo>
                <a:lnTo>
                  <a:pt x="132813" y="87266"/>
                </a:lnTo>
                <a:lnTo>
                  <a:pt x="137813" y="86436"/>
                </a:lnTo>
                <a:lnTo>
                  <a:pt x="143052" y="85882"/>
                </a:lnTo>
                <a:lnTo>
                  <a:pt x="148449" y="85512"/>
                </a:lnTo>
                <a:lnTo>
                  <a:pt x="153000" y="84315"/>
                </a:lnTo>
                <a:lnTo>
                  <a:pt x="156986" y="82563"/>
                </a:lnTo>
                <a:lnTo>
                  <a:pt x="160596" y="80443"/>
                </a:lnTo>
                <a:lnTo>
                  <a:pt x="165861" y="78077"/>
                </a:lnTo>
                <a:lnTo>
                  <a:pt x="172228" y="75547"/>
                </a:lnTo>
                <a:lnTo>
                  <a:pt x="179330" y="72909"/>
                </a:lnTo>
                <a:lnTo>
                  <a:pt x="185970" y="71149"/>
                </a:lnTo>
                <a:lnTo>
                  <a:pt x="192301" y="69976"/>
                </a:lnTo>
                <a:lnTo>
                  <a:pt x="198427" y="69194"/>
                </a:lnTo>
                <a:lnTo>
                  <a:pt x="203464" y="67720"/>
                </a:lnTo>
                <a:lnTo>
                  <a:pt x="207773" y="65785"/>
                </a:lnTo>
                <a:lnTo>
                  <a:pt x="219251" y="5905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D4B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316"/>
          <p:cNvSpPr/>
          <p:nvPr/>
        </p:nvSpPr>
        <p:spPr>
          <a:xfrm>
            <a:off x="5052059" y="5041935"/>
            <a:ext cx="222887" cy="24060"/>
          </a:xfrm>
          <a:custGeom>
            <a:avLst/>
            <a:gdLst/>
            <a:ahLst/>
            <a:cxnLst/>
            <a:rect l="0" t="0" r="0" b="0"/>
            <a:pathLst>
              <a:path w="222887" h="24060">
                <a:moveTo>
                  <a:pt x="0" y="15840"/>
                </a:moveTo>
                <a:lnTo>
                  <a:pt x="9103" y="20391"/>
                </a:lnTo>
                <a:lnTo>
                  <a:pt x="13689" y="21731"/>
                </a:lnTo>
                <a:lnTo>
                  <a:pt x="18651" y="22625"/>
                </a:lnTo>
                <a:lnTo>
                  <a:pt x="23864" y="23221"/>
                </a:lnTo>
                <a:lnTo>
                  <a:pt x="28292" y="23618"/>
                </a:lnTo>
                <a:lnTo>
                  <a:pt x="32196" y="23882"/>
                </a:lnTo>
                <a:lnTo>
                  <a:pt x="35752" y="24059"/>
                </a:lnTo>
                <a:lnTo>
                  <a:pt x="40028" y="23224"/>
                </a:lnTo>
                <a:lnTo>
                  <a:pt x="44783" y="21715"/>
                </a:lnTo>
                <a:lnTo>
                  <a:pt x="49858" y="19756"/>
                </a:lnTo>
                <a:lnTo>
                  <a:pt x="55146" y="18451"/>
                </a:lnTo>
                <a:lnTo>
                  <a:pt x="60577" y="17580"/>
                </a:lnTo>
                <a:lnTo>
                  <a:pt x="66102" y="17000"/>
                </a:lnTo>
                <a:lnTo>
                  <a:pt x="74549" y="15661"/>
                </a:lnTo>
                <a:lnTo>
                  <a:pt x="96632" y="11633"/>
                </a:lnTo>
                <a:lnTo>
                  <a:pt x="106332" y="10178"/>
                </a:lnTo>
                <a:lnTo>
                  <a:pt x="114703" y="9207"/>
                </a:lnTo>
                <a:lnTo>
                  <a:pt x="122189" y="8560"/>
                </a:lnTo>
                <a:lnTo>
                  <a:pt x="128132" y="7177"/>
                </a:lnTo>
                <a:lnTo>
                  <a:pt x="133046" y="5302"/>
                </a:lnTo>
                <a:lnTo>
                  <a:pt x="137275" y="3100"/>
                </a:lnTo>
                <a:lnTo>
                  <a:pt x="141999" y="1631"/>
                </a:lnTo>
                <a:lnTo>
                  <a:pt x="147054" y="652"/>
                </a:lnTo>
                <a:lnTo>
                  <a:pt x="152329" y="0"/>
                </a:lnTo>
                <a:lnTo>
                  <a:pt x="160608" y="518"/>
                </a:lnTo>
                <a:lnTo>
                  <a:pt x="170890" y="1814"/>
                </a:lnTo>
                <a:lnTo>
                  <a:pt x="182507" y="3632"/>
                </a:lnTo>
                <a:lnTo>
                  <a:pt x="191204" y="4844"/>
                </a:lnTo>
                <a:lnTo>
                  <a:pt x="197955" y="5652"/>
                </a:lnTo>
                <a:lnTo>
                  <a:pt x="222886" y="726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D4B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317"/>
          <p:cNvSpPr/>
          <p:nvPr/>
        </p:nvSpPr>
        <p:spPr>
          <a:xfrm>
            <a:off x="5292090" y="4929218"/>
            <a:ext cx="144021" cy="231428"/>
          </a:xfrm>
          <a:custGeom>
            <a:avLst/>
            <a:gdLst/>
            <a:ahLst/>
            <a:cxnLst/>
            <a:rect l="0" t="0" r="0" b="0"/>
            <a:pathLst>
              <a:path w="144021" h="231428">
                <a:moveTo>
                  <a:pt x="0" y="8542"/>
                </a:moveTo>
                <a:lnTo>
                  <a:pt x="13652" y="3991"/>
                </a:lnTo>
                <a:lnTo>
                  <a:pt x="18626" y="2650"/>
                </a:lnTo>
                <a:lnTo>
                  <a:pt x="22895" y="1756"/>
                </a:lnTo>
                <a:lnTo>
                  <a:pt x="26693" y="1160"/>
                </a:lnTo>
                <a:lnTo>
                  <a:pt x="32083" y="764"/>
                </a:lnTo>
                <a:lnTo>
                  <a:pt x="38533" y="498"/>
                </a:lnTo>
                <a:lnTo>
                  <a:pt x="54273" y="205"/>
                </a:lnTo>
                <a:lnTo>
                  <a:pt x="97375" y="0"/>
                </a:lnTo>
                <a:lnTo>
                  <a:pt x="103017" y="942"/>
                </a:lnTo>
                <a:lnTo>
                  <a:pt x="107730" y="2523"/>
                </a:lnTo>
                <a:lnTo>
                  <a:pt x="111825" y="4529"/>
                </a:lnTo>
                <a:lnTo>
                  <a:pt x="115507" y="6819"/>
                </a:lnTo>
                <a:lnTo>
                  <a:pt x="118914" y="9298"/>
                </a:lnTo>
                <a:lnTo>
                  <a:pt x="122139" y="11904"/>
                </a:lnTo>
                <a:lnTo>
                  <a:pt x="125240" y="14593"/>
                </a:lnTo>
                <a:lnTo>
                  <a:pt x="128261" y="17338"/>
                </a:lnTo>
                <a:lnTo>
                  <a:pt x="131227" y="20121"/>
                </a:lnTo>
                <a:lnTo>
                  <a:pt x="134157" y="24834"/>
                </a:lnTo>
                <a:lnTo>
                  <a:pt x="137063" y="30833"/>
                </a:lnTo>
                <a:lnTo>
                  <a:pt x="139952" y="37690"/>
                </a:lnTo>
                <a:lnTo>
                  <a:pt x="141879" y="43214"/>
                </a:lnTo>
                <a:lnTo>
                  <a:pt x="143163" y="47849"/>
                </a:lnTo>
                <a:lnTo>
                  <a:pt x="144020" y="51892"/>
                </a:lnTo>
                <a:lnTo>
                  <a:pt x="142685" y="59349"/>
                </a:lnTo>
                <a:lnTo>
                  <a:pt x="139891" y="69083"/>
                </a:lnTo>
                <a:lnTo>
                  <a:pt x="136123" y="80335"/>
                </a:lnTo>
                <a:lnTo>
                  <a:pt x="132659" y="89742"/>
                </a:lnTo>
                <a:lnTo>
                  <a:pt x="129396" y="97918"/>
                </a:lnTo>
                <a:lnTo>
                  <a:pt x="126269" y="105273"/>
                </a:lnTo>
                <a:lnTo>
                  <a:pt x="120254" y="118526"/>
                </a:lnTo>
                <a:lnTo>
                  <a:pt x="111513" y="136697"/>
                </a:lnTo>
                <a:lnTo>
                  <a:pt x="100026" y="159904"/>
                </a:lnTo>
                <a:lnTo>
                  <a:pt x="97164" y="166600"/>
                </a:lnTo>
                <a:lnTo>
                  <a:pt x="94303" y="173921"/>
                </a:lnTo>
                <a:lnTo>
                  <a:pt x="91443" y="181659"/>
                </a:lnTo>
                <a:lnTo>
                  <a:pt x="88585" y="188724"/>
                </a:lnTo>
                <a:lnTo>
                  <a:pt x="85727" y="195338"/>
                </a:lnTo>
                <a:lnTo>
                  <a:pt x="82868" y="201652"/>
                </a:lnTo>
                <a:lnTo>
                  <a:pt x="80963" y="206815"/>
                </a:lnTo>
                <a:lnTo>
                  <a:pt x="79693" y="211209"/>
                </a:lnTo>
                <a:lnTo>
                  <a:pt x="78846" y="215090"/>
                </a:lnTo>
                <a:lnTo>
                  <a:pt x="75365" y="221944"/>
                </a:lnTo>
                <a:lnTo>
                  <a:pt x="77152" y="23142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D4B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318"/>
          <p:cNvSpPr/>
          <p:nvPr/>
        </p:nvSpPr>
        <p:spPr>
          <a:xfrm>
            <a:off x="5086350" y="5306377"/>
            <a:ext cx="205741" cy="25365"/>
          </a:xfrm>
          <a:custGeom>
            <a:avLst/>
            <a:gdLst/>
            <a:ahLst/>
            <a:cxnLst/>
            <a:rect l="0" t="0" r="0" b="0"/>
            <a:pathLst>
              <a:path w="205741" h="25365">
                <a:moveTo>
                  <a:pt x="0" y="17145"/>
                </a:moveTo>
                <a:lnTo>
                  <a:pt x="4550" y="21696"/>
                </a:lnTo>
                <a:lnTo>
                  <a:pt x="7796" y="23037"/>
                </a:lnTo>
                <a:lnTo>
                  <a:pt x="11865" y="23930"/>
                </a:lnTo>
                <a:lnTo>
                  <a:pt x="16482" y="24526"/>
                </a:lnTo>
                <a:lnTo>
                  <a:pt x="21465" y="24923"/>
                </a:lnTo>
                <a:lnTo>
                  <a:pt x="26693" y="25188"/>
                </a:lnTo>
                <a:lnTo>
                  <a:pt x="32082" y="25364"/>
                </a:lnTo>
                <a:lnTo>
                  <a:pt x="36628" y="24530"/>
                </a:lnTo>
                <a:lnTo>
                  <a:pt x="40611" y="23021"/>
                </a:lnTo>
                <a:lnTo>
                  <a:pt x="44219" y="21062"/>
                </a:lnTo>
                <a:lnTo>
                  <a:pt x="48529" y="19756"/>
                </a:lnTo>
                <a:lnTo>
                  <a:pt x="53307" y="18886"/>
                </a:lnTo>
                <a:lnTo>
                  <a:pt x="58398" y="18306"/>
                </a:lnTo>
                <a:lnTo>
                  <a:pt x="65602" y="16966"/>
                </a:lnTo>
                <a:lnTo>
                  <a:pt x="83766" y="12939"/>
                </a:lnTo>
                <a:lnTo>
                  <a:pt x="92039" y="11483"/>
                </a:lnTo>
                <a:lnTo>
                  <a:pt x="99459" y="10513"/>
                </a:lnTo>
                <a:lnTo>
                  <a:pt x="106311" y="9866"/>
                </a:lnTo>
                <a:lnTo>
                  <a:pt x="114689" y="9435"/>
                </a:lnTo>
                <a:lnTo>
                  <a:pt x="134158" y="8956"/>
                </a:lnTo>
                <a:lnTo>
                  <a:pt x="143731" y="7876"/>
                </a:lnTo>
                <a:lnTo>
                  <a:pt x="152970" y="6203"/>
                </a:lnTo>
                <a:lnTo>
                  <a:pt x="161988" y="4135"/>
                </a:lnTo>
                <a:lnTo>
                  <a:pt x="169904" y="2757"/>
                </a:lnTo>
                <a:lnTo>
                  <a:pt x="177087" y="1838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D4B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319"/>
          <p:cNvSpPr/>
          <p:nvPr/>
        </p:nvSpPr>
        <p:spPr>
          <a:xfrm>
            <a:off x="5352276" y="5194935"/>
            <a:ext cx="149357" cy="240031"/>
          </a:xfrm>
          <a:custGeom>
            <a:avLst/>
            <a:gdLst/>
            <a:ahLst/>
            <a:cxnLst/>
            <a:rect l="0" t="0" r="0" b="0"/>
            <a:pathLst>
              <a:path w="149357" h="240031">
                <a:moveTo>
                  <a:pt x="59828" y="0"/>
                </a:moveTo>
                <a:lnTo>
                  <a:pt x="50727" y="4551"/>
                </a:lnTo>
                <a:lnTo>
                  <a:pt x="48045" y="6844"/>
                </a:lnTo>
                <a:lnTo>
                  <a:pt x="46258" y="9324"/>
                </a:lnTo>
                <a:lnTo>
                  <a:pt x="43320" y="14622"/>
                </a:lnTo>
                <a:lnTo>
                  <a:pt x="38839" y="20150"/>
                </a:lnTo>
                <a:lnTo>
                  <a:pt x="36310" y="25816"/>
                </a:lnTo>
                <a:lnTo>
                  <a:pt x="33673" y="33403"/>
                </a:lnTo>
                <a:lnTo>
                  <a:pt x="30961" y="42271"/>
                </a:lnTo>
                <a:lnTo>
                  <a:pt x="27248" y="51040"/>
                </a:lnTo>
                <a:lnTo>
                  <a:pt x="22869" y="59745"/>
                </a:lnTo>
                <a:lnTo>
                  <a:pt x="13874" y="76083"/>
                </a:lnTo>
                <a:lnTo>
                  <a:pt x="6702" y="89694"/>
                </a:lnTo>
                <a:lnTo>
                  <a:pt x="4408" y="96943"/>
                </a:lnTo>
                <a:lnTo>
                  <a:pt x="2879" y="104634"/>
                </a:lnTo>
                <a:lnTo>
                  <a:pt x="1860" y="112618"/>
                </a:lnTo>
                <a:lnTo>
                  <a:pt x="1180" y="119846"/>
                </a:lnTo>
                <a:lnTo>
                  <a:pt x="727" y="126570"/>
                </a:lnTo>
                <a:lnTo>
                  <a:pt x="224" y="138168"/>
                </a:lnTo>
                <a:lnTo>
                  <a:pt x="0" y="146498"/>
                </a:lnTo>
                <a:lnTo>
                  <a:pt x="893" y="150053"/>
                </a:lnTo>
                <a:lnTo>
                  <a:pt x="4425" y="156543"/>
                </a:lnTo>
                <a:lnTo>
                  <a:pt x="6700" y="160559"/>
                </a:lnTo>
                <a:lnTo>
                  <a:pt x="11768" y="170102"/>
                </a:lnTo>
                <a:lnTo>
                  <a:pt x="14453" y="173409"/>
                </a:lnTo>
                <a:lnTo>
                  <a:pt x="17196" y="175613"/>
                </a:lnTo>
                <a:lnTo>
                  <a:pt x="19977" y="177083"/>
                </a:lnTo>
                <a:lnTo>
                  <a:pt x="23736" y="179968"/>
                </a:lnTo>
                <a:lnTo>
                  <a:pt x="28147" y="183795"/>
                </a:lnTo>
                <a:lnTo>
                  <a:pt x="32992" y="188253"/>
                </a:lnTo>
                <a:lnTo>
                  <a:pt x="38128" y="191224"/>
                </a:lnTo>
                <a:lnTo>
                  <a:pt x="43456" y="193205"/>
                </a:lnTo>
                <a:lnTo>
                  <a:pt x="48914" y="194526"/>
                </a:lnTo>
                <a:lnTo>
                  <a:pt x="55409" y="195406"/>
                </a:lnTo>
                <a:lnTo>
                  <a:pt x="62597" y="195994"/>
                </a:lnTo>
                <a:lnTo>
                  <a:pt x="70247" y="196384"/>
                </a:lnTo>
                <a:lnTo>
                  <a:pt x="76299" y="195693"/>
                </a:lnTo>
                <a:lnTo>
                  <a:pt x="81286" y="194279"/>
                </a:lnTo>
                <a:lnTo>
                  <a:pt x="85564" y="192384"/>
                </a:lnTo>
                <a:lnTo>
                  <a:pt x="95397" y="187739"/>
                </a:lnTo>
                <a:lnTo>
                  <a:pt x="100686" y="185166"/>
                </a:lnTo>
                <a:lnTo>
                  <a:pt x="105164" y="183452"/>
                </a:lnTo>
                <a:lnTo>
                  <a:pt x="109102" y="182309"/>
                </a:lnTo>
                <a:lnTo>
                  <a:pt x="112680" y="181546"/>
                </a:lnTo>
                <a:lnTo>
                  <a:pt x="116018" y="179133"/>
                </a:lnTo>
                <a:lnTo>
                  <a:pt x="119196" y="175620"/>
                </a:lnTo>
                <a:lnTo>
                  <a:pt x="122266" y="171372"/>
                </a:lnTo>
                <a:lnTo>
                  <a:pt x="125267" y="167588"/>
                </a:lnTo>
                <a:lnTo>
                  <a:pt x="128219" y="164113"/>
                </a:lnTo>
                <a:lnTo>
                  <a:pt x="131140" y="160843"/>
                </a:lnTo>
                <a:lnTo>
                  <a:pt x="134039" y="156759"/>
                </a:lnTo>
                <a:lnTo>
                  <a:pt x="136925" y="152131"/>
                </a:lnTo>
                <a:lnTo>
                  <a:pt x="139801" y="147141"/>
                </a:lnTo>
                <a:lnTo>
                  <a:pt x="145537" y="136515"/>
                </a:lnTo>
                <a:lnTo>
                  <a:pt x="148400" y="131015"/>
                </a:lnTo>
                <a:lnTo>
                  <a:pt x="149356" y="126396"/>
                </a:lnTo>
                <a:lnTo>
                  <a:pt x="149041" y="122364"/>
                </a:lnTo>
                <a:lnTo>
                  <a:pt x="146243" y="113599"/>
                </a:lnTo>
                <a:lnTo>
                  <a:pt x="143320" y="109861"/>
                </a:lnTo>
                <a:lnTo>
                  <a:pt x="141207" y="107530"/>
                </a:lnTo>
                <a:lnTo>
                  <a:pt x="138846" y="105977"/>
                </a:lnTo>
                <a:lnTo>
                  <a:pt x="136319" y="104941"/>
                </a:lnTo>
                <a:lnTo>
                  <a:pt x="133682" y="104250"/>
                </a:lnTo>
                <a:lnTo>
                  <a:pt x="130972" y="104743"/>
                </a:lnTo>
                <a:lnTo>
                  <a:pt x="128212" y="106023"/>
                </a:lnTo>
                <a:lnTo>
                  <a:pt x="125421" y="107830"/>
                </a:lnTo>
                <a:lnTo>
                  <a:pt x="121654" y="109034"/>
                </a:lnTo>
                <a:lnTo>
                  <a:pt x="117238" y="109837"/>
                </a:lnTo>
                <a:lnTo>
                  <a:pt x="112389" y="110372"/>
                </a:lnTo>
                <a:lnTo>
                  <a:pt x="108204" y="112634"/>
                </a:lnTo>
                <a:lnTo>
                  <a:pt x="104461" y="116047"/>
                </a:lnTo>
                <a:lnTo>
                  <a:pt x="101014" y="120227"/>
                </a:lnTo>
                <a:lnTo>
                  <a:pt x="96811" y="124919"/>
                </a:lnTo>
                <a:lnTo>
                  <a:pt x="87060" y="135212"/>
                </a:lnTo>
                <a:lnTo>
                  <a:pt x="70861" y="151717"/>
                </a:lnTo>
                <a:lnTo>
                  <a:pt x="64325" y="159247"/>
                </a:lnTo>
                <a:lnTo>
                  <a:pt x="57112" y="168077"/>
                </a:lnTo>
                <a:lnTo>
                  <a:pt x="49445" y="177774"/>
                </a:lnTo>
                <a:lnTo>
                  <a:pt x="44333" y="186143"/>
                </a:lnTo>
                <a:lnTo>
                  <a:pt x="40926" y="193628"/>
                </a:lnTo>
                <a:lnTo>
                  <a:pt x="38654" y="200522"/>
                </a:lnTo>
                <a:lnTo>
                  <a:pt x="36187" y="206072"/>
                </a:lnTo>
                <a:lnTo>
                  <a:pt x="33590" y="210723"/>
                </a:lnTo>
                <a:lnTo>
                  <a:pt x="30906" y="214777"/>
                </a:lnTo>
                <a:lnTo>
                  <a:pt x="28164" y="218432"/>
                </a:lnTo>
                <a:lnTo>
                  <a:pt x="25384" y="221821"/>
                </a:lnTo>
                <a:lnTo>
                  <a:pt x="22578" y="225033"/>
                </a:lnTo>
                <a:lnTo>
                  <a:pt x="20708" y="228127"/>
                </a:lnTo>
                <a:lnTo>
                  <a:pt x="19460" y="231142"/>
                </a:lnTo>
                <a:lnTo>
                  <a:pt x="16966" y="24003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D4B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320"/>
          <p:cNvSpPr/>
          <p:nvPr/>
        </p:nvSpPr>
        <p:spPr>
          <a:xfrm>
            <a:off x="5103495" y="5554979"/>
            <a:ext cx="197168" cy="17147"/>
          </a:xfrm>
          <a:custGeom>
            <a:avLst/>
            <a:gdLst/>
            <a:ahLst/>
            <a:cxnLst/>
            <a:rect l="0" t="0" r="0" b="0"/>
            <a:pathLst>
              <a:path w="197168" h="17147">
                <a:moveTo>
                  <a:pt x="0" y="0"/>
                </a:moveTo>
                <a:lnTo>
                  <a:pt x="13652" y="0"/>
                </a:lnTo>
                <a:lnTo>
                  <a:pt x="18626" y="953"/>
                </a:lnTo>
                <a:lnTo>
                  <a:pt x="22895" y="2541"/>
                </a:lnTo>
                <a:lnTo>
                  <a:pt x="26693" y="4552"/>
                </a:lnTo>
                <a:lnTo>
                  <a:pt x="32083" y="5892"/>
                </a:lnTo>
                <a:lnTo>
                  <a:pt x="38533" y="6786"/>
                </a:lnTo>
                <a:lnTo>
                  <a:pt x="45691" y="7382"/>
                </a:lnTo>
                <a:lnTo>
                  <a:pt x="54273" y="7779"/>
                </a:lnTo>
                <a:lnTo>
                  <a:pt x="73969" y="8220"/>
                </a:lnTo>
                <a:lnTo>
                  <a:pt x="115579" y="8469"/>
                </a:lnTo>
                <a:lnTo>
                  <a:pt x="130393" y="9456"/>
                </a:lnTo>
                <a:lnTo>
                  <a:pt x="145031" y="11067"/>
                </a:lnTo>
                <a:lnTo>
                  <a:pt x="170185" y="14444"/>
                </a:lnTo>
                <a:lnTo>
                  <a:pt x="178227" y="15345"/>
                </a:lnTo>
                <a:lnTo>
                  <a:pt x="197167" y="1714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D4B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321"/>
          <p:cNvSpPr/>
          <p:nvPr/>
        </p:nvSpPr>
        <p:spPr>
          <a:xfrm>
            <a:off x="5360670" y="5460682"/>
            <a:ext cx="152593" cy="180023"/>
          </a:xfrm>
          <a:custGeom>
            <a:avLst/>
            <a:gdLst/>
            <a:ahLst/>
            <a:cxnLst/>
            <a:rect l="0" t="0" r="0" b="0"/>
            <a:pathLst>
              <a:path w="152593" h="180023">
                <a:moveTo>
                  <a:pt x="145732" y="0"/>
                </a:moveTo>
                <a:lnTo>
                  <a:pt x="141182" y="4551"/>
                </a:lnTo>
                <a:lnTo>
                  <a:pt x="138888" y="5892"/>
                </a:lnTo>
                <a:lnTo>
                  <a:pt x="136407" y="6785"/>
                </a:lnTo>
                <a:lnTo>
                  <a:pt x="133800" y="7381"/>
                </a:lnTo>
                <a:lnTo>
                  <a:pt x="130158" y="8731"/>
                </a:lnTo>
                <a:lnTo>
                  <a:pt x="125824" y="10583"/>
                </a:lnTo>
                <a:lnTo>
                  <a:pt x="121030" y="12770"/>
                </a:lnTo>
                <a:lnTo>
                  <a:pt x="116882" y="14229"/>
                </a:lnTo>
                <a:lnTo>
                  <a:pt x="113163" y="15201"/>
                </a:lnTo>
                <a:lnTo>
                  <a:pt x="109732" y="15849"/>
                </a:lnTo>
                <a:lnTo>
                  <a:pt x="105540" y="17234"/>
                </a:lnTo>
                <a:lnTo>
                  <a:pt x="100840" y="19109"/>
                </a:lnTo>
                <a:lnTo>
                  <a:pt x="95801" y="21312"/>
                </a:lnTo>
                <a:lnTo>
                  <a:pt x="91490" y="22781"/>
                </a:lnTo>
                <a:lnTo>
                  <a:pt x="87663" y="23760"/>
                </a:lnTo>
                <a:lnTo>
                  <a:pt x="84160" y="24412"/>
                </a:lnTo>
                <a:lnTo>
                  <a:pt x="78966" y="23895"/>
                </a:lnTo>
                <a:lnTo>
                  <a:pt x="72647" y="22598"/>
                </a:lnTo>
                <a:lnTo>
                  <a:pt x="65576" y="20780"/>
                </a:lnTo>
                <a:lnTo>
                  <a:pt x="58957" y="19568"/>
                </a:lnTo>
                <a:lnTo>
                  <a:pt x="52639" y="18761"/>
                </a:lnTo>
                <a:lnTo>
                  <a:pt x="46523" y="18222"/>
                </a:lnTo>
                <a:lnTo>
                  <a:pt x="41493" y="17863"/>
                </a:lnTo>
                <a:lnTo>
                  <a:pt x="33363" y="17464"/>
                </a:lnTo>
                <a:lnTo>
                  <a:pt x="26575" y="17287"/>
                </a:lnTo>
                <a:lnTo>
                  <a:pt x="19007" y="17173"/>
                </a:lnTo>
                <a:lnTo>
                  <a:pt x="18386" y="18116"/>
                </a:lnTo>
                <a:lnTo>
                  <a:pt x="17697" y="21705"/>
                </a:lnTo>
                <a:lnTo>
                  <a:pt x="14849" y="26474"/>
                </a:lnTo>
                <a:lnTo>
                  <a:pt x="12757" y="29079"/>
                </a:lnTo>
                <a:lnTo>
                  <a:pt x="11362" y="31769"/>
                </a:lnTo>
                <a:lnTo>
                  <a:pt x="9812" y="37297"/>
                </a:lnTo>
                <a:lnTo>
                  <a:pt x="9399" y="40105"/>
                </a:lnTo>
                <a:lnTo>
                  <a:pt x="9123" y="42929"/>
                </a:lnTo>
                <a:lnTo>
                  <a:pt x="8939" y="45764"/>
                </a:lnTo>
                <a:lnTo>
                  <a:pt x="8817" y="48607"/>
                </a:lnTo>
                <a:lnTo>
                  <a:pt x="8681" y="54306"/>
                </a:lnTo>
                <a:lnTo>
                  <a:pt x="8604" y="71970"/>
                </a:lnTo>
                <a:lnTo>
                  <a:pt x="9546" y="76555"/>
                </a:lnTo>
                <a:lnTo>
                  <a:pt x="11126" y="79612"/>
                </a:lnTo>
                <a:lnTo>
                  <a:pt x="13132" y="81650"/>
                </a:lnTo>
                <a:lnTo>
                  <a:pt x="17327" y="82056"/>
                </a:lnTo>
                <a:lnTo>
                  <a:pt x="22982" y="81374"/>
                </a:lnTo>
                <a:lnTo>
                  <a:pt x="29608" y="79967"/>
                </a:lnTo>
                <a:lnTo>
                  <a:pt x="35931" y="79029"/>
                </a:lnTo>
                <a:lnTo>
                  <a:pt x="42052" y="78404"/>
                </a:lnTo>
                <a:lnTo>
                  <a:pt x="52979" y="77708"/>
                </a:lnTo>
                <a:lnTo>
                  <a:pt x="61011" y="77400"/>
                </a:lnTo>
                <a:lnTo>
                  <a:pt x="65439" y="76365"/>
                </a:lnTo>
                <a:lnTo>
                  <a:pt x="70296" y="74723"/>
                </a:lnTo>
                <a:lnTo>
                  <a:pt x="75438" y="72675"/>
                </a:lnTo>
                <a:lnTo>
                  <a:pt x="79820" y="71310"/>
                </a:lnTo>
                <a:lnTo>
                  <a:pt x="83693" y="70400"/>
                </a:lnTo>
                <a:lnTo>
                  <a:pt x="87228" y="69793"/>
                </a:lnTo>
                <a:lnTo>
                  <a:pt x="92442" y="69389"/>
                </a:lnTo>
                <a:lnTo>
                  <a:pt x="98775" y="69120"/>
                </a:lnTo>
                <a:lnTo>
                  <a:pt x="105855" y="68940"/>
                </a:lnTo>
                <a:lnTo>
                  <a:pt x="111527" y="69772"/>
                </a:lnTo>
                <a:lnTo>
                  <a:pt x="116261" y="71280"/>
                </a:lnTo>
                <a:lnTo>
                  <a:pt x="120370" y="73237"/>
                </a:lnTo>
                <a:lnTo>
                  <a:pt x="124062" y="74543"/>
                </a:lnTo>
                <a:lnTo>
                  <a:pt x="127475" y="75413"/>
                </a:lnTo>
                <a:lnTo>
                  <a:pt x="130704" y="75993"/>
                </a:lnTo>
                <a:lnTo>
                  <a:pt x="133808" y="77332"/>
                </a:lnTo>
                <a:lnTo>
                  <a:pt x="136830" y="79177"/>
                </a:lnTo>
                <a:lnTo>
                  <a:pt x="139798" y="81360"/>
                </a:lnTo>
                <a:lnTo>
                  <a:pt x="142728" y="83767"/>
                </a:lnTo>
                <a:lnTo>
                  <a:pt x="145634" y="86325"/>
                </a:lnTo>
                <a:lnTo>
                  <a:pt x="148525" y="88983"/>
                </a:lnTo>
                <a:lnTo>
                  <a:pt x="150451" y="91706"/>
                </a:lnTo>
                <a:lnTo>
                  <a:pt x="152592" y="97274"/>
                </a:lnTo>
                <a:lnTo>
                  <a:pt x="152210" y="100092"/>
                </a:lnTo>
                <a:lnTo>
                  <a:pt x="151004" y="102923"/>
                </a:lnTo>
                <a:lnTo>
                  <a:pt x="149247" y="105763"/>
                </a:lnTo>
                <a:lnTo>
                  <a:pt x="147122" y="108608"/>
                </a:lnTo>
                <a:lnTo>
                  <a:pt x="144754" y="111458"/>
                </a:lnTo>
                <a:lnTo>
                  <a:pt x="142223" y="114311"/>
                </a:lnTo>
                <a:lnTo>
                  <a:pt x="140535" y="117165"/>
                </a:lnTo>
                <a:lnTo>
                  <a:pt x="139410" y="120020"/>
                </a:lnTo>
                <a:lnTo>
                  <a:pt x="138660" y="122876"/>
                </a:lnTo>
                <a:lnTo>
                  <a:pt x="137207" y="125732"/>
                </a:lnTo>
                <a:lnTo>
                  <a:pt x="135286" y="128589"/>
                </a:lnTo>
                <a:lnTo>
                  <a:pt x="133053" y="131446"/>
                </a:lnTo>
                <a:lnTo>
                  <a:pt x="129659" y="134303"/>
                </a:lnTo>
                <a:lnTo>
                  <a:pt x="125492" y="137161"/>
                </a:lnTo>
                <a:lnTo>
                  <a:pt x="120809" y="140018"/>
                </a:lnTo>
                <a:lnTo>
                  <a:pt x="100565" y="153141"/>
                </a:lnTo>
                <a:lnTo>
                  <a:pt x="93713" y="156387"/>
                </a:lnTo>
                <a:lnTo>
                  <a:pt x="87240" y="158550"/>
                </a:lnTo>
                <a:lnTo>
                  <a:pt x="81020" y="159993"/>
                </a:lnTo>
                <a:lnTo>
                  <a:pt x="74016" y="161907"/>
                </a:lnTo>
                <a:lnTo>
                  <a:pt x="58613" y="166574"/>
                </a:lnTo>
                <a:lnTo>
                  <a:pt x="51458" y="169152"/>
                </a:lnTo>
                <a:lnTo>
                  <a:pt x="44783" y="171823"/>
                </a:lnTo>
                <a:lnTo>
                  <a:pt x="38427" y="174556"/>
                </a:lnTo>
                <a:lnTo>
                  <a:pt x="33238" y="176378"/>
                </a:lnTo>
                <a:lnTo>
                  <a:pt x="28826" y="177593"/>
                </a:lnTo>
                <a:lnTo>
                  <a:pt x="24932" y="178403"/>
                </a:lnTo>
                <a:lnTo>
                  <a:pt x="20431" y="178943"/>
                </a:lnTo>
                <a:lnTo>
                  <a:pt x="15526" y="179303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D4B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322"/>
          <p:cNvSpPr/>
          <p:nvPr/>
        </p:nvSpPr>
        <p:spPr>
          <a:xfrm>
            <a:off x="5112067" y="5795010"/>
            <a:ext cx="197168" cy="25718"/>
          </a:xfrm>
          <a:custGeom>
            <a:avLst/>
            <a:gdLst/>
            <a:ahLst/>
            <a:cxnLst/>
            <a:rect l="0" t="0" r="0" b="0"/>
            <a:pathLst>
              <a:path w="197168" h="25718">
                <a:moveTo>
                  <a:pt x="0" y="25717"/>
                </a:moveTo>
                <a:lnTo>
                  <a:pt x="13653" y="21167"/>
                </a:lnTo>
                <a:lnTo>
                  <a:pt x="19579" y="19826"/>
                </a:lnTo>
                <a:lnTo>
                  <a:pt x="25436" y="18932"/>
                </a:lnTo>
                <a:lnTo>
                  <a:pt x="31244" y="18336"/>
                </a:lnTo>
                <a:lnTo>
                  <a:pt x="37974" y="16987"/>
                </a:lnTo>
                <a:lnTo>
                  <a:pt x="45319" y="15134"/>
                </a:lnTo>
                <a:lnTo>
                  <a:pt x="53073" y="12947"/>
                </a:lnTo>
                <a:lnTo>
                  <a:pt x="60147" y="10536"/>
                </a:lnTo>
                <a:lnTo>
                  <a:pt x="66768" y="7977"/>
                </a:lnTo>
                <a:lnTo>
                  <a:pt x="73087" y="5318"/>
                </a:lnTo>
                <a:lnTo>
                  <a:pt x="78252" y="3545"/>
                </a:lnTo>
                <a:lnTo>
                  <a:pt x="82648" y="2363"/>
                </a:lnTo>
                <a:lnTo>
                  <a:pt x="86531" y="1576"/>
                </a:lnTo>
                <a:lnTo>
                  <a:pt x="91025" y="1050"/>
                </a:lnTo>
                <a:lnTo>
                  <a:pt x="95926" y="700"/>
                </a:lnTo>
                <a:lnTo>
                  <a:pt x="101098" y="467"/>
                </a:lnTo>
                <a:lnTo>
                  <a:pt x="111925" y="207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D4B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323"/>
          <p:cNvSpPr/>
          <p:nvPr/>
        </p:nvSpPr>
        <p:spPr>
          <a:xfrm>
            <a:off x="5390960" y="5666422"/>
            <a:ext cx="184023" cy="111311"/>
          </a:xfrm>
          <a:custGeom>
            <a:avLst/>
            <a:gdLst/>
            <a:ahLst/>
            <a:cxnLst/>
            <a:rect l="0" t="0" r="0" b="0"/>
            <a:pathLst>
              <a:path w="184023" h="111311">
                <a:moveTo>
                  <a:pt x="38290" y="0"/>
                </a:moveTo>
                <a:lnTo>
                  <a:pt x="38290" y="28371"/>
                </a:lnTo>
                <a:lnTo>
                  <a:pt x="37337" y="32249"/>
                </a:lnTo>
                <a:lnTo>
                  <a:pt x="35750" y="36739"/>
                </a:lnTo>
                <a:lnTo>
                  <a:pt x="33739" y="41638"/>
                </a:lnTo>
                <a:lnTo>
                  <a:pt x="32398" y="45856"/>
                </a:lnTo>
                <a:lnTo>
                  <a:pt x="31504" y="49621"/>
                </a:lnTo>
                <a:lnTo>
                  <a:pt x="30909" y="53083"/>
                </a:lnTo>
                <a:lnTo>
                  <a:pt x="28606" y="58249"/>
                </a:lnTo>
                <a:lnTo>
                  <a:pt x="25167" y="64550"/>
                </a:lnTo>
                <a:lnTo>
                  <a:pt x="20968" y="71609"/>
                </a:lnTo>
                <a:lnTo>
                  <a:pt x="18169" y="78219"/>
                </a:lnTo>
                <a:lnTo>
                  <a:pt x="16304" y="84531"/>
                </a:lnTo>
                <a:lnTo>
                  <a:pt x="15060" y="90644"/>
                </a:lnTo>
                <a:lnTo>
                  <a:pt x="13278" y="94719"/>
                </a:lnTo>
                <a:lnTo>
                  <a:pt x="11138" y="97437"/>
                </a:lnTo>
                <a:lnTo>
                  <a:pt x="8758" y="99248"/>
                </a:lnTo>
                <a:lnTo>
                  <a:pt x="6219" y="101408"/>
                </a:lnTo>
                <a:lnTo>
                  <a:pt x="3575" y="103800"/>
                </a:lnTo>
                <a:lnTo>
                  <a:pt x="858" y="106348"/>
                </a:lnTo>
                <a:lnTo>
                  <a:pt x="0" y="108046"/>
                </a:lnTo>
                <a:lnTo>
                  <a:pt x="381" y="109178"/>
                </a:lnTo>
                <a:lnTo>
                  <a:pt x="3285" y="110995"/>
                </a:lnTo>
                <a:lnTo>
                  <a:pt x="8339" y="111310"/>
                </a:lnTo>
                <a:lnTo>
                  <a:pt x="12607" y="110402"/>
                </a:lnTo>
                <a:lnTo>
                  <a:pt x="18311" y="108844"/>
                </a:lnTo>
                <a:lnTo>
                  <a:pt x="24970" y="106852"/>
                </a:lnTo>
                <a:lnTo>
                  <a:pt x="30362" y="105525"/>
                </a:lnTo>
                <a:lnTo>
                  <a:pt x="34910" y="104640"/>
                </a:lnTo>
                <a:lnTo>
                  <a:pt x="38894" y="104050"/>
                </a:lnTo>
                <a:lnTo>
                  <a:pt x="44408" y="103657"/>
                </a:lnTo>
                <a:lnTo>
                  <a:pt x="50941" y="103395"/>
                </a:lnTo>
                <a:lnTo>
                  <a:pt x="72856" y="102974"/>
                </a:lnTo>
                <a:lnTo>
                  <a:pt x="184022" y="10287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D4B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324"/>
          <p:cNvSpPr/>
          <p:nvPr/>
        </p:nvSpPr>
        <p:spPr>
          <a:xfrm>
            <a:off x="5514975" y="5649277"/>
            <a:ext cx="25718" cy="231459"/>
          </a:xfrm>
          <a:custGeom>
            <a:avLst/>
            <a:gdLst/>
            <a:ahLst/>
            <a:cxnLst/>
            <a:rect l="0" t="0" r="0" b="0"/>
            <a:pathLst>
              <a:path w="25718" h="231459">
                <a:moveTo>
                  <a:pt x="25717" y="0"/>
                </a:moveTo>
                <a:lnTo>
                  <a:pt x="12065" y="9102"/>
                </a:lnTo>
                <a:lnTo>
                  <a:pt x="8043" y="12735"/>
                </a:lnTo>
                <a:lnTo>
                  <a:pt x="5362" y="16110"/>
                </a:lnTo>
                <a:lnTo>
                  <a:pt x="3575" y="19313"/>
                </a:lnTo>
                <a:lnTo>
                  <a:pt x="2383" y="22400"/>
                </a:lnTo>
                <a:lnTo>
                  <a:pt x="1589" y="25411"/>
                </a:lnTo>
                <a:lnTo>
                  <a:pt x="1058" y="28371"/>
                </a:lnTo>
                <a:lnTo>
                  <a:pt x="706" y="32249"/>
                </a:lnTo>
                <a:lnTo>
                  <a:pt x="470" y="36739"/>
                </a:lnTo>
                <a:lnTo>
                  <a:pt x="313" y="41638"/>
                </a:lnTo>
                <a:lnTo>
                  <a:pt x="41" y="75580"/>
                </a:lnTo>
                <a:lnTo>
                  <a:pt x="0" y="197696"/>
                </a:lnTo>
                <a:lnTo>
                  <a:pt x="952" y="202282"/>
                </a:lnTo>
                <a:lnTo>
                  <a:pt x="2540" y="207245"/>
                </a:lnTo>
                <a:lnTo>
                  <a:pt x="4550" y="212458"/>
                </a:lnTo>
                <a:lnTo>
                  <a:pt x="5891" y="216887"/>
                </a:lnTo>
                <a:lnTo>
                  <a:pt x="6785" y="220791"/>
                </a:lnTo>
                <a:lnTo>
                  <a:pt x="8572" y="23145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D4B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325"/>
          <p:cNvSpPr/>
          <p:nvPr/>
        </p:nvSpPr>
        <p:spPr>
          <a:xfrm>
            <a:off x="5189220" y="5975032"/>
            <a:ext cx="154306" cy="25719"/>
          </a:xfrm>
          <a:custGeom>
            <a:avLst/>
            <a:gdLst/>
            <a:ahLst/>
            <a:cxnLst/>
            <a:rect l="0" t="0" r="0" b="0"/>
            <a:pathLst>
              <a:path w="154306" h="25719">
                <a:moveTo>
                  <a:pt x="0" y="25718"/>
                </a:moveTo>
                <a:lnTo>
                  <a:pt x="9101" y="21167"/>
                </a:lnTo>
                <a:lnTo>
                  <a:pt x="12735" y="19826"/>
                </a:lnTo>
                <a:lnTo>
                  <a:pt x="16109" y="18932"/>
                </a:lnTo>
                <a:lnTo>
                  <a:pt x="19312" y="18337"/>
                </a:lnTo>
                <a:lnTo>
                  <a:pt x="23352" y="17939"/>
                </a:lnTo>
                <a:lnTo>
                  <a:pt x="27951" y="17675"/>
                </a:lnTo>
                <a:lnTo>
                  <a:pt x="32921" y="17498"/>
                </a:lnTo>
                <a:lnTo>
                  <a:pt x="38140" y="16428"/>
                </a:lnTo>
                <a:lnTo>
                  <a:pt x="43524" y="14762"/>
                </a:lnTo>
                <a:lnTo>
                  <a:pt x="49018" y="12699"/>
                </a:lnTo>
                <a:lnTo>
                  <a:pt x="58396" y="11324"/>
                </a:lnTo>
                <a:lnTo>
                  <a:pt x="70363" y="10406"/>
                </a:lnTo>
                <a:lnTo>
                  <a:pt x="84056" y="9795"/>
                </a:lnTo>
                <a:lnTo>
                  <a:pt x="97947" y="8435"/>
                </a:lnTo>
                <a:lnTo>
                  <a:pt x="111970" y="6576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D4B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326"/>
          <p:cNvSpPr/>
          <p:nvPr/>
        </p:nvSpPr>
        <p:spPr>
          <a:xfrm>
            <a:off x="5394959" y="5889796"/>
            <a:ext cx="162577" cy="230812"/>
          </a:xfrm>
          <a:custGeom>
            <a:avLst/>
            <a:gdLst/>
            <a:ahLst/>
            <a:cxnLst/>
            <a:rect l="0" t="0" r="0" b="0"/>
            <a:pathLst>
              <a:path w="162577" h="230812">
                <a:moveTo>
                  <a:pt x="17145" y="25229"/>
                </a:moveTo>
                <a:lnTo>
                  <a:pt x="41009" y="13297"/>
                </a:lnTo>
                <a:lnTo>
                  <a:pt x="45437" y="10607"/>
                </a:lnTo>
                <a:lnTo>
                  <a:pt x="49342" y="7861"/>
                </a:lnTo>
                <a:lnTo>
                  <a:pt x="52898" y="5078"/>
                </a:lnTo>
                <a:lnTo>
                  <a:pt x="57173" y="3222"/>
                </a:lnTo>
                <a:lnTo>
                  <a:pt x="61928" y="1985"/>
                </a:lnTo>
                <a:lnTo>
                  <a:pt x="67003" y="1161"/>
                </a:lnTo>
                <a:lnTo>
                  <a:pt x="74196" y="611"/>
                </a:lnTo>
                <a:lnTo>
                  <a:pt x="82802" y="244"/>
                </a:lnTo>
                <a:lnTo>
                  <a:pt x="92349" y="0"/>
                </a:lnTo>
                <a:lnTo>
                  <a:pt x="99666" y="789"/>
                </a:lnTo>
                <a:lnTo>
                  <a:pt x="105497" y="2269"/>
                </a:lnTo>
                <a:lnTo>
                  <a:pt x="110336" y="4207"/>
                </a:lnTo>
                <a:lnTo>
                  <a:pt x="113562" y="6452"/>
                </a:lnTo>
                <a:lnTo>
                  <a:pt x="115713" y="8900"/>
                </a:lnTo>
                <a:lnTo>
                  <a:pt x="117148" y="11486"/>
                </a:lnTo>
                <a:lnTo>
                  <a:pt x="118741" y="16898"/>
                </a:lnTo>
                <a:lnTo>
                  <a:pt x="119449" y="23431"/>
                </a:lnTo>
                <a:lnTo>
                  <a:pt x="119638" y="27840"/>
                </a:lnTo>
                <a:lnTo>
                  <a:pt x="119903" y="40608"/>
                </a:lnTo>
                <a:lnTo>
                  <a:pt x="119941" y="44054"/>
                </a:lnTo>
                <a:lnTo>
                  <a:pt x="119014" y="48256"/>
                </a:lnTo>
                <a:lnTo>
                  <a:pt x="117442" y="52963"/>
                </a:lnTo>
                <a:lnTo>
                  <a:pt x="115443" y="58006"/>
                </a:lnTo>
                <a:lnTo>
                  <a:pt x="112204" y="63272"/>
                </a:lnTo>
                <a:lnTo>
                  <a:pt x="108141" y="68689"/>
                </a:lnTo>
                <a:lnTo>
                  <a:pt x="103527" y="74205"/>
                </a:lnTo>
                <a:lnTo>
                  <a:pt x="98545" y="78835"/>
                </a:lnTo>
                <a:lnTo>
                  <a:pt x="93319" y="82873"/>
                </a:lnTo>
                <a:lnTo>
                  <a:pt x="80346" y="91649"/>
                </a:lnTo>
                <a:lnTo>
                  <a:pt x="76032" y="95389"/>
                </a:lnTo>
                <a:lnTo>
                  <a:pt x="73549" y="97719"/>
                </a:lnTo>
                <a:lnTo>
                  <a:pt x="71892" y="98321"/>
                </a:lnTo>
                <a:lnTo>
                  <a:pt x="70789" y="97769"/>
                </a:lnTo>
                <a:lnTo>
                  <a:pt x="70052" y="96449"/>
                </a:lnTo>
                <a:lnTo>
                  <a:pt x="70514" y="94617"/>
                </a:lnTo>
                <a:lnTo>
                  <a:pt x="74763" y="88439"/>
                </a:lnTo>
                <a:lnTo>
                  <a:pt x="79221" y="83329"/>
                </a:lnTo>
                <a:lnTo>
                  <a:pt x="88991" y="73429"/>
                </a:lnTo>
                <a:lnTo>
                  <a:pt x="91713" y="71650"/>
                </a:lnTo>
                <a:lnTo>
                  <a:pt x="94479" y="70464"/>
                </a:lnTo>
                <a:lnTo>
                  <a:pt x="97277" y="69673"/>
                </a:lnTo>
                <a:lnTo>
                  <a:pt x="101999" y="69146"/>
                </a:lnTo>
                <a:lnTo>
                  <a:pt x="108004" y="68794"/>
                </a:lnTo>
                <a:lnTo>
                  <a:pt x="121344" y="68403"/>
                </a:lnTo>
                <a:lnTo>
                  <a:pt x="133624" y="68230"/>
                </a:lnTo>
                <a:lnTo>
                  <a:pt x="139565" y="69137"/>
                </a:lnTo>
                <a:lnTo>
                  <a:pt x="145431" y="70693"/>
                </a:lnTo>
                <a:lnTo>
                  <a:pt x="151247" y="72683"/>
                </a:lnTo>
                <a:lnTo>
                  <a:pt x="155124" y="75915"/>
                </a:lnTo>
                <a:lnTo>
                  <a:pt x="157709" y="79974"/>
                </a:lnTo>
                <a:lnTo>
                  <a:pt x="159432" y="84586"/>
                </a:lnTo>
                <a:lnTo>
                  <a:pt x="160580" y="89565"/>
                </a:lnTo>
                <a:lnTo>
                  <a:pt x="161347" y="94790"/>
                </a:lnTo>
                <a:lnTo>
                  <a:pt x="161857" y="100178"/>
                </a:lnTo>
                <a:lnTo>
                  <a:pt x="162197" y="106627"/>
                </a:lnTo>
                <a:lnTo>
                  <a:pt x="162576" y="121413"/>
                </a:lnTo>
                <a:lnTo>
                  <a:pt x="161724" y="128404"/>
                </a:lnTo>
                <a:lnTo>
                  <a:pt x="160204" y="134970"/>
                </a:lnTo>
                <a:lnTo>
                  <a:pt x="158238" y="141252"/>
                </a:lnTo>
                <a:lnTo>
                  <a:pt x="155022" y="147345"/>
                </a:lnTo>
                <a:lnTo>
                  <a:pt x="150973" y="153312"/>
                </a:lnTo>
                <a:lnTo>
                  <a:pt x="140442" y="166927"/>
                </a:lnTo>
                <a:lnTo>
                  <a:pt x="126236" y="185678"/>
                </a:lnTo>
                <a:lnTo>
                  <a:pt x="119400" y="193155"/>
                </a:lnTo>
                <a:lnTo>
                  <a:pt x="112938" y="199092"/>
                </a:lnTo>
                <a:lnTo>
                  <a:pt x="106724" y="204003"/>
                </a:lnTo>
                <a:lnTo>
                  <a:pt x="101630" y="208229"/>
                </a:lnTo>
                <a:lnTo>
                  <a:pt x="97281" y="211998"/>
                </a:lnTo>
                <a:lnTo>
                  <a:pt x="93430" y="215465"/>
                </a:lnTo>
                <a:lnTo>
                  <a:pt x="88957" y="218728"/>
                </a:lnTo>
                <a:lnTo>
                  <a:pt x="84070" y="221856"/>
                </a:lnTo>
                <a:lnTo>
                  <a:pt x="78906" y="224893"/>
                </a:lnTo>
                <a:lnTo>
                  <a:pt x="74512" y="226919"/>
                </a:lnTo>
                <a:lnTo>
                  <a:pt x="70630" y="228268"/>
                </a:lnTo>
                <a:lnTo>
                  <a:pt x="67089" y="229168"/>
                </a:lnTo>
                <a:lnTo>
                  <a:pt x="62824" y="229768"/>
                </a:lnTo>
                <a:lnTo>
                  <a:pt x="58075" y="230169"/>
                </a:lnTo>
                <a:lnTo>
                  <a:pt x="48671" y="230613"/>
                </a:lnTo>
                <a:lnTo>
                  <a:pt x="41317" y="230811"/>
                </a:lnTo>
                <a:lnTo>
                  <a:pt x="35165" y="229911"/>
                </a:lnTo>
                <a:lnTo>
                  <a:pt x="27254" y="228358"/>
                </a:lnTo>
                <a:lnTo>
                  <a:pt x="0" y="22239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D4B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327"/>
          <p:cNvSpPr/>
          <p:nvPr/>
        </p:nvSpPr>
        <p:spPr>
          <a:xfrm>
            <a:off x="5223509" y="6249352"/>
            <a:ext cx="162879" cy="8543"/>
          </a:xfrm>
          <a:custGeom>
            <a:avLst/>
            <a:gdLst/>
            <a:ahLst/>
            <a:cxnLst/>
            <a:rect l="0" t="0" r="0" b="0"/>
            <a:pathLst>
              <a:path w="162879" h="8543">
                <a:moveTo>
                  <a:pt x="0" y="0"/>
                </a:moveTo>
                <a:lnTo>
                  <a:pt x="18204" y="4551"/>
                </a:lnTo>
                <a:lnTo>
                  <a:pt x="24519" y="5892"/>
                </a:lnTo>
                <a:lnTo>
                  <a:pt x="29681" y="6785"/>
                </a:lnTo>
                <a:lnTo>
                  <a:pt x="34075" y="7381"/>
                </a:lnTo>
                <a:lnTo>
                  <a:pt x="38910" y="7778"/>
                </a:lnTo>
                <a:lnTo>
                  <a:pt x="44037" y="8043"/>
                </a:lnTo>
                <a:lnTo>
                  <a:pt x="54815" y="8337"/>
                </a:lnTo>
                <a:lnTo>
                  <a:pt x="82937" y="8542"/>
                </a:lnTo>
                <a:lnTo>
                  <a:pt x="94344" y="7599"/>
                </a:ln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D4B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328"/>
          <p:cNvSpPr/>
          <p:nvPr/>
        </p:nvSpPr>
        <p:spPr>
          <a:xfrm>
            <a:off x="5446395" y="6130677"/>
            <a:ext cx="205740" cy="168752"/>
          </a:xfrm>
          <a:custGeom>
            <a:avLst/>
            <a:gdLst/>
            <a:ahLst/>
            <a:cxnLst/>
            <a:rect l="0" t="0" r="0" b="0"/>
            <a:pathLst>
              <a:path w="205740" h="168752">
                <a:moveTo>
                  <a:pt x="0" y="58668"/>
                </a:moveTo>
                <a:lnTo>
                  <a:pt x="4550" y="49566"/>
                </a:lnTo>
                <a:lnTo>
                  <a:pt x="6843" y="46885"/>
                </a:lnTo>
                <a:lnTo>
                  <a:pt x="9324" y="45097"/>
                </a:lnTo>
                <a:lnTo>
                  <a:pt x="14622" y="42159"/>
                </a:lnTo>
                <a:lnTo>
                  <a:pt x="20151" y="37678"/>
                </a:lnTo>
                <a:lnTo>
                  <a:pt x="25783" y="32512"/>
                </a:lnTo>
                <a:lnTo>
                  <a:pt x="34309" y="24248"/>
                </a:lnTo>
                <a:lnTo>
                  <a:pt x="37160" y="21433"/>
                </a:lnTo>
                <a:lnTo>
                  <a:pt x="40966" y="18605"/>
                </a:lnTo>
                <a:lnTo>
                  <a:pt x="45408" y="15767"/>
                </a:lnTo>
                <a:lnTo>
                  <a:pt x="50274" y="12922"/>
                </a:lnTo>
                <a:lnTo>
                  <a:pt x="54471" y="11026"/>
                </a:lnTo>
                <a:lnTo>
                  <a:pt x="58221" y="9761"/>
                </a:lnTo>
                <a:lnTo>
                  <a:pt x="61674" y="8918"/>
                </a:lnTo>
                <a:lnTo>
                  <a:pt x="68050" y="5442"/>
                </a:lnTo>
                <a:lnTo>
                  <a:pt x="71085" y="3181"/>
                </a:lnTo>
                <a:lnTo>
                  <a:pt x="75964" y="1675"/>
                </a:lnTo>
                <a:lnTo>
                  <a:pt x="82076" y="670"/>
                </a:lnTo>
                <a:lnTo>
                  <a:pt x="89007" y="0"/>
                </a:lnTo>
                <a:lnTo>
                  <a:pt x="93628" y="506"/>
                </a:lnTo>
                <a:lnTo>
                  <a:pt x="96708" y="1796"/>
                </a:lnTo>
                <a:lnTo>
                  <a:pt x="102036" y="5768"/>
                </a:lnTo>
                <a:lnTo>
                  <a:pt x="106124" y="8162"/>
                </a:lnTo>
                <a:lnTo>
                  <a:pt x="117271" y="14295"/>
                </a:lnTo>
                <a:lnTo>
                  <a:pt x="118185" y="16703"/>
                </a:lnTo>
                <a:lnTo>
                  <a:pt x="118795" y="20214"/>
                </a:lnTo>
                <a:lnTo>
                  <a:pt x="119201" y="24460"/>
                </a:lnTo>
                <a:lnTo>
                  <a:pt x="117567" y="30147"/>
                </a:lnTo>
                <a:lnTo>
                  <a:pt x="114574" y="36796"/>
                </a:lnTo>
                <a:lnTo>
                  <a:pt x="103797" y="57267"/>
                </a:lnTo>
                <a:lnTo>
                  <a:pt x="91623" y="81251"/>
                </a:lnTo>
                <a:lnTo>
                  <a:pt x="87752" y="87058"/>
                </a:lnTo>
                <a:lnTo>
                  <a:pt x="83266" y="92834"/>
                </a:lnTo>
                <a:lnTo>
                  <a:pt x="78371" y="98591"/>
                </a:lnTo>
                <a:lnTo>
                  <a:pt x="74154" y="103381"/>
                </a:lnTo>
                <a:lnTo>
                  <a:pt x="66930" y="111243"/>
                </a:lnTo>
                <a:lnTo>
                  <a:pt x="33922" y="144717"/>
                </a:lnTo>
                <a:lnTo>
                  <a:pt x="23597" y="155072"/>
                </a:lnTo>
                <a:lnTo>
                  <a:pt x="20494" y="157227"/>
                </a:lnTo>
                <a:lnTo>
                  <a:pt x="14506" y="159621"/>
                </a:lnTo>
                <a:lnTo>
                  <a:pt x="12527" y="161213"/>
                </a:lnTo>
                <a:lnTo>
                  <a:pt x="11209" y="163226"/>
                </a:lnTo>
                <a:lnTo>
                  <a:pt x="10330" y="165521"/>
                </a:lnTo>
                <a:lnTo>
                  <a:pt x="10697" y="167051"/>
                </a:lnTo>
                <a:lnTo>
                  <a:pt x="11893" y="168071"/>
                </a:lnTo>
                <a:lnTo>
                  <a:pt x="13644" y="168751"/>
                </a:lnTo>
                <a:lnTo>
                  <a:pt x="15763" y="168251"/>
                </a:lnTo>
                <a:lnTo>
                  <a:pt x="20658" y="165157"/>
                </a:lnTo>
                <a:lnTo>
                  <a:pt x="26008" y="163146"/>
                </a:lnTo>
                <a:lnTo>
                  <a:pt x="28769" y="162610"/>
                </a:lnTo>
                <a:lnTo>
                  <a:pt x="33467" y="161300"/>
                </a:lnTo>
                <a:lnTo>
                  <a:pt x="46306" y="157304"/>
                </a:lnTo>
                <a:lnTo>
                  <a:pt x="52778" y="154906"/>
                </a:lnTo>
                <a:lnTo>
                  <a:pt x="58998" y="152354"/>
                </a:lnTo>
                <a:lnTo>
                  <a:pt x="65049" y="149700"/>
                </a:lnTo>
                <a:lnTo>
                  <a:pt x="70988" y="147931"/>
                </a:lnTo>
                <a:lnTo>
                  <a:pt x="76853" y="146751"/>
                </a:lnTo>
                <a:lnTo>
                  <a:pt x="82668" y="145965"/>
                </a:lnTo>
                <a:lnTo>
                  <a:pt x="118157" y="140308"/>
                </a:lnTo>
                <a:lnTo>
                  <a:pt x="129253" y="138812"/>
                </a:lnTo>
                <a:lnTo>
                  <a:pt x="138556" y="137815"/>
                </a:lnTo>
                <a:lnTo>
                  <a:pt x="146663" y="137150"/>
                </a:lnTo>
                <a:lnTo>
                  <a:pt x="154925" y="136707"/>
                </a:lnTo>
                <a:lnTo>
                  <a:pt x="171726" y="136214"/>
                </a:lnTo>
                <a:lnTo>
                  <a:pt x="178301" y="137036"/>
                </a:lnTo>
                <a:lnTo>
                  <a:pt x="183638" y="138535"/>
                </a:lnTo>
                <a:lnTo>
                  <a:pt x="205739" y="14439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D4B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329"/>
          <p:cNvSpPr/>
          <p:nvPr/>
        </p:nvSpPr>
        <p:spPr>
          <a:xfrm>
            <a:off x="5154929" y="6489382"/>
            <a:ext cx="222887" cy="8573"/>
          </a:xfrm>
          <a:custGeom>
            <a:avLst/>
            <a:gdLst/>
            <a:ahLst/>
            <a:cxnLst/>
            <a:rect l="0" t="0" r="0" b="0"/>
            <a:pathLst>
              <a:path w="222887" h="8573">
                <a:moveTo>
                  <a:pt x="0" y="0"/>
                </a:moveTo>
                <a:lnTo>
                  <a:pt x="169853" y="0"/>
                </a:lnTo>
                <a:lnTo>
                  <a:pt x="178958" y="953"/>
                </a:lnTo>
                <a:lnTo>
                  <a:pt x="187885" y="2540"/>
                </a:lnTo>
                <a:lnTo>
                  <a:pt x="196695" y="4551"/>
                </a:lnTo>
                <a:lnTo>
                  <a:pt x="203520" y="5892"/>
                </a:lnTo>
                <a:lnTo>
                  <a:pt x="209023" y="6785"/>
                </a:lnTo>
                <a:lnTo>
                  <a:pt x="222886" y="857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D4B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330"/>
          <p:cNvSpPr/>
          <p:nvPr/>
        </p:nvSpPr>
        <p:spPr>
          <a:xfrm>
            <a:off x="5489257" y="6369367"/>
            <a:ext cx="8573" cy="257176"/>
          </a:xfrm>
          <a:custGeom>
            <a:avLst/>
            <a:gdLst/>
            <a:ahLst/>
            <a:cxnLst/>
            <a:rect l="0" t="0" r="0" b="0"/>
            <a:pathLst>
              <a:path w="8573" h="257176">
                <a:moveTo>
                  <a:pt x="0" y="0"/>
                </a:moveTo>
                <a:lnTo>
                  <a:pt x="0" y="161349"/>
                </a:lnTo>
                <a:lnTo>
                  <a:pt x="953" y="175193"/>
                </a:lnTo>
                <a:lnTo>
                  <a:pt x="2540" y="186328"/>
                </a:lnTo>
                <a:lnTo>
                  <a:pt x="4551" y="195656"/>
                </a:lnTo>
                <a:lnTo>
                  <a:pt x="5892" y="203780"/>
                </a:lnTo>
                <a:lnTo>
                  <a:pt x="6785" y="211101"/>
                </a:lnTo>
                <a:lnTo>
                  <a:pt x="8572" y="2571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D4B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331"/>
          <p:cNvSpPr/>
          <p:nvPr/>
        </p:nvSpPr>
        <p:spPr>
          <a:xfrm>
            <a:off x="5836076" y="3840479"/>
            <a:ext cx="80467" cy="92826"/>
          </a:xfrm>
          <a:custGeom>
            <a:avLst/>
            <a:gdLst/>
            <a:ahLst/>
            <a:cxnLst/>
            <a:rect l="0" t="0" r="0" b="0"/>
            <a:pathLst>
              <a:path w="80467" h="92826">
                <a:moveTo>
                  <a:pt x="30371" y="25718"/>
                </a:moveTo>
                <a:lnTo>
                  <a:pt x="44024" y="25718"/>
                </a:lnTo>
                <a:lnTo>
                  <a:pt x="48998" y="26671"/>
                </a:lnTo>
                <a:lnTo>
                  <a:pt x="53266" y="28258"/>
                </a:lnTo>
                <a:lnTo>
                  <a:pt x="62410" y="33099"/>
                </a:lnTo>
                <a:lnTo>
                  <a:pt x="63160" y="34449"/>
                </a:lnTo>
                <a:lnTo>
                  <a:pt x="63661" y="36301"/>
                </a:lnTo>
                <a:lnTo>
                  <a:pt x="63994" y="38488"/>
                </a:lnTo>
                <a:lnTo>
                  <a:pt x="64216" y="40899"/>
                </a:lnTo>
                <a:lnTo>
                  <a:pt x="64365" y="43459"/>
                </a:lnTo>
                <a:lnTo>
                  <a:pt x="64602" y="49860"/>
                </a:lnTo>
                <a:lnTo>
                  <a:pt x="63670" y="53243"/>
                </a:lnTo>
                <a:lnTo>
                  <a:pt x="60093" y="64621"/>
                </a:lnTo>
                <a:lnTo>
                  <a:pt x="57806" y="68799"/>
                </a:lnTo>
                <a:lnTo>
                  <a:pt x="55328" y="71583"/>
                </a:lnTo>
                <a:lnTo>
                  <a:pt x="52724" y="73440"/>
                </a:lnTo>
                <a:lnTo>
                  <a:pt x="50036" y="74678"/>
                </a:lnTo>
                <a:lnTo>
                  <a:pt x="47291" y="75503"/>
                </a:lnTo>
                <a:lnTo>
                  <a:pt x="44508" y="76053"/>
                </a:lnTo>
                <a:lnTo>
                  <a:pt x="40749" y="75467"/>
                </a:lnTo>
                <a:lnTo>
                  <a:pt x="36337" y="74124"/>
                </a:lnTo>
                <a:lnTo>
                  <a:pt x="31491" y="72276"/>
                </a:lnTo>
                <a:lnTo>
                  <a:pt x="28260" y="70092"/>
                </a:lnTo>
                <a:lnTo>
                  <a:pt x="26106" y="67683"/>
                </a:lnTo>
                <a:lnTo>
                  <a:pt x="24670" y="65125"/>
                </a:lnTo>
                <a:lnTo>
                  <a:pt x="23713" y="62467"/>
                </a:lnTo>
                <a:lnTo>
                  <a:pt x="23075" y="59742"/>
                </a:lnTo>
                <a:lnTo>
                  <a:pt x="22649" y="56973"/>
                </a:lnTo>
                <a:lnTo>
                  <a:pt x="23319" y="53222"/>
                </a:lnTo>
                <a:lnTo>
                  <a:pt x="24717" y="48817"/>
                </a:lnTo>
                <a:lnTo>
                  <a:pt x="26601" y="43974"/>
                </a:lnTo>
                <a:lnTo>
                  <a:pt x="28810" y="39794"/>
                </a:lnTo>
                <a:lnTo>
                  <a:pt x="31236" y="36055"/>
                </a:lnTo>
                <a:lnTo>
                  <a:pt x="33805" y="32609"/>
                </a:lnTo>
                <a:lnTo>
                  <a:pt x="36470" y="30312"/>
                </a:lnTo>
                <a:lnTo>
                  <a:pt x="39200" y="28781"/>
                </a:lnTo>
                <a:lnTo>
                  <a:pt x="41972" y="27760"/>
                </a:lnTo>
                <a:lnTo>
                  <a:pt x="44772" y="27079"/>
                </a:lnTo>
                <a:lnTo>
                  <a:pt x="47592" y="26626"/>
                </a:lnTo>
                <a:lnTo>
                  <a:pt x="50424" y="26323"/>
                </a:lnTo>
                <a:lnTo>
                  <a:pt x="53265" y="26121"/>
                </a:lnTo>
                <a:lnTo>
                  <a:pt x="56111" y="25987"/>
                </a:lnTo>
                <a:lnTo>
                  <a:pt x="61813" y="25838"/>
                </a:lnTo>
                <a:lnTo>
                  <a:pt x="67523" y="25771"/>
                </a:lnTo>
                <a:lnTo>
                  <a:pt x="69427" y="26706"/>
                </a:lnTo>
                <a:lnTo>
                  <a:pt x="70696" y="28282"/>
                </a:lnTo>
                <a:lnTo>
                  <a:pt x="71541" y="30285"/>
                </a:lnTo>
                <a:lnTo>
                  <a:pt x="73058" y="32572"/>
                </a:lnTo>
                <a:lnTo>
                  <a:pt x="75021" y="35050"/>
                </a:lnTo>
                <a:lnTo>
                  <a:pt x="80466" y="41320"/>
                </a:lnTo>
                <a:lnTo>
                  <a:pt x="79960" y="42787"/>
                </a:lnTo>
                <a:lnTo>
                  <a:pt x="78670" y="44717"/>
                </a:lnTo>
                <a:lnTo>
                  <a:pt x="76858" y="46957"/>
                </a:lnTo>
                <a:lnTo>
                  <a:pt x="75650" y="49402"/>
                </a:lnTo>
                <a:lnTo>
                  <a:pt x="74844" y="51985"/>
                </a:lnTo>
                <a:lnTo>
                  <a:pt x="74308" y="54659"/>
                </a:lnTo>
                <a:lnTo>
                  <a:pt x="72997" y="58347"/>
                </a:lnTo>
                <a:lnTo>
                  <a:pt x="71171" y="62711"/>
                </a:lnTo>
                <a:lnTo>
                  <a:pt x="69001" y="67525"/>
                </a:lnTo>
                <a:lnTo>
                  <a:pt x="66602" y="70734"/>
                </a:lnTo>
                <a:lnTo>
                  <a:pt x="64050" y="72874"/>
                </a:lnTo>
                <a:lnTo>
                  <a:pt x="61396" y="74300"/>
                </a:lnTo>
                <a:lnTo>
                  <a:pt x="59627" y="76204"/>
                </a:lnTo>
                <a:lnTo>
                  <a:pt x="58448" y="78425"/>
                </a:lnTo>
                <a:lnTo>
                  <a:pt x="57661" y="80859"/>
                </a:lnTo>
                <a:lnTo>
                  <a:pt x="56184" y="82481"/>
                </a:lnTo>
                <a:lnTo>
                  <a:pt x="54248" y="83562"/>
                </a:lnTo>
                <a:lnTo>
                  <a:pt x="52004" y="84284"/>
                </a:lnTo>
                <a:lnTo>
                  <a:pt x="49555" y="84764"/>
                </a:lnTo>
                <a:lnTo>
                  <a:pt x="46971" y="85085"/>
                </a:lnTo>
                <a:lnTo>
                  <a:pt x="44295" y="85298"/>
                </a:lnTo>
                <a:lnTo>
                  <a:pt x="41559" y="85441"/>
                </a:lnTo>
                <a:lnTo>
                  <a:pt x="35978" y="85599"/>
                </a:lnTo>
                <a:lnTo>
                  <a:pt x="32204" y="84689"/>
                </a:lnTo>
                <a:lnTo>
                  <a:pt x="27783" y="83129"/>
                </a:lnTo>
                <a:lnTo>
                  <a:pt x="22931" y="81137"/>
                </a:lnTo>
                <a:lnTo>
                  <a:pt x="19696" y="78857"/>
                </a:lnTo>
                <a:lnTo>
                  <a:pt x="17539" y="76384"/>
                </a:lnTo>
                <a:lnTo>
                  <a:pt x="16102" y="73783"/>
                </a:lnTo>
                <a:lnTo>
                  <a:pt x="14190" y="71096"/>
                </a:lnTo>
                <a:lnTo>
                  <a:pt x="11964" y="68353"/>
                </a:lnTo>
                <a:lnTo>
                  <a:pt x="9527" y="65571"/>
                </a:lnTo>
                <a:lnTo>
                  <a:pt x="7903" y="62764"/>
                </a:lnTo>
                <a:lnTo>
                  <a:pt x="6820" y="59941"/>
                </a:lnTo>
                <a:lnTo>
                  <a:pt x="6098" y="57106"/>
                </a:lnTo>
                <a:lnTo>
                  <a:pt x="4664" y="54263"/>
                </a:lnTo>
                <a:lnTo>
                  <a:pt x="2755" y="51416"/>
                </a:lnTo>
                <a:lnTo>
                  <a:pt x="530" y="48565"/>
                </a:lnTo>
                <a:lnTo>
                  <a:pt x="0" y="46664"/>
                </a:lnTo>
                <a:lnTo>
                  <a:pt x="599" y="45397"/>
                </a:lnTo>
                <a:lnTo>
                  <a:pt x="1950" y="44553"/>
                </a:lnTo>
                <a:lnTo>
                  <a:pt x="3804" y="42084"/>
                </a:lnTo>
                <a:lnTo>
                  <a:pt x="5992" y="38534"/>
                </a:lnTo>
                <a:lnTo>
                  <a:pt x="8404" y="34262"/>
                </a:lnTo>
                <a:lnTo>
                  <a:pt x="11916" y="30462"/>
                </a:lnTo>
                <a:lnTo>
                  <a:pt x="16163" y="26976"/>
                </a:lnTo>
                <a:lnTo>
                  <a:pt x="20899" y="23699"/>
                </a:lnTo>
                <a:lnTo>
                  <a:pt x="25008" y="21515"/>
                </a:lnTo>
                <a:lnTo>
                  <a:pt x="28702" y="20058"/>
                </a:lnTo>
                <a:lnTo>
                  <a:pt x="32115" y="19087"/>
                </a:lnTo>
                <a:lnTo>
                  <a:pt x="35344" y="18440"/>
                </a:lnTo>
                <a:lnTo>
                  <a:pt x="38449" y="18009"/>
                </a:lnTo>
                <a:lnTo>
                  <a:pt x="41471" y="17721"/>
                </a:lnTo>
                <a:lnTo>
                  <a:pt x="44438" y="17529"/>
                </a:lnTo>
                <a:lnTo>
                  <a:pt x="47369" y="17401"/>
                </a:lnTo>
                <a:lnTo>
                  <a:pt x="50276" y="17316"/>
                </a:lnTo>
                <a:lnTo>
                  <a:pt x="53166" y="18212"/>
                </a:lnTo>
                <a:lnTo>
                  <a:pt x="56045" y="19762"/>
                </a:lnTo>
                <a:lnTo>
                  <a:pt x="58917" y="21747"/>
                </a:lnTo>
                <a:lnTo>
                  <a:pt x="61784" y="24023"/>
                </a:lnTo>
                <a:lnTo>
                  <a:pt x="64649" y="26493"/>
                </a:lnTo>
                <a:lnTo>
                  <a:pt x="67510" y="29092"/>
                </a:lnTo>
                <a:lnTo>
                  <a:pt x="69418" y="31778"/>
                </a:lnTo>
                <a:lnTo>
                  <a:pt x="70690" y="34520"/>
                </a:lnTo>
                <a:lnTo>
                  <a:pt x="71538" y="37301"/>
                </a:lnTo>
                <a:lnTo>
                  <a:pt x="73055" y="39155"/>
                </a:lnTo>
                <a:lnTo>
                  <a:pt x="75020" y="40391"/>
                </a:lnTo>
                <a:lnTo>
                  <a:pt x="77282" y="41215"/>
                </a:lnTo>
                <a:lnTo>
                  <a:pt x="78790" y="42717"/>
                </a:lnTo>
                <a:lnTo>
                  <a:pt x="79795" y="44671"/>
                </a:lnTo>
                <a:lnTo>
                  <a:pt x="80465" y="46925"/>
                </a:lnTo>
                <a:lnTo>
                  <a:pt x="79960" y="50334"/>
                </a:lnTo>
                <a:lnTo>
                  <a:pt x="78670" y="54511"/>
                </a:lnTo>
                <a:lnTo>
                  <a:pt x="76858" y="59201"/>
                </a:lnTo>
                <a:lnTo>
                  <a:pt x="74698" y="64233"/>
                </a:lnTo>
                <a:lnTo>
                  <a:pt x="66171" y="82519"/>
                </a:lnTo>
                <a:lnTo>
                  <a:pt x="64715" y="84541"/>
                </a:lnTo>
                <a:lnTo>
                  <a:pt x="62792" y="86840"/>
                </a:lnTo>
                <a:lnTo>
                  <a:pt x="60557" y="89326"/>
                </a:lnTo>
                <a:lnTo>
                  <a:pt x="58115" y="90984"/>
                </a:lnTo>
                <a:lnTo>
                  <a:pt x="55535" y="92089"/>
                </a:lnTo>
                <a:lnTo>
                  <a:pt x="52862" y="92825"/>
                </a:lnTo>
                <a:lnTo>
                  <a:pt x="50127" y="92363"/>
                </a:lnTo>
                <a:lnTo>
                  <a:pt x="47352" y="91103"/>
                </a:lnTo>
                <a:lnTo>
                  <a:pt x="44549" y="89311"/>
                </a:lnTo>
                <a:lnTo>
                  <a:pt x="41728" y="88116"/>
                </a:lnTo>
                <a:lnTo>
                  <a:pt x="38895" y="87319"/>
                </a:lnTo>
                <a:lnTo>
                  <a:pt x="36054" y="86788"/>
                </a:lnTo>
                <a:lnTo>
                  <a:pt x="33207" y="84529"/>
                </a:lnTo>
                <a:lnTo>
                  <a:pt x="30357" y="81118"/>
                </a:lnTo>
                <a:lnTo>
                  <a:pt x="27504" y="76939"/>
                </a:lnTo>
                <a:lnTo>
                  <a:pt x="25602" y="72248"/>
                </a:lnTo>
                <a:lnTo>
                  <a:pt x="24334" y="67215"/>
                </a:lnTo>
                <a:lnTo>
                  <a:pt x="23489" y="61956"/>
                </a:lnTo>
                <a:lnTo>
                  <a:pt x="22926" y="55592"/>
                </a:lnTo>
                <a:lnTo>
                  <a:pt x="22550" y="48491"/>
                </a:lnTo>
                <a:lnTo>
                  <a:pt x="22300" y="40900"/>
                </a:lnTo>
                <a:lnTo>
                  <a:pt x="23085" y="33934"/>
                </a:lnTo>
                <a:lnTo>
                  <a:pt x="24561" y="27386"/>
                </a:lnTo>
                <a:lnTo>
                  <a:pt x="26497" y="21115"/>
                </a:lnTo>
                <a:lnTo>
                  <a:pt x="28741" y="16934"/>
                </a:lnTo>
                <a:lnTo>
                  <a:pt x="31190" y="14147"/>
                </a:lnTo>
                <a:lnTo>
                  <a:pt x="33774" y="12289"/>
                </a:lnTo>
                <a:lnTo>
                  <a:pt x="37403" y="11051"/>
                </a:lnTo>
                <a:lnTo>
                  <a:pt x="41726" y="10225"/>
                </a:lnTo>
                <a:lnTo>
                  <a:pt x="46514" y="9674"/>
                </a:lnTo>
                <a:lnTo>
                  <a:pt x="50658" y="10260"/>
                </a:lnTo>
                <a:lnTo>
                  <a:pt x="54373" y="11602"/>
                </a:lnTo>
                <a:lnTo>
                  <a:pt x="57803" y="13450"/>
                </a:lnTo>
                <a:lnTo>
                  <a:pt x="60088" y="15634"/>
                </a:lnTo>
                <a:lnTo>
                  <a:pt x="61613" y="18043"/>
                </a:lnTo>
                <a:lnTo>
                  <a:pt x="62629" y="20601"/>
                </a:lnTo>
                <a:lnTo>
                  <a:pt x="63306" y="23259"/>
                </a:lnTo>
                <a:lnTo>
                  <a:pt x="63758" y="25984"/>
                </a:lnTo>
                <a:lnTo>
                  <a:pt x="64059" y="28753"/>
                </a:lnTo>
                <a:lnTo>
                  <a:pt x="64260" y="31551"/>
                </a:lnTo>
                <a:lnTo>
                  <a:pt x="64394" y="34370"/>
                </a:lnTo>
                <a:lnTo>
                  <a:pt x="64483" y="37201"/>
                </a:lnTo>
                <a:lnTo>
                  <a:pt x="64645" y="61679"/>
                </a:lnTo>
                <a:lnTo>
                  <a:pt x="63698" y="63027"/>
                </a:lnTo>
                <a:lnTo>
                  <a:pt x="62115" y="62973"/>
                </a:lnTo>
                <a:lnTo>
                  <a:pt x="60106" y="61985"/>
                </a:lnTo>
                <a:lnTo>
                  <a:pt x="57814" y="61326"/>
                </a:lnTo>
                <a:lnTo>
                  <a:pt x="55334" y="60887"/>
                </a:lnTo>
                <a:lnTo>
                  <a:pt x="52728" y="60594"/>
                </a:lnTo>
                <a:lnTo>
                  <a:pt x="50991" y="59446"/>
                </a:lnTo>
                <a:lnTo>
                  <a:pt x="49833" y="57728"/>
                </a:lnTo>
                <a:lnTo>
                  <a:pt x="49060" y="55631"/>
                </a:lnTo>
                <a:lnTo>
                  <a:pt x="47593" y="52327"/>
                </a:lnTo>
                <a:lnTo>
                  <a:pt x="43423" y="43577"/>
                </a:lnTo>
                <a:lnTo>
                  <a:pt x="40977" y="37624"/>
                </a:lnTo>
                <a:lnTo>
                  <a:pt x="38395" y="30798"/>
                </a:lnTo>
                <a:lnTo>
                  <a:pt x="3037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D4B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332"/>
          <p:cNvSpPr/>
          <p:nvPr/>
        </p:nvSpPr>
        <p:spPr>
          <a:xfrm>
            <a:off x="7092419" y="2563209"/>
            <a:ext cx="128481" cy="119975"/>
          </a:xfrm>
          <a:custGeom>
            <a:avLst/>
            <a:gdLst/>
            <a:ahLst/>
            <a:cxnLst/>
            <a:rect l="0" t="0" r="0" b="0"/>
            <a:pathLst>
              <a:path w="128481" h="119975">
                <a:moveTo>
                  <a:pt x="59903" y="17113"/>
                </a:moveTo>
                <a:lnTo>
                  <a:pt x="50802" y="12562"/>
                </a:lnTo>
                <a:lnTo>
                  <a:pt x="47168" y="11222"/>
                </a:lnTo>
                <a:lnTo>
                  <a:pt x="43793" y="10328"/>
                </a:lnTo>
                <a:lnTo>
                  <a:pt x="40591" y="9732"/>
                </a:lnTo>
                <a:lnTo>
                  <a:pt x="37503" y="9335"/>
                </a:lnTo>
                <a:lnTo>
                  <a:pt x="34493" y="9070"/>
                </a:lnTo>
                <a:lnTo>
                  <a:pt x="31532" y="8893"/>
                </a:lnTo>
                <a:lnTo>
                  <a:pt x="25704" y="8697"/>
                </a:lnTo>
                <a:lnTo>
                  <a:pt x="22817" y="8645"/>
                </a:lnTo>
                <a:lnTo>
                  <a:pt x="19939" y="9563"/>
                </a:lnTo>
                <a:lnTo>
                  <a:pt x="17067" y="11127"/>
                </a:lnTo>
                <a:lnTo>
                  <a:pt x="14201" y="13122"/>
                </a:lnTo>
                <a:lnTo>
                  <a:pt x="12290" y="15405"/>
                </a:lnTo>
                <a:lnTo>
                  <a:pt x="11016" y="17880"/>
                </a:lnTo>
                <a:lnTo>
                  <a:pt x="10166" y="20482"/>
                </a:lnTo>
                <a:lnTo>
                  <a:pt x="9600" y="23169"/>
                </a:lnTo>
                <a:lnTo>
                  <a:pt x="9223" y="25913"/>
                </a:lnTo>
                <a:lnTo>
                  <a:pt x="8618" y="32610"/>
                </a:lnTo>
                <a:lnTo>
                  <a:pt x="8535" y="36066"/>
                </a:lnTo>
                <a:lnTo>
                  <a:pt x="8512" y="38320"/>
                </a:lnTo>
                <a:lnTo>
                  <a:pt x="7545" y="41729"/>
                </a:lnTo>
                <a:lnTo>
                  <a:pt x="5948" y="45906"/>
                </a:lnTo>
                <a:lnTo>
                  <a:pt x="1091" y="57196"/>
                </a:lnTo>
                <a:lnTo>
                  <a:pt x="693" y="59075"/>
                </a:lnTo>
                <a:lnTo>
                  <a:pt x="427" y="61280"/>
                </a:lnTo>
                <a:lnTo>
                  <a:pt x="250" y="63703"/>
                </a:lnTo>
                <a:lnTo>
                  <a:pt x="131" y="66271"/>
                </a:lnTo>
                <a:lnTo>
                  <a:pt x="0" y="71663"/>
                </a:lnTo>
                <a:lnTo>
                  <a:pt x="918" y="73483"/>
                </a:lnTo>
                <a:lnTo>
                  <a:pt x="2482" y="74695"/>
                </a:lnTo>
                <a:lnTo>
                  <a:pt x="4478" y="75503"/>
                </a:lnTo>
                <a:lnTo>
                  <a:pt x="5808" y="76995"/>
                </a:lnTo>
                <a:lnTo>
                  <a:pt x="6694" y="78942"/>
                </a:lnTo>
                <a:lnTo>
                  <a:pt x="7286" y="81192"/>
                </a:lnTo>
                <a:lnTo>
                  <a:pt x="7680" y="83645"/>
                </a:lnTo>
                <a:lnTo>
                  <a:pt x="7942" y="86233"/>
                </a:lnTo>
                <a:lnTo>
                  <a:pt x="8364" y="92679"/>
                </a:lnTo>
                <a:lnTo>
                  <a:pt x="10962" y="96100"/>
                </a:lnTo>
                <a:lnTo>
                  <a:pt x="12988" y="98346"/>
                </a:lnTo>
                <a:lnTo>
                  <a:pt x="15292" y="99844"/>
                </a:lnTo>
                <a:lnTo>
                  <a:pt x="17779" y="100842"/>
                </a:lnTo>
                <a:lnTo>
                  <a:pt x="20391" y="101507"/>
                </a:lnTo>
                <a:lnTo>
                  <a:pt x="22132" y="102903"/>
                </a:lnTo>
                <a:lnTo>
                  <a:pt x="23292" y="104787"/>
                </a:lnTo>
                <a:lnTo>
                  <a:pt x="24065" y="106995"/>
                </a:lnTo>
                <a:lnTo>
                  <a:pt x="25534" y="108467"/>
                </a:lnTo>
                <a:lnTo>
                  <a:pt x="27466" y="109448"/>
                </a:lnTo>
                <a:lnTo>
                  <a:pt x="29705" y="110102"/>
                </a:lnTo>
                <a:lnTo>
                  <a:pt x="32151" y="110538"/>
                </a:lnTo>
                <a:lnTo>
                  <a:pt x="34735" y="110829"/>
                </a:lnTo>
                <a:lnTo>
                  <a:pt x="37409" y="111023"/>
                </a:lnTo>
                <a:lnTo>
                  <a:pt x="40144" y="112105"/>
                </a:lnTo>
                <a:lnTo>
                  <a:pt x="42921" y="113778"/>
                </a:lnTo>
                <a:lnTo>
                  <a:pt x="45724" y="115847"/>
                </a:lnTo>
                <a:lnTo>
                  <a:pt x="48545" y="117225"/>
                </a:lnTo>
                <a:lnTo>
                  <a:pt x="51379" y="118145"/>
                </a:lnTo>
                <a:lnTo>
                  <a:pt x="54220" y="118757"/>
                </a:lnTo>
                <a:lnTo>
                  <a:pt x="57067" y="119166"/>
                </a:lnTo>
                <a:lnTo>
                  <a:pt x="59918" y="119438"/>
                </a:lnTo>
                <a:lnTo>
                  <a:pt x="62770" y="119620"/>
                </a:lnTo>
                <a:lnTo>
                  <a:pt x="65624" y="119741"/>
                </a:lnTo>
                <a:lnTo>
                  <a:pt x="71336" y="119876"/>
                </a:lnTo>
                <a:lnTo>
                  <a:pt x="95860" y="119974"/>
                </a:lnTo>
                <a:lnTo>
                  <a:pt x="99114" y="119024"/>
                </a:lnTo>
                <a:lnTo>
                  <a:pt x="102236" y="117439"/>
                </a:lnTo>
                <a:lnTo>
                  <a:pt x="105270" y="115430"/>
                </a:lnTo>
                <a:lnTo>
                  <a:pt x="108245" y="114090"/>
                </a:lnTo>
                <a:lnTo>
                  <a:pt x="111182" y="113197"/>
                </a:lnTo>
                <a:lnTo>
                  <a:pt x="118186" y="111763"/>
                </a:lnTo>
                <a:lnTo>
                  <a:pt x="118761" y="110693"/>
                </a:lnTo>
                <a:lnTo>
                  <a:pt x="119400" y="106965"/>
                </a:lnTo>
                <a:lnTo>
                  <a:pt x="120522" y="105589"/>
                </a:lnTo>
                <a:lnTo>
                  <a:pt x="122224" y="104672"/>
                </a:lnTo>
                <a:lnTo>
                  <a:pt x="124311" y="104061"/>
                </a:lnTo>
                <a:lnTo>
                  <a:pt x="125701" y="102701"/>
                </a:lnTo>
                <a:lnTo>
                  <a:pt x="126629" y="100841"/>
                </a:lnTo>
                <a:lnTo>
                  <a:pt x="127247" y="98649"/>
                </a:lnTo>
                <a:lnTo>
                  <a:pt x="127659" y="96236"/>
                </a:lnTo>
                <a:lnTo>
                  <a:pt x="127934" y="93674"/>
                </a:lnTo>
                <a:lnTo>
                  <a:pt x="128117" y="91014"/>
                </a:lnTo>
                <a:lnTo>
                  <a:pt x="128239" y="88288"/>
                </a:lnTo>
                <a:lnTo>
                  <a:pt x="128451" y="78779"/>
                </a:lnTo>
                <a:lnTo>
                  <a:pt x="128480" y="40362"/>
                </a:lnTo>
                <a:lnTo>
                  <a:pt x="127529" y="37375"/>
                </a:lnTo>
                <a:lnTo>
                  <a:pt x="125942" y="34431"/>
                </a:lnTo>
                <a:lnTo>
                  <a:pt x="123931" y="31516"/>
                </a:lnTo>
                <a:lnTo>
                  <a:pt x="121639" y="28620"/>
                </a:lnTo>
                <a:lnTo>
                  <a:pt x="119157" y="25737"/>
                </a:lnTo>
                <a:lnTo>
                  <a:pt x="116551" y="22862"/>
                </a:lnTo>
                <a:lnTo>
                  <a:pt x="114813" y="19993"/>
                </a:lnTo>
                <a:lnTo>
                  <a:pt x="113655" y="17128"/>
                </a:lnTo>
                <a:lnTo>
                  <a:pt x="112883" y="14266"/>
                </a:lnTo>
                <a:lnTo>
                  <a:pt x="111415" y="12357"/>
                </a:lnTo>
                <a:lnTo>
                  <a:pt x="109485" y="11085"/>
                </a:lnTo>
                <a:lnTo>
                  <a:pt x="107245" y="10237"/>
                </a:lnTo>
                <a:lnTo>
                  <a:pt x="104799" y="9671"/>
                </a:lnTo>
                <a:lnTo>
                  <a:pt x="102216" y="9295"/>
                </a:lnTo>
                <a:lnTo>
                  <a:pt x="99542" y="9043"/>
                </a:lnTo>
                <a:lnTo>
                  <a:pt x="96807" y="7923"/>
                </a:lnTo>
                <a:lnTo>
                  <a:pt x="94030" y="6224"/>
                </a:lnTo>
                <a:lnTo>
                  <a:pt x="91227" y="4139"/>
                </a:lnTo>
                <a:lnTo>
                  <a:pt x="88406" y="2748"/>
                </a:lnTo>
                <a:lnTo>
                  <a:pt x="85573" y="1822"/>
                </a:lnTo>
                <a:lnTo>
                  <a:pt x="82731" y="1204"/>
                </a:lnTo>
                <a:lnTo>
                  <a:pt x="78932" y="792"/>
                </a:lnTo>
                <a:lnTo>
                  <a:pt x="74493" y="517"/>
                </a:lnTo>
                <a:lnTo>
                  <a:pt x="65436" y="212"/>
                </a:lnTo>
                <a:lnTo>
                  <a:pt x="51859" y="16"/>
                </a:lnTo>
                <a:lnTo>
                  <a:pt x="48825" y="0"/>
                </a:lnTo>
                <a:lnTo>
                  <a:pt x="43945" y="942"/>
                </a:lnTo>
                <a:lnTo>
                  <a:pt x="37834" y="2522"/>
                </a:lnTo>
                <a:lnTo>
                  <a:pt x="23202" y="6757"/>
                </a:lnTo>
                <a:lnTo>
                  <a:pt x="8468" y="854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D4B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333"/>
          <p:cNvSpPr/>
          <p:nvPr/>
        </p:nvSpPr>
        <p:spPr>
          <a:xfrm>
            <a:off x="5900737" y="2666047"/>
            <a:ext cx="1196417" cy="1225869"/>
          </a:xfrm>
          <a:custGeom>
            <a:avLst/>
            <a:gdLst/>
            <a:ahLst/>
            <a:cxnLst/>
            <a:rect l="0" t="0" r="0" b="0"/>
            <a:pathLst>
              <a:path w="1196417" h="1225869">
                <a:moveTo>
                  <a:pt x="0" y="1225868"/>
                </a:moveTo>
                <a:lnTo>
                  <a:pt x="0" y="1221317"/>
                </a:lnTo>
                <a:lnTo>
                  <a:pt x="953" y="1219976"/>
                </a:lnTo>
                <a:lnTo>
                  <a:pt x="2540" y="1219082"/>
                </a:lnTo>
                <a:lnTo>
                  <a:pt x="7381" y="1217648"/>
                </a:lnTo>
                <a:lnTo>
                  <a:pt x="12770" y="1212849"/>
                </a:lnTo>
                <a:lnTo>
                  <a:pt x="14229" y="1210521"/>
                </a:lnTo>
                <a:lnTo>
                  <a:pt x="21582" y="1191509"/>
                </a:lnTo>
                <a:lnTo>
                  <a:pt x="24866" y="1187722"/>
                </a:lnTo>
                <a:lnTo>
                  <a:pt x="36684" y="1177841"/>
                </a:lnTo>
                <a:lnTo>
                  <a:pt x="38743" y="1174800"/>
                </a:lnTo>
                <a:lnTo>
                  <a:pt x="41032" y="1168881"/>
                </a:lnTo>
                <a:lnTo>
                  <a:pt x="42049" y="1163075"/>
                </a:lnTo>
                <a:lnTo>
                  <a:pt x="43273" y="1160193"/>
                </a:lnTo>
                <a:lnTo>
                  <a:pt x="47172" y="1154452"/>
                </a:lnTo>
                <a:lnTo>
                  <a:pt x="54620" y="1148725"/>
                </a:lnTo>
                <a:lnTo>
                  <a:pt x="59274" y="1145864"/>
                </a:lnTo>
                <a:lnTo>
                  <a:pt x="62376" y="1143004"/>
                </a:lnTo>
                <a:lnTo>
                  <a:pt x="64444" y="1140145"/>
                </a:lnTo>
                <a:lnTo>
                  <a:pt x="65823" y="1137287"/>
                </a:lnTo>
                <a:lnTo>
                  <a:pt x="92050" y="1103212"/>
                </a:lnTo>
                <a:lnTo>
                  <a:pt x="94705" y="1101235"/>
                </a:lnTo>
                <a:lnTo>
                  <a:pt x="100193" y="1098085"/>
                </a:lnTo>
                <a:lnTo>
                  <a:pt x="114324" y="1085580"/>
                </a:lnTo>
                <a:lnTo>
                  <a:pt x="116221" y="1082812"/>
                </a:lnTo>
                <a:lnTo>
                  <a:pt x="119843" y="1074367"/>
                </a:lnTo>
                <a:lnTo>
                  <a:pt x="125573" y="1065832"/>
                </a:lnTo>
                <a:lnTo>
                  <a:pt x="127248" y="1060126"/>
                </a:lnTo>
                <a:lnTo>
                  <a:pt x="128647" y="1058223"/>
                </a:lnTo>
                <a:lnTo>
                  <a:pt x="130532" y="1056954"/>
                </a:lnTo>
                <a:lnTo>
                  <a:pt x="132742" y="1056109"/>
                </a:lnTo>
                <a:lnTo>
                  <a:pt x="140402" y="1050368"/>
                </a:lnTo>
                <a:lnTo>
                  <a:pt x="170936" y="1012568"/>
                </a:lnTo>
                <a:lnTo>
                  <a:pt x="207397" y="975617"/>
                </a:lnTo>
                <a:lnTo>
                  <a:pt x="209702" y="972356"/>
                </a:lnTo>
                <a:lnTo>
                  <a:pt x="213899" y="963217"/>
                </a:lnTo>
                <a:lnTo>
                  <a:pt x="226064" y="948722"/>
                </a:lnTo>
                <a:lnTo>
                  <a:pt x="262660" y="910826"/>
                </a:lnTo>
                <a:lnTo>
                  <a:pt x="280015" y="886640"/>
                </a:lnTo>
                <a:lnTo>
                  <a:pt x="285741" y="880472"/>
                </a:lnTo>
                <a:lnTo>
                  <a:pt x="303069" y="867799"/>
                </a:lnTo>
                <a:lnTo>
                  <a:pt x="313530" y="855190"/>
                </a:lnTo>
                <a:lnTo>
                  <a:pt x="316652" y="853019"/>
                </a:lnTo>
                <a:lnTo>
                  <a:pt x="322662" y="849655"/>
                </a:lnTo>
                <a:lnTo>
                  <a:pt x="337154" y="837000"/>
                </a:lnTo>
                <a:lnTo>
                  <a:pt x="362902" y="803304"/>
                </a:lnTo>
                <a:lnTo>
                  <a:pt x="379271" y="791596"/>
                </a:lnTo>
                <a:lnTo>
                  <a:pt x="381435" y="788716"/>
                </a:lnTo>
                <a:lnTo>
                  <a:pt x="384792" y="782976"/>
                </a:lnTo>
                <a:lnTo>
                  <a:pt x="389458" y="777249"/>
                </a:lnTo>
                <a:lnTo>
                  <a:pt x="405839" y="745334"/>
                </a:lnTo>
                <a:lnTo>
                  <a:pt x="431663" y="711304"/>
                </a:lnTo>
                <a:lnTo>
                  <a:pt x="465741" y="674433"/>
                </a:lnTo>
                <a:lnTo>
                  <a:pt x="534039" y="606104"/>
                </a:lnTo>
                <a:lnTo>
                  <a:pt x="551470" y="581292"/>
                </a:lnTo>
                <a:lnTo>
                  <a:pt x="559740" y="574899"/>
                </a:lnTo>
                <a:lnTo>
                  <a:pt x="576021" y="563034"/>
                </a:lnTo>
                <a:lnTo>
                  <a:pt x="602901" y="537213"/>
                </a:lnTo>
                <a:lnTo>
                  <a:pt x="617213" y="517984"/>
                </a:lnTo>
                <a:lnTo>
                  <a:pt x="648687" y="490197"/>
                </a:lnTo>
                <a:lnTo>
                  <a:pt x="680519" y="461791"/>
                </a:lnTo>
                <a:lnTo>
                  <a:pt x="716938" y="429879"/>
                </a:lnTo>
                <a:lnTo>
                  <a:pt x="736301" y="414392"/>
                </a:lnTo>
                <a:lnTo>
                  <a:pt x="755360" y="400625"/>
                </a:lnTo>
                <a:lnTo>
                  <a:pt x="788008" y="368894"/>
                </a:lnTo>
                <a:lnTo>
                  <a:pt x="816021" y="340238"/>
                </a:lnTo>
                <a:lnTo>
                  <a:pt x="828418" y="323908"/>
                </a:lnTo>
                <a:lnTo>
                  <a:pt x="872118" y="285561"/>
                </a:lnTo>
                <a:lnTo>
                  <a:pt x="893829" y="268232"/>
                </a:lnTo>
                <a:lnTo>
                  <a:pt x="923742" y="237311"/>
                </a:lnTo>
                <a:lnTo>
                  <a:pt x="935380" y="227391"/>
                </a:lnTo>
                <a:lnTo>
                  <a:pt x="950144" y="210145"/>
                </a:lnTo>
                <a:lnTo>
                  <a:pt x="982738" y="181739"/>
                </a:lnTo>
                <a:lnTo>
                  <a:pt x="1008113" y="158517"/>
                </a:lnTo>
                <a:lnTo>
                  <a:pt x="1018280" y="152050"/>
                </a:lnTo>
                <a:lnTo>
                  <a:pt x="1021754" y="148039"/>
                </a:lnTo>
                <a:lnTo>
                  <a:pt x="1024069" y="143460"/>
                </a:lnTo>
                <a:lnTo>
                  <a:pt x="1025613" y="138503"/>
                </a:lnTo>
                <a:lnTo>
                  <a:pt x="1028547" y="135198"/>
                </a:lnTo>
                <a:lnTo>
                  <a:pt x="1032408" y="132994"/>
                </a:lnTo>
                <a:lnTo>
                  <a:pt x="1040825" y="129594"/>
                </a:lnTo>
                <a:lnTo>
                  <a:pt x="1050920" y="122324"/>
                </a:lnTo>
                <a:lnTo>
                  <a:pt x="1056991" y="116914"/>
                </a:lnTo>
                <a:lnTo>
                  <a:pt x="1074395" y="92610"/>
                </a:lnTo>
                <a:lnTo>
                  <a:pt x="1077261" y="90315"/>
                </a:lnTo>
                <a:lnTo>
                  <a:pt x="1080124" y="88785"/>
                </a:lnTo>
                <a:lnTo>
                  <a:pt x="1082985" y="87765"/>
                </a:lnTo>
                <a:lnTo>
                  <a:pt x="1088704" y="84092"/>
                </a:lnTo>
                <a:lnTo>
                  <a:pt x="1120140" y="55226"/>
                </a:lnTo>
                <a:lnTo>
                  <a:pt x="1143529" y="42833"/>
                </a:lnTo>
                <a:lnTo>
                  <a:pt x="1153713" y="33007"/>
                </a:lnTo>
                <a:lnTo>
                  <a:pt x="1157762" y="27720"/>
                </a:lnTo>
                <a:lnTo>
                  <a:pt x="1161414" y="24195"/>
                </a:lnTo>
                <a:lnTo>
                  <a:pt x="1164801" y="21845"/>
                </a:lnTo>
                <a:lnTo>
                  <a:pt x="1171104" y="18281"/>
                </a:lnTo>
                <a:lnTo>
                  <a:pt x="1180009" y="11873"/>
                </a:lnTo>
                <a:lnTo>
                  <a:pt x="1185800" y="10039"/>
                </a:lnTo>
                <a:lnTo>
                  <a:pt x="1187726" y="8598"/>
                </a:lnTo>
                <a:lnTo>
                  <a:pt x="1189010" y="6685"/>
                </a:lnTo>
                <a:lnTo>
                  <a:pt x="1191071" y="1320"/>
                </a:lnTo>
                <a:lnTo>
                  <a:pt x="1192192" y="880"/>
                </a:lnTo>
                <a:lnTo>
                  <a:pt x="1196416" y="261"/>
                </a:lnTo>
                <a:lnTo>
                  <a:pt x="119157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D4B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334"/>
          <p:cNvSpPr/>
          <p:nvPr/>
        </p:nvSpPr>
        <p:spPr>
          <a:xfrm>
            <a:off x="1683067" y="1268739"/>
            <a:ext cx="1020128" cy="8564"/>
          </a:xfrm>
          <a:custGeom>
            <a:avLst/>
            <a:gdLst/>
            <a:ahLst/>
            <a:cxnLst/>
            <a:rect l="0" t="0" r="0" b="0"/>
            <a:pathLst>
              <a:path w="1020128" h="8564">
                <a:moveTo>
                  <a:pt x="0" y="8563"/>
                </a:moveTo>
                <a:lnTo>
                  <a:pt x="9102" y="4012"/>
                </a:lnTo>
                <a:lnTo>
                  <a:pt x="12735" y="2672"/>
                </a:lnTo>
                <a:lnTo>
                  <a:pt x="16110" y="1778"/>
                </a:lnTo>
                <a:lnTo>
                  <a:pt x="19313" y="1182"/>
                </a:lnTo>
                <a:lnTo>
                  <a:pt x="68591" y="520"/>
                </a:lnTo>
                <a:lnTo>
                  <a:pt x="379829" y="0"/>
                </a:lnTo>
                <a:lnTo>
                  <a:pt x="450435" y="2535"/>
                </a:lnTo>
                <a:lnTo>
                  <a:pt x="529758" y="5884"/>
                </a:lnTo>
                <a:lnTo>
                  <a:pt x="605593" y="7769"/>
                </a:lnTo>
                <a:lnTo>
                  <a:pt x="1020127" y="856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335"/>
          <p:cNvSpPr/>
          <p:nvPr/>
        </p:nvSpPr>
        <p:spPr>
          <a:xfrm>
            <a:off x="6423659" y="4637722"/>
            <a:ext cx="351474" cy="282894"/>
          </a:xfrm>
          <a:custGeom>
            <a:avLst/>
            <a:gdLst/>
            <a:ahLst/>
            <a:cxnLst/>
            <a:rect l="0" t="0" r="0" b="0"/>
            <a:pathLst>
              <a:path w="351474" h="282894">
                <a:moveTo>
                  <a:pt x="0" y="0"/>
                </a:moveTo>
                <a:lnTo>
                  <a:pt x="4552" y="13653"/>
                </a:lnTo>
                <a:lnTo>
                  <a:pt x="7797" y="18627"/>
                </a:lnTo>
                <a:lnTo>
                  <a:pt x="16483" y="26694"/>
                </a:lnTo>
                <a:lnTo>
                  <a:pt x="24154" y="33454"/>
                </a:lnTo>
                <a:lnTo>
                  <a:pt x="30738" y="40586"/>
                </a:lnTo>
                <a:lnTo>
                  <a:pt x="33827" y="45155"/>
                </a:lnTo>
                <a:lnTo>
                  <a:pt x="36839" y="50106"/>
                </a:lnTo>
                <a:lnTo>
                  <a:pt x="40753" y="55312"/>
                </a:lnTo>
                <a:lnTo>
                  <a:pt x="45266" y="60687"/>
                </a:lnTo>
                <a:lnTo>
                  <a:pt x="50180" y="66176"/>
                </a:lnTo>
                <a:lnTo>
                  <a:pt x="60720" y="74814"/>
                </a:lnTo>
                <a:lnTo>
                  <a:pt x="66198" y="78451"/>
                </a:lnTo>
                <a:lnTo>
                  <a:pt x="71754" y="82781"/>
                </a:lnTo>
                <a:lnTo>
                  <a:pt x="77364" y="87572"/>
                </a:lnTo>
                <a:lnTo>
                  <a:pt x="83009" y="92672"/>
                </a:lnTo>
                <a:lnTo>
                  <a:pt x="94391" y="101786"/>
                </a:lnTo>
                <a:lnTo>
                  <a:pt x="141104" y="138109"/>
                </a:lnTo>
                <a:lnTo>
                  <a:pt x="152172" y="147318"/>
                </a:lnTo>
                <a:lnTo>
                  <a:pt x="161456" y="155362"/>
                </a:lnTo>
                <a:lnTo>
                  <a:pt x="177170" y="167392"/>
                </a:lnTo>
                <a:lnTo>
                  <a:pt x="220030" y="198539"/>
                </a:lnTo>
                <a:lnTo>
                  <a:pt x="237174" y="210464"/>
                </a:lnTo>
                <a:lnTo>
                  <a:pt x="250509" y="219367"/>
                </a:lnTo>
                <a:lnTo>
                  <a:pt x="261304" y="226255"/>
                </a:lnTo>
                <a:lnTo>
                  <a:pt x="270406" y="232752"/>
                </a:lnTo>
                <a:lnTo>
                  <a:pt x="278378" y="238988"/>
                </a:lnTo>
                <a:lnTo>
                  <a:pt x="285598" y="245050"/>
                </a:lnTo>
                <a:lnTo>
                  <a:pt x="294221" y="250997"/>
                </a:lnTo>
                <a:lnTo>
                  <a:pt x="303780" y="256866"/>
                </a:lnTo>
                <a:lnTo>
                  <a:pt x="313963" y="262684"/>
                </a:lnTo>
                <a:lnTo>
                  <a:pt x="321704" y="267516"/>
                </a:lnTo>
                <a:lnTo>
                  <a:pt x="327817" y="271689"/>
                </a:lnTo>
                <a:lnTo>
                  <a:pt x="337150" y="277913"/>
                </a:lnTo>
                <a:lnTo>
                  <a:pt x="340971" y="279573"/>
                </a:lnTo>
                <a:lnTo>
                  <a:pt x="351473" y="28289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336"/>
          <p:cNvSpPr/>
          <p:nvPr/>
        </p:nvSpPr>
        <p:spPr>
          <a:xfrm>
            <a:off x="6475095" y="4629150"/>
            <a:ext cx="248603" cy="317183"/>
          </a:xfrm>
          <a:custGeom>
            <a:avLst/>
            <a:gdLst/>
            <a:ahLst/>
            <a:cxnLst/>
            <a:rect l="0" t="0" r="0" b="0"/>
            <a:pathLst>
              <a:path w="248603" h="317183">
                <a:moveTo>
                  <a:pt x="248602" y="0"/>
                </a:moveTo>
                <a:lnTo>
                  <a:pt x="239501" y="4551"/>
                </a:lnTo>
                <a:lnTo>
                  <a:pt x="232492" y="9325"/>
                </a:lnTo>
                <a:lnTo>
                  <a:pt x="229289" y="11931"/>
                </a:lnTo>
                <a:lnTo>
                  <a:pt x="223191" y="19908"/>
                </a:lnTo>
                <a:lnTo>
                  <a:pt x="220231" y="24701"/>
                </a:lnTo>
                <a:lnTo>
                  <a:pt x="206964" y="45101"/>
                </a:lnTo>
                <a:lnTo>
                  <a:pt x="201793" y="51975"/>
                </a:lnTo>
                <a:lnTo>
                  <a:pt x="196441" y="58463"/>
                </a:lnTo>
                <a:lnTo>
                  <a:pt x="190968" y="64692"/>
                </a:lnTo>
                <a:lnTo>
                  <a:pt x="186367" y="71703"/>
                </a:lnTo>
                <a:lnTo>
                  <a:pt x="182347" y="79235"/>
                </a:lnTo>
                <a:lnTo>
                  <a:pt x="178715" y="87113"/>
                </a:lnTo>
                <a:lnTo>
                  <a:pt x="174388" y="95223"/>
                </a:lnTo>
                <a:lnTo>
                  <a:pt x="169598" y="103487"/>
                </a:lnTo>
                <a:lnTo>
                  <a:pt x="164501" y="111854"/>
                </a:lnTo>
                <a:lnTo>
                  <a:pt x="158245" y="120289"/>
                </a:lnTo>
                <a:lnTo>
                  <a:pt x="151216" y="128770"/>
                </a:lnTo>
                <a:lnTo>
                  <a:pt x="143673" y="137281"/>
                </a:lnTo>
                <a:lnTo>
                  <a:pt x="136740" y="145813"/>
                </a:lnTo>
                <a:lnTo>
                  <a:pt x="130212" y="154359"/>
                </a:lnTo>
                <a:lnTo>
                  <a:pt x="123955" y="162913"/>
                </a:lnTo>
                <a:lnTo>
                  <a:pt x="116927" y="171474"/>
                </a:lnTo>
                <a:lnTo>
                  <a:pt x="109384" y="180038"/>
                </a:lnTo>
                <a:lnTo>
                  <a:pt x="101497" y="188605"/>
                </a:lnTo>
                <a:lnTo>
                  <a:pt x="94335" y="197174"/>
                </a:lnTo>
                <a:lnTo>
                  <a:pt x="87654" y="205744"/>
                </a:lnTo>
                <a:lnTo>
                  <a:pt x="81297" y="214315"/>
                </a:lnTo>
                <a:lnTo>
                  <a:pt x="74200" y="224792"/>
                </a:lnTo>
                <a:lnTo>
                  <a:pt x="38452" y="280510"/>
                </a:lnTo>
                <a:lnTo>
                  <a:pt x="32302" y="288924"/>
                </a:lnTo>
                <a:lnTo>
                  <a:pt x="26297" y="296438"/>
                </a:lnTo>
                <a:lnTo>
                  <a:pt x="20389" y="303353"/>
                </a:lnTo>
                <a:lnTo>
                  <a:pt x="15497" y="307963"/>
                </a:lnTo>
                <a:lnTo>
                  <a:pt x="11284" y="311036"/>
                </a:lnTo>
                <a:lnTo>
                  <a:pt x="0" y="31718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337"/>
          <p:cNvSpPr/>
          <p:nvPr/>
        </p:nvSpPr>
        <p:spPr>
          <a:xfrm>
            <a:off x="6897644" y="4594860"/>
            <a:ext cx="38599" cy="1748791"/>
          </a:xfrm>
          <a:custGeom>
            <a:avLst/>
            <a:gdLst/>
            <a:ahLst/>
            <a:cxnLst/>
            <a:rect l="0" t="0" r="0" b="0"/>
            <a:pathLst>
              <a:path w="38599" h="1748791">
                <a:moveTo>
                  <a:pt x="23221" y="0"/>
                </a:moveTo>
                <a:lnTo>
                  <a:pt x="27772" y="9102"/>
                </a:lnTo>
                <a:lnTo>
                  <a:pt x="29112" y="15593"/>
                </a:lnTo>
                <a:lnTo>
                  <a:pt x="30006" y="23730"/>
                </a:lnTo>
                <a:lnTo>
                  <a:pt x="30998" y="43884"/>
                </a:lnTo>
                <a:lnTo>
                  <a:pt x="31440" y="68716"/>
                </a:lnTo>
                <a:lnTo>
                  <a:pt x="32510" y="82958"/>
                </a:lnTo>
                <a:lnTo>
                  <a:pt x="34177" y="98168"/>
                </a:lnTo>
                <a:lnTo>
                  <a:pt x="36239" y="114023"/>
                </a:lnTo>
                <a:lnTo>
                  <a:pt x="37615" y="127450"/>
                </a:lnTo>
                <a:lnTo>
                  <a:pt x="38531" y="139259"/>
                </a:lnTo>
                <a:lnTo>
                  <a:pt x="38598" y="164763"/>
                </a:lnTo>
                <a:lnTo>
                  <a:pt x="37282" y="182232"/>
                </a:lnTo>
                <a:lnTo>
                  <a:pt x="35452" y="201498"/>
                </a:lnTo>
                <a:lnTo>
                  <a:pt x="34233" y="218152"/>
                </a:lnTo>
                <a:lnTo>
                  <a:pt x="33420" y="233065"/>
                </a:lnTo>
                <a:lnTo>
                  <a:pt x="32275" y="274796"/>
                </a:lnTo>
                <a:lnTo>
                  <a:pt x="31055" y="307869"/>
                </a:lnTo>
                <a:lnTo>
                  <a:pt x="25965" y="376229"/>
                </a:lnTo>
                <a:lnTo>
                  <a:pt x="23081" y="439135"/>
                </a:lnTo>
                <a:lnTo>
                  <a:pt x="17570" y="517252"/>
                </a:lnTo>
                <a:lnTo>
                  <a:pt x="13609" y="602522"/>
                </a:lnTo>
                <a:lnTo>
                  <a:pt x="1249" y="820304"/>
                </a:lnTo>
                <a:lnTo>
                  <a:pt x="0" y="852621"/>
                </a:lnTo>
                <a:lnTo>
                  <a:pt x="1153" y="903770"/>
                </a:lnTo>
                <a:lnTo>
                  <a:pt x="2794" y="925411"/>
                </a:lnTo>
                <a:lnTo>
                  <a:pt x="3888" y="945553"/>
                </a:lnTo>
                <a:lnTo>
                  <a:pt x="5103" y="983173"/>
                </a:lnTo>
                <a:lnTo>
                  <a:pt x="5787" y="1036483"/>
                </a:lnTo>
                <a:lnTo>
                  <a:pt x="6836" y="1053891"/>
                </a:lnTo>
                <a:lnTo>
                  <a:pt x="8487" y="1071211"/>
                </a:lnTo>
                <a:lnTo>
                  <a:pt x="10542" y="1088473"/>
                </a:lnTo>
                <a:lnTo>
                  <a:pt x="11910" y="1105696"/>
                </a:lnTo>
                <a:lnTo>
                  <a:pt x="12823" y="1122894"/>
                </a:lnTo>
                <a:lnTo>
                  <a:pt x="13837" y="1166766"/>
                </a:lnTo>
                <a:lnTo>
                  <a:pt x="14288" y="1237065"/>
                </a:lnTo>
                <a:lnTo>
                  <a:pt x="15360" y="1266670"/>
                </a:lnTo>
                <a:lnTo>
                  <a:pt x="17028" y="1291169"/>
                </a:lnTo>
                <a:lnTo>
                  <a:pt x="19092" y="1312265"/>
                </a:lnTo>
                <a:lnTo>
                  <a:pt x="20468" y="1331090"/>
                </a:lnTo>
                <a:lnTo>
                  <a:pt x="21386" y="1348403"/>
                </a:lnTo>
                <a:lnTo>
                  <a:pt x="21997" y="1364708"/>
                </a:lnTo>
                <a:lnTo>
                  <a:pt x="25217" y="1413304"/>
                </a:lnTo>
                <a:lnTo>
                  <a:pt x="27409" y="1442265"/>
                </a:lnTo>
                <a:lnTo>
                  <a:pt x="28870" y="1480622"/>
                </a:lnTo>
                <a:lnTo>
                  <a:pt x="31536" y="1666047"/>
                </a:lnTo>
                <a:lnTo>
                  <a:pt x="31793" y="174879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338"/>
          <p:cNvSpPr/>
          <p:nvPr/>
        </p:nvSpPr>
        <p:spPr>
          <a:xfrm>
            <a:off x="7135177" y="4596736"/>
            <a:ext cx="176058" cy="409605"/>
          </a:xfrm>
          <a:custGeom>
            <a:avLst/>
            <a:gdLst/>
            <a:ahLst/>
            <a:cxnLst/>
            <a:rect l="0" t="0" r="0" b="0"/>
            <a:pathLst>
              <a:path w="176058" h="409605">
                <a:moveTo>
                  <a:pt x="17145" y="23841"/>
                </a:moveTo>
                <a:lnTo>
                  <a:pt x="12594" y="32943"/>
                </a:lnTo>
                <a:lnTo>
                  <a:pt x="10360" y="39951"/>
                </a:lnTo>
                <a:lnTo>
                  <a:pt x="9103" y="51792"/>
                </a:lnTo>
                <a:lnTo>
                  <a:pt x="8808" y="61981"/>
                </a:lnTo>
                <a:lnTo>
                  <a:pt x="8582" y="121509"/>
                </a:lnTo>
                <a:lnTo>
                  <a:pt x="8576" y="158507"/>
                </a:lnTo>
                <a:lnTo>
                  <a:pt x="9527" y="169816"/>
                </a:lnTo>
                <a:lnTo>
                  <a:pt x="11113" y="179261"/>
                </a:lnTo>
                <a:lnTo>
                  <a:pt x="13124" y="187461"/>
                </a:lnTo>
                <a:lnTo>
                  <a:pt x="17898" y="199114"/>
                </a:lnTo>
                <a:lnTo>
                  <a:pt x="24173" y="209805"/>
                </a:lnTo>
                <a:lnTo>
                  <a:pt x="26593" y="211634"/>
                </a:lnTo>
                <a:lnTo>
                  <a:pt x="30111" y="213806"/>
                </a:lnTo>
                <a:lnTo>
                  <a:pt x="34361" y="216207"/>
                </a:lnTo>
                <a:lnTo>
                  <a:pt x="38147" y="217808"/>
                </a:lnTo>
                <a:lnTo>
                  <a:pt x="41625" y="218875"/>
                </a:lnTo>
                <a:lnTo>
                  <a:pt x="44895" y="219586"/>
                </a:lnTo>
                <a:lnTo>
                  <a:pt x="48027" y="219108"/>
                </a:lnTo>
                <a:lnTo>
                  <a:pt x="51068" y="217836"/>
                </a:lnTo>
                <a:lnTo>
                  <a:pt x="54048" y="216036"/>
                </a:lnTo>
                <a:lnTo>
                  <a:pt x="56035" y="213884"/>
                </a:lnTo>
                <a:lnTo>
                  <a:pt x="57359" y="211496"/>
                </a:lnTo>
                <a:lnTo>
                  <a:pt x="58242" y="208952"/>
                </a:lnTo>
                <a:lnTo>
                  <a:pt x="60736" y="206303"/>
                </a:lnTo>
                <a:lnTo>
                  <a:pt x="64303" y="203585"/>
                </a:lnTo>
                <a:lnTo>
                  <a:pt x="68587" y="200821"/>
                </a:lnTo>
                <a:lnTo>
                  <a:pt x="73347" y="196120"/>
                </a:lnTo>
                <a:lnTo>
                  <a:pt x="78426" y="190128"/>
                </a:lnTo>
                <a:lnTo>
                  <a:pt x="83716" y="183277"/>
                </a:lnTo>
                <a:lnTo>
                  <a:pt x="88196" y="175852"/>
                </a:lnTo>
                <a:lnTo>
                  <a:pt x="92135" y="168044"/>
                </a:lnTo>
                <a:lnTo>
                  <a:pt x="95714" y="159981"/>
                </a:lnTo>
                <a:lnTo>
                  <a:pt x="107310" y="135783"/>
                </a:lnTo>
                <a:lnTo>
                  <a:pt x="139274" y="71096"/>
                </a:lnTo>
                <a:lnTo>
                  <a:pt x="142379" y="63916"/>
                </a:lnTo>
                <a:lnTo>
                  <a:pt x="145402" y="56273"/>
                </a:lnTo>
                <a:lnTo>
                  <a:pt x="148370" y="48320"/>
                </a:lnTo>
                <a:lnTo>
                  <a:pt x="150348" y="41113"/>
                </a:lnTo>
                <a:lnTo>
                  <a:pt x="151668" y="34403"/>
                </a:lnTo>
                <a:lnTo>
                  <a:pt x="152547" y="28025"/>
                </a:lnTo>
                <a:lnTo>
                  <a:pt x="152180" y="22820"/>
                </a:lnTo>
                <a:lnTo>
                  <a:pt x="150984" y="18398"/>
                </a:lnTo>
                <a:lnTo>
                  <a:pt x="148066" y="10945"/>
                </a:lnTo>
                <a:lnTo>
                  <a:pt x="146770" y="4457"/>
                </a:lnTo>
                <a:lnTo>
                  <a:pt x="145472" y="2346"/>
                </a:lnTo>
                <a:lnTo>
                  <a:pt x="143653" y="939"/>
                </a:lnTo>
                <a:lnTo>
                  <a:pt x="141489" y="0"/>
                </a:lnTo>
                <a:lnTo>
                  <a:pt x="140046" y="327"/>
                </a:lnTo>
                <a:lnTo>
                  <a:pt x="139084" y="1498"/>
                </a:lnTo>
                <a:lnTo>
                  <a:pt x="137541" y="5669"/>
                </a:lnTo>
                <a:lnTo>
                  <a:pt x="137329" y="24019"/>
                </a:lnTo>
                <a:lnTo>
                  <a:pt x="137273" y="38248"/>
                </a:lnTo>
                <a:lnTo>
                  <a:pt x="138188" y="49638"/>
                </a:lnTo>
                <a:lnTo>
                  <a:pt x="139751" y="59137"/>
                </a:lnTo>
                <a:lnTo>
                  <a:pt x="149102" y="97170"/>
                </a:lnTo>
                <a:lnTo>
                  <a:pt x="151789" y="107017"/>
                </a:lnTo>
                <a:lnTo>
                  <a:pt x="157315" y="125578"/>
                </a:lnTo>
                <a:lnTo>
                  <a:pt x="160121" y="133576"/>
                </a:lnTo>
                <a:lnTo>
                  <a:pt x="162945" y="140813"/>
                </a:lnTo>
                <a:lnTo>
                  <a:pt x="165781" y="147542"/>
                </a:lnTo>
                <a:lnTo>
                  <a:pt x="167671" y="154886"/>
                </a:lnTo>
                <a:lnTo>
                  <a:pt x="168930" y="162639"/>
                </a:lnTo>
                <a:lnTo>
                  <a:pt x="169770" y="170666"/>
                </a:lnTo>
                <a:lnTo>
                  <a:pt x="171283" y="180779"/>
                </a:lnTo>
                <a:lnTo>
                  <a:pt x="175503" y="204717"/>
                </a:lnTo>
                <a:lnTo>
                  <a:pt x="176057" y="215862"/>
                </a:lnTo>
                <a:lnTo>
                  <a:pt x="175474" y="226150"/>
                </a:lnTo>
                <a:lnTo>
                  <a:pt x="174133" y="235867"/>
                </a:lnTo>
                <a:lnTo>
                  <a:pt x="173238" y="244249"/>
                </a:lnTo>
                <a:lnTo>
                  <a:pt x="172642" y="251742"/>
                </a:lnTo>
                <a:lnTo>
                  <a:pt x="172245" y="258642"/>
                </a:lnTo>
                <a:lnTo>
                  <a:pt x="171028" y="268006"/>
                </a:lnTo>
                <a:lnTo>
                  <a:pt x="169263" y="279010"/>
                </a:lnTo>
                <a:lnTo>
                  <a:pt x="167134" y="291109"/>
                </a:lnTo>
                <a:lnTo>
                  <a:pt x="164763" y="302032"/>
                </a:lnTo>
                <a:lnTo>
                  <a:pt x="162230" y="312172"/>
                </a:lnTo>
                <a:lnTo>
                  <a:pt x="159588" y="321789"/>
                </a:lnTo>
                <a:lnTo>
                  <a:pt x="155922" y="332011"/>
                </a:lnTo>
                <a:lnTo>
                  <a:pt x="151573" y="342635"/>
                </a:lnTo>
                <a:lnTo>
                  <a:pt x="146769" y="353528"/>
                </a:lnTo>
                <a:lnTo>
                  <a:pt x="142614" y="361742"/>
                </a:lnTo>
                <a:lnTo>
                  <a:pt x="138891" y="368171"/>
                </a:lnTo>
                <a:lnTo>
                  <a:pt x="135456" y="373410"/>
                </a:lnTo>
                <a:lnTo>
                  <a:pt x="131262" y="377854"/>
                </a:lnTo>
                <a:lnTo>
                  <a:pt x="126561" y="381770"/>
                </a:lnTo>
                <a:lnTo>
                  <a:pt x="121521" y="385333"/>
                </a:lnTo>
                <a:lnTo>
                  <a:pt x="117209" y="388660"/>
                </a:lnTo>
                <a:lnTo>
                  <a:pt x="113382" y="391832"/>
                </a:lnTo>
                <a:lnTo>
                  <a:pt x="109878" y="394898"/>
                </a:lnTo>
                <a:lnTo>
                  <a:pt x="105637" y="396943"/>
                </a:lnTo>
                <a:lnTo>
                  <a:pt x="100905" y="398306"/>
                </a:lnTo>
                <a:lnTo>
                  <a:pt x="95845" y="399214"/>
                </a:lnTo>
                <a:lnTo>
                  <a:pt x="91519" y="400772"/>
                </a:lnTo>
                <a:lnTo>
                  <a:pt x="87683" y="402763"/>
                </a:lnTo>
                <a:lnTo>
                  <a:pt x="84173" y="405044"/>
                </a:lnTo>
                <a:lnTo>
                  <a:pt x="78023" y="406564"/>
                </a:lnTo>
                <a:lnTo>
                  <a:pt x="70112" y="407577"/>
                </a:lnTo>
                <a:lnTo>
                  <a:pt x="61029" y="408253"/>
                </a:lnTo>
                <a:lnTo>
                  <a:pt x="52116" y="408703"/>
                </a:lnTo>
                <a:lnTo>
                  <a:pt x="43317" y="409003"/>
                </a:lnTo>
                <a:lnTo>
                  <a:pt x="0" y="40960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339"/>
          <p:cNvSpPr/>
          <p:nvPr/>
        </p:nvSpPr>
        <p:spPr>
          <a:xfrm>
            <a:off x="6363652" y="4972189"/>
            <a:ext cx="1148716" cy="77014"/>
          </a:xfrm>
          <a:custGeom>
            <a:avLst/>
            <a:gdLst/>
            <a:ahLst/>
            <a:cxnLst/>
            <a:rect l="0" t="0" r="0" b="0"/>
            <a:pathLst>
              <a:path w="1148716" h="77014">
                <a:moveTo>
                  <a:pt x="0" y="77013"/>
                </a:moveTo>
                <a:lnTo>
                  <a:pt x="4551" y="72463"/>
                </a:lnTo>
                <a:lnTo>
                  <a:pt x="6844" y="71122"/>
                </a:lnTo>
                <a:lnTo>
                  <a:pt x="15574" y="68283"/>
                </a:lnTo>
                <a:lnTo>
                  <a:pt x="19908" y="66430"/>
                </a:lnTo>
                <a:lnTo>
                  <a:pt x="24702" y="64243"/>
                </a:lnTo>
                <a:lnTo>
                  <a:pt x="32661" y="61832"/>
                </a:lnTo>
                <a:lnTo>
                  <a:pt x="42729" y="59273"/>
                </a:lnTo>
                <a:lnTo>
                  <a:pt x="54203" y="56614"/>
                </a:lnTo>
                <a:lnTo>
                  <a:pt x="63758" y="54841"/>
                </a:lnTo>
                <a:lnTo>
                  <a:pt x="79455" y="52872"/>
                </a:lnTo>
                <a:lnTo>
                  <a:pt x="88212" y="51393"/>
                </a:lnTo>
                <a:lnTo>
                  <a:pt x="97861" y="49456"/>
                </a:lnTo>
                <a:lnTo>
                  <a:pt x="108103" y="47212"/>
                </a:lnTo>
                <a:lnTo>
                  <a:pt x="117789" y="45715"/>
                </a:lnTo>
                <a:lnTo>
                  <a:pt x="136171" y="44053"/>
                </a:lnTo>
                <a:lnTo>
                  <a:pt x="146025" y="42657"/>
                </a:lnTo>
                <a:lnTo>
                  <a:pt x="156405" y="40775"/>
                </a:lnTo>
                <a:lnTo>
                  <a:pt x="167136" y="38567"/>
                </a:lnTo>
                <a:lnTo>
                  <a:pt x="178099" y="37095"/>
                </a:lnTo>
                <a:lnTo>
                  <a:pt x="200440" y="35459"/>
                </a:lnTo>
                <a:lnTo>
                  <a:pt x="212684" y="34070"/>
                </a:lnTo>
                <a:lnTo>
                  <a:pt x="225610" y="32192"/>
                </a:lnTo>
                <a:lnTo>
                  <a:pt x="238989" y="29987"/>
                </a:lnTo>
                <a:lnTo>
                  <a:pt x="261244" y="27565"/>
                </a:lnTo>
                <a:lnTo>
                  <a:pt x="321531" y="22334"/>
                </a:lnTo>
                <a:lnTo>
                  <a:pt x="347704" y="20558"/>
                </a:lnTo>
                <a:lnTo>
                  <a:pt x="389485" y="18585"/>
                </a:lnTo>
                <a:lnTo>
                  <a:pt x="408247" y="17106"/>
                </a:lnTo>
                <a:lnTo>
                  <a:pt x="426469" y="15167"/>
                </a:lnTo>
                <a:lnTo>
                  <a:pt x="444333" y="12922"/>
                </a:lnTo>
                <a:lnTo>
                  <a:pt x="524084" y="5212"/>
                </a:lnTo>
                <a:lnTo>
                  <a:pt x="549415" y="3428"/>
                </a:lnTo>
                <a:lnTo>
                  <a:pt x="572016" y="2239"/>
                </a:lnTo>
                <a:lnTo>
                  <a:pt x="592799" y="1446"/>
                </a:lnTo>
                <a:lnTo>
                  <a:pt x="672108" y="331"/>
                </a:lnTo>
                <a:lnTo>
                  <a:pt x="766515" y="0"/>
                </a:lnTo>
                <a:lnTo>
                  <a:pt x="798665" y="906"/>
                </a:lnTo>
                <a:lnTo>
                  <a:pt x="862327" y="4452"/>
                </a:lnTo>
                <a:lnTo>
                  <a:pt x="920467" y="9204"/>
                </a:lnTo>
                <a:lnTo>
                  <a:pt x="947972" y="11805"/>
                </a:lnTo>
                <a:lnTo>
                  <a:pt x="970118" y="13538"/>
                </a:lnTo>
                <a:lnTo>
                  <a:pt x="1004887" y="15465"/>
                </a:lnTo>
                <a:lnTo>
                  <a:pt x="1020444" y="17883"/>
                </a:lnTo>
                <a:lnTo>
                  <a:pt x="1035579" y="21401"/>
                </a:lnTo>
                <a:lnTo>
                  <a:pt x="1123719" y="46602"/>
                </a:lnTo>
                <a:lnTo>
                  <a:pt x="1148715" y="5129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340"/>
          <p:cNvSpPr/>
          <p:nvPr/>
        </p:nvSpPr>
        <p:spPr>
          <a:xfrm>
            <a:off x="6397942" y="5127666"/>
            <a:ext cx="265749" cy="289643"/>
          </a:xfrm>
          <a:custGeom>
            <a:avLst/>
            <a:gdLst/>
            <a:ahLst/>
            <a:cxnLst/>
            <a:rect l="0" t="0" r="0" b="0"/>
            <a:pathLst>
              <a:path w="265749" h="289643">
                <a:moveTo>
                  <a:pt x="0" y="58696"/>
                </a:moveTo>
                <a:lnTo>
                  <a:pt x="0" y="43934"/>
                </a:lnTo>
                <a:lnTo>
                  <a:pt x="7620" y="37530"/>
                </a:lnTo>
                <a:lnTo>
                  <a:pt x="13653" y="33155"/>
                </a:lnTo>
                <a:lnTo>
                  <a:pt x="18627" y="29287"/>
                </a:lnTo>
                <a:lnTo>
                  <a:pt x="26694" y="22448"/>
                </a:lnTo>
                <a:lnTo>
                  <a:pt x="31131" y="20243"/>
                </a:lnTo>
                <a:lnTo>
                  <a:pt x="35994" y="18773"/>
                </a:lnTo>
                <a:lnTo>
                  <a:pt x="41141" y="17793"/>
                </a:lnTo>
                <a:lnTo>
                  <a:pt x="46477" y="16188"/>
                </a:lnTo>
                <a:lnTo>
                  <a:pt x="51940" y="14165"/>
                </a:lnTo>
                <a:lnTo>
                  <a:pt x="57487" y="11864"/>
                </a:lnTo>
                <a:lnTo>
                  <a:pt x="63089" y="10329"/>
                </a:lnTo>
                <a:lnTo>
                  <a:pt x="68730" y="9307"/>
                </a:lnTo>
                <a:lnTo>
                  <a:pt x="74395" y="8625"/>
                </a:lnTo>
                <a:lnTo>
                  <a:pt x="81029" y="7218"/>
                </a:lnTo>
                <a:lnTo>
                  <a:pt x="88310" y="5327"/>
                </a:lnTo>
                <a:lnTo>
                  <a:pt x="96020" y="3115"/>
                </a:lnTo>
                <a:lnTo>
                  <a:pt x="103066" y="1639"/>
                </a:lnTo>
                <a:lnTo>
                  <a:pt x="109668" y="656"/>
                </a:lnTo>
                <a:lnTo>
                  <a:pt x="115975" y="0"/>
                </a:lnTo>
                <a:lnTo>
                  <a:pt x="122084" y="515"/>
                </a:lnTo>
                <a:lnTo>
                  <a:pt x="128061" y="1811"/>
                </a:lnTo>
                <a:lnTo>
                  <a:pt x="140736" y="5791"/>
                </a:lnTo>
                <a:lnTo>
                  <a:pt x="155895" y="10735"/>
                </a:lnTo>
                <a:lnTo>
                  <a:pt x="163938" y="14340"/>
                </a:lnTo>
                <a:lnTo>
                  <a:pt x="172157" y="18648"/>
                </a:lnTo>
                <a:lnTo>
                  <a:pt x="180493" y="23425"/>
                </a:lnTo>
                <a:lnTo>
                  <a:pt x="187004" y="27561"/>
                </a:lnTo>
                <a:lnTo>
                  <a:pt x="192297" y="31272"/>
                </a:lnTo>
                <a:lnTo>
                  <a:pt x="196778" y="34699"/>
                </a:lnTo>
                <a:lnTo>
                  <a:pt x="199766" y="37936"/>
                </a:lnTo>
                <a:lnTo>
                  <a:pt x="201757" y="41046"/>
                </a:lnTo>
                <a:lnTo>
                  <a:pt x="204922" y="47994"/>
                </a:lnTo>
                <a:lnTo>
                  <a:pt x="217439" y="73456"/>
                </a:lnTo>
                <a:lnTo>
                  <a:pt x="220464" y="82084"/>
                </a:lnTo>
                <a:lnTo>
                  <a:pt x="221271" y="85718"/>
                </a:lnTo>
                <a:lnTo>
                  <a:pt x="220857" y="90046"/>
                </a:lnTo>
                <a:lnTo>
                  <a:pt x="219628" y="94836"/>
                </a:lnTo>
                <a:lnTo>
                  <a:pt x="217856" y="99934"/>
                </a:lnTo>
                <a:lnTo>
                  <a:pt x="216675" y="105239"/>
                </a:lnTo>
                <a:lnTo>
                  <a:pt x="215887" y="110679"/>
                </a:lnTo>
                <a:lnTo>
                  <a:pt x="215362" y="116211"/>
                </a:lnTo>
                <a:lnTo>
                  <a:pt x="213107" y="122757"/>
                </a:lnTo>
                <a:lnTo>
                  <a:pt x="209699" y="129978"/>
                </a:lnTo>
                <a:lnTo>
                  <a:pt x="205523" y="137650"/>
                </a:lnTo>
                <a:lnTo>
                  <a:pt x="190541" y="166651"/>
                </a:lnTo>
                <a:lnTo>
                  <a:pt x="185130" y="175433"/>
                </a:lnTo>
                <a:lnTo>
                  <a:pt x="179617" y="183193"/>
                </a:lnTo>
                <a:lnTo>
                  <a:pt x="174037" y="190272"/>
                </a:lnTo>
                <a:lnTo>
                  <a:pt x="168413" y="196896"/>
                </a:lnTo>
                <a:lnTo>
                  <a:pt x="162758" y="203217"/>
                </a:lnTo>
                <a:lnTo>
                  <a:pt x="157083" y="209335"/>
                </a:lnTo>
                <a:lnTo>
                  <a:pt x="150442" y="217225"/>
                </a:lnTo>
                <a:lnTo>
                  <a:pt x="135442" y="236151"/>
                </a:lnTo>
                <a:lnTo>
                  <a:pt x="128396" y="243675"/>
                </a:lnTo>
                <a:lnTo>
                  <a:pt x="121792" y="249642"/>
                </a:lnTo>
                <a:lnTo>
                  <a:pt x="115485" y="254574"/>
                </a:lnTo>
                <a:lnTo>
                  <a:pt x="110328" y="258814"/>
                </a:lnTo>
                <a:lnTo>
                  <a:pt x="102057" y="266065"/>
                </a:lnTo>
                <a:lnTo>
                  <a:pt x="97566" y="269332"/>
                </a:lnTo>
                <a:lnTo>
                  <a:pt x="92666" y="272462"/>
                </a:lnTo>
                <a:lnTo>
                  <a:pt x="87495" y="275502"/>
                </a:lnTo>
                <a:lnTo>
                  <a:pt x="82143" y="278481"/>
                </a:lnTo>
                <a:lnTo>
                  <a:pt x="71116" y="284331"/>
                </a:lnTo>
                <a:lnTo>
                  <a:pt x="66461" y="286272"/>
                </a:lnTo>
                <a:lnTo>
                  <a:pt x="58748" y="288428"/>
                </a:lnTo>
                <a:lnTo>
                  <a:pt x="52146" y="289387"/>
                </a:lnTo>
                <a:lnTo>
                  <a:pt x="49051" y="289642"/>
                </a:lnTo>
                <a:lnTo>
                  <a:pt x="45083" y="288860"/>
                </a:lnTo>
                <a:lnTo>
                  <a:pt x="40533" y="287386"/>
                </a:lnTo>
                <a:lnTo>
                  <a:pt x="35594" y="285452"/>
                </a:lnTo>
                <a:lnTo>
                  <a:pt x="27567" y="280761"/>
                </a:lnTo>
                <a:lnTo>
                  <a:pt x="24093" y="278177"/>
                </a:lnTo>
                <a:lnTo>
                  <a:pt x="22730" y="275502"/>
                </a:lnTo>
                <a:lnTo>
                  <a:pt x="22773" y="272766"/>
                </a:lnTo>
                <a:lnTo>
                  <a:pt x="23754" y="269989"/>
                </a:lnTo>
                <a:lnTo>
                  <a:pt x="24845" y="261824"/>
                </a:lnTo>
                <a:lnTo>
                  <a:pt x="25136" y="256980"/>
                </a:lnTo>
                <a:lnTo>
                  <a:pt x="26282" y="252798"/>
                </a:lnTo>
                <a:lnTo>
                  <a:pt x="30097" y="245611"/>
                </a:lnTo>
                <a:lnTo>
                  <a:pt x="37506" y="239242"/>
                </a:lnTo>
                <a:lnTo>
                  <a:pt x="42149" y="236210"/>
                </a:lnTo>
                <a:lnTo>
                  <a:pt x="49848" y="227761"/>
                </a:lnTo>
                <a:lnTo>
                  <a:pt x="53235" y="222841"/>
                </a:lnTo>
                <a:lnTo>
                  <a:pt x="57397" y="218608"/>
                </a:lnTo>
                <a:lnTo>
                  <a:pt x="62078" y="214835"/>
                </a:lnTo>
                <a:lnTo>
                  <a:pt x="67102" y="211366"/>
                </a:lnTo>
                <a:lnTo>
                  <a:pt x="72357" y="208101"/>
                </a:lnTo>
                <a:lnTo>
                  <a:pt x="77766" y="204972"/>
                </a:lnTo>
                <a:lnTo>
                  <a:pt x="83276" y="201933"/>
                </a:lnTo>
                <a:lnTo>
                  <a:pt x="89808" y="198955"/>
                </a:lnTo>
                <a:lnTo>
                  <a:pt x="97019" y="196017"/>
                </a:lnTo>
                <a:lnTo>
                  <a:pt x="104685" y="193106"/>
                </a:lnTo>
                <a:lnTo>
                  <a:pt x="111700" y="190213"/>
                </a:lnTo>
                <a:lnTo>
                  <a:pt x="118281" y="187331"/>
                </a:lnTo>
                <a:lnTo>
                  <a:pt x="124574" y="184458"/>
                </a:lnTo>
                <a:lnTo>
                  <a:pt x="131627" y="182543"/>
                </a:lnTo>
                <a:lnTo>
                  <a:pt x="139186" y="181266"/>
                </a:lnTo>
                <a:lnTo>
                  <a:pt x="147084" y="180414"/>
                </a:lnTo>
                <a:lnTo>
                  <a:pt x="155206" y="179846"/>
                </a:lnTo>
                <a:lnTo>
                  <a:pt x="163478" y="179468"/>
                </a:lnTo>
                <a:lnTo>
                  <a:pt x="171850" y="179215"/>
                </a:lnTo>
                <a:lnTo>
                  <a:pt x="181242" y="180000"/>
                </a:lnTo>
                <a:lnTo>
                  <a:pt x="191313" y="181475"/>
                </a:lnTo>
                <a:lnTo>
                  <a:pt x="201838" y="183411"/>
                </a:lnTo>
                <a:lnTo>
                  <a:pt x="209805" y="185655"/>
                </a:lnTo>
                <a:lnTo>
                  <a:pt x="216071" y="188102"/>
                </a:lnTo>
                <a:lnTo>
                  <a:pt x="221200" y="190687"/>
                </a:lnTo>
                <a:lnTo>
                  <a:pt x="229438" y="196099"/>
                </a:lnTo>
                <a:lnTo>
                  <a:pt x="237228" y="201679"/>
                </a:lnTo>
                <a:lnTo>
                  <a:pt x="241972" y="204501"/>
                </a:lnTo>
                <a:lnTo>
                  <a:pt x="247039" y="207334"/>
                </a:lnTo>
                <a:lnTo>
                  <a:pt x="255210" y="213023"/>
                </a:lnTo>
                <a:lnTo>
                  <a:pt x="265748" y="22157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341"/>
          <p:cNvSpPr/>
          <p:nvPr/>
        </p:nvSpPr>
        <p:spPr>
          <a:xfrm>
            <a:off x="6372225" y="5538196"/>
            <a:ext cx="214290" cy="316822"/>
          </a:xfrm>
          <a:custGeom>
            <a:avLst/>
            <a:gdLst/>
            <a:ahLst/>
            <a:cxnLst/>
            <a:rect l="0" t="0" r="0" b="0"/>
            <a:pathLst>
              <a:path w="214290" h="316822">
                <a:moveTo>
                  <a:pt x="0" y="76791"/>
                </a:moveTo>
                <a:lnTo>
                  <a:pt x="0" y="67690"/>
                </a:lnTo>
                <a:lnTo>
                  <a:pt x="1904" y="63103"/>
                </a:lnTo>
                <a:lnTo>
                  <a:pt x="5079" y="58141"/>
                </a:lnTo>
                <a:lnTo>
                  <a:pt x="9102" y="52928"/>
                </a:lnTo>
                <a:lnTo>
                  <a:pt x="12735" y="48500"/>
                </a:lnTo>
                <a:lnTo>
                  <a:pt x="19312" y="41040"/>
                </a:lnTo>
                <a:lnTo>
                  <a:pt x="23352" y="37717"/>
                </a:lnTo>
                <a:lnTo>
                  <a:pt x="27951" y="34549"/>
                </a:lnTo>
                <a:lnTo>
                  <a:pt x="32921" y="31484"/>
                </a:lnTo>
                <a:lnTo>
                  <a:pt x="41950" y="26585"/>
                </a:lnTo>
                <a:lnTo>
                  <a:pt x="67222" y="13520"/>
                </a:lnTo>
                <a:lnTo>
                  <a:pt x="78152" y="8893"/>
                </a:lnTo>
                <a:lnTo>
                  <a:pt x="87343" y="5808"/>
                </a:lnTo>
                <a:lnTo>
                  <a:pt x="95376" y="3752"/>
                </a:lnTo>
                <a:lnTo>
                  <a:pt x="101684" y="2381"/>
                </a:lnTo>
                <a:lnTo>
                  <a:pt x="106842" y="1467"/>
                </a:lnTo>
                <a:lnTo>
                  <a:pt x="111233" y="857"/>
                </a:lnTo>
                <a:lnTo>
                  <a:pt x="115112" y="451"/>
                </a:lnTo>
                <a:lnTo>
                  <a:pt x="118652" y="180"/>
                </a:lnTo>
                <a:lnTo>
                  <a:pt x="121963" y="0"/>
                </a:lnTo>
                <a:lnTo>
                  <a:pt x="125124" y="832"/>
                </a:lnTo>
                <a:lnTo>
                  <a:pt x="131175" y="4297"/>
                </a:lnTo>
                <a:lnTo>
                  <a:pt x="133170" y="7506"/>
                </a:lnTo>
                <a:lnTo>
                  <a:pt x="135387" y="16153"/>
                </a:lnTo>
                <a:lnTo>
                  <a:pt x="136372" y="23806"/>
                </a:lnTo>
                <a:lnTo>
                  <a:pt x="136810" y="31334"/>
                </a:lnTo>
                <a:lnTo>
                  <a:pt x="137004" y="41031"/>
                </a:lnTo>
                <a:lnTo>
                  <a:pt x="135151" y="49141"/>
                </a:lnTo>
                <a:lnTo>
                  <a:pt x="132011" y="59310"/>
                </a:lnTo>
                <a:lnTo>
                  <a:pt x="128012" y="70853"/>
                </a:lnTo>
                <a:lnTo>
                  <a:pt x="124393" y="80452"/>
                </a:lnTo>
                <a:lnTo>
                  <a:pt x="121029" y="88757"/>
                </a:lnTo>
                <a:lnTo>
                  <a:pt x="117833" y="96198"/>
                </a:lnTo>
                <a:lnTo>
                  <a:pt x="112845" y="103064"/>
                </a:lnTo>
                <a:lnTo>
                  <a:pt x="106663" y="109546"/>
                </a:lnTo>
                <a:lnTo>
                  <a:pt x="94078" y="120876"/>
                </a:lnTo>
                <a:lnTo>
                  <a:pt x="79569" y="134514"/>
                </a:lnTo>
                <a:lnTo>
                  <a:pt x="78764" y="134323"/>
                </a:lnTo>
                <a:lnTo>
                  <a:pt x="78226" y="133243"/>
                </a:lnTo>
                <a:lnTo>
                  <a:pt x="77868" y="131571"/>
                </a:lnTo>
                <a:lnTo>
                  <a:pt x="80487" y="127598"/>
                </a:lnTo>
                <a:lnTo>
                  <a:pt x="85090" y="122093"/>
                </a:lnTo>
                <a:lnTo>
                  <a:pt x="91017" y="115565"/>
                </a:lnTo>
                <a:lnTo>
                  <a:pt x="96873" y="110260"/>
                </a:lnTo>
                <a:lnTo>
                  <a:pt x="102682" y="105771"/>
                </a:lnTo>
                <a:lnTo>
                  <a:pt x="108459" y="101826"/>
                </a:lnTo>
                <a:lnTo>
                  <a:pt x="114216" y="99196"/>
                </a:lnTo>
                <a:lnTo>
                  <a:pt x="119959" y="97443"/>
                </a:lnTo>
                <a:lnTo>
                  <a:pt x="125693" y="96274"/>
                </a:lnTo>
                <a:lnTo>
                  <a:pt x="131419" y="94542"/>
                </a:lnTo>
                <a:lnTo>
                  <a:pt x="137143" y="92435"/>
                </a:lnTo>
                <a:lnTo>
                  <a:pt x="142864" y="90078"/>
                </a:lnTo>
                <a:lnTo>
                  <a:pt x="148583" y="88507"/>
                </a:lnTo>
                <a:lnTo>
                  <a:pt x="154300" y="87459"/>
                </a:lnTo>
                <a:lnTo>
                  <a:pt x="160017" y="86761"/>
                </a:lnTo>
                <a:lnTo>
                  <a:pt x="165732" y="87247"/>
                </a:lnTo>
                <a:lnTo>
                  <a:pt x="171449" y="88524"/>
                </a:lnTo>
                <a:lnTo>
                  <a:pt x="177164" y="90329"/>
                </a:lnTo>
                <a:lnTo>
                  <a:pt x="181926" y="91531"/>
                </a:lnTo>
                <a:lnTo>
                  <a:pt x="186054" y="92333"/>
                </a:lnTo>
                <a:lnTo>
                  <a:pt x="189758" y="92867"/>
                </a:lnTo>
                <a:lnTo>
                  <a:pt x="194133" y="94176"/>
                </a:lnTo>
                <a:lnTo>
                  <a:pt x="198954" y="96001"/>
                </a:lnTo>
                <a:lnTo>
                  <a:pt x="204074" y="98171"/>
                </a:lnTo>
                <a:lnTo>
                  <a:pt x="207487" y="100569"/>
                </a:lnTo>
                <a:lnTo>
                  <a:pt x="209762" y="103121"/>
                </a:lnTo>
                <a:lnTo>
                  <a:pt x="211278" y="105774"/>
                </a:lnTo>
                <a:lnTo>
                  <a:pt x="212964" y="113802"/>
                </a:lnTo>
                <a:lnTo>
                  <a:pt x="213413" y="118610"/>
                </a:lnTo>
                <a:lnTo>
                  <a:pt x="213713" y="124673"/>
                </a:lnTo>
                <a:lnTo>
                  <a:pt x="214045" y="139029"/>
                </a:lnTo>
                <a:lnTo>
                  <a:pt x="214289" y="181049"/>
                </a:lnTo>
                <a:lnTo>
                  <a:pt x="213344" y="188206"/>
                </a:lnTo>
                <a:lnTo>
                  <a:pt x="211762" y="194883"/>
                </a:lnTo>
                <a:lnTo>
                  <a:pt x="209755" y="201239"/>
                </a:lnTo>
                <a:lnTo>
                  <a:pt x="206511" y="207381"/>
                </a:lnTo>
                <a:lnTo>
                  <a:pt x="202445" y="213381"/>
                </a:lnTo>
                <a:lnTo>
                  <a:pt x="197827" y="219287"/>
                </a:lnTo>
                <a:lnTo>
                  <a:pt x="193798" y="225128"/>
                </a:lnTo>
                <a:lnTo>
                  <a:pt x="190158" y="230928"/>
                </a:lnTo>
                <a:lnTo>
                  <a:pt x="186780" y="236699"/>
                </a:lnTo>
                <a:lnTo>
                  <a:pt x="182622" y="242451"/>
                </a:lnTo>
                <a:lnTo>
                  <a:pt x="177945" y="248191"/>
                </a:lnTo>
                <a:lnTo>
                  <a:pt x="172923" y="253923"/>
                </a:lnTo>
                <a:lnTo>
                  <a:pt x="167669" y="259649"/>
                </a:lnTo>
                <a:lnTo>
                  <a:pt x="156752" y="271091"/>
                </a:lnTo>
                <a:lnTo>
                  <a:pt x="151173" y="275857"/>
                </a:lnTo>
                <a:lnTo>
                  <a:pt x="145550" y="279987"/>
                </a:lnTo>
                <a:lnTo>
                  <a:pt x="139896" y="283692"/>
                </a:lnTo>
                <a:lnTo>
                  <a:pt x="134221" y="287115"/>
                </a:lnTo>
                <a:lnTo>
                  <a:pt x="128533" y="290350"/>
                </a:lnTo>
                <a:lnTo>
                  <a:pt x="122836" y="293459"/>
                </a:lnTo>
                <a:lnTo>
                  <a:pt x="116181" y="296483"/>
                </a:lnTo>
                <a:lnTo>
                  <a:pt x="108886" y="299453"/>
                </a:lnTo>
                <a:lnTo>
                  <a:pt x="101165" y="302385"/>
                </a:lnTo>
                <a:lnTo>
                  <a:pt x="94114" y="304340"/>
                </a:lnTo>
                <a:lnTo>
                  <a:pt x="87507" y="305643"/>
                </a:lnTo>
                <a:lnTo>
                  <a:pt x="81198" y="306511"/>
                </a:lnTo>
                <a:lnTo>
                  <a:pt x="75087" y="307091"/>
                </a:lnTo>
                <a:lnTo>
                  <a:pt x="69108" y="307476"/>
                </a:lnTo>
                <a:lnTo>
                  <a:pt x="58337" y="307905"/>
                </a:lnTo>
                <a:lnTo>
                  <a:pt x="46918" y="308147"/>
                </a:lnTo>
                <a:lnTo>
                  <a:pt x="40537" y="308204"/>
                </a:lnTo>
                <a:lnTo>
                  <a:pt x="37502" y="309171"/>
                </a:lnTo>
                <a:lnTo>
                  <a:pt x="34526" y="310769"/>
                </a:lnTo>
                <a:lnTo>
                  <a:pt x="17145" y="31682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342"/>
          <p:cNvSpPr/>
          <p:nvPr/>
        </p:nvSpPr>
        <p:spPr>
          <a:xfrm>
            <a:off x="6303645" y="5975032"/>
            <a:ext cx="274321" cy="153656"/>
          </a:xfrm>
          <a:custGeom>
            <a:avLst/>
            <a:gdLst/>
            <a:ahLst/>
            <a:cxnLst/>
            <a:rect l="0" t="0" r="0" b="0"/>
            <a:pathLst>
              <a:path w="274321" h="153656">
                <a:moveTo>
                  <a:pt x="0" y="0"/>
                </a:moveTo>
                <a:lnTo>
                  <a:pt x="9101" y="9102"/>
                </a:lnTo>
                <a:lnTo>
                  <a:pt x="11783" y="12735"/>
                </a:lnTo>
                <a:lnTo>
                  <a:pt x="13570" y="16110"/>
                </a:lnTo>
                <a:lnTo>
                  <a:pt x="14761" y="19313"/>
                </a:lnTo>
                <a:lnTo>
                  <a:pt x="16508" y="23353"/>
                </a:lnTo>
                <a:lnTo>
                  <a:pt x="20989" y="32921"/>
                </a:lnTo>
                <a:lnTo>
                  <a:pt x="22565" y="38140"/>
                </a:lnTo>
                <a:lnTo>
                  <a:pt x="23616" y="43525"/>
                </a:lnTo>
                <a:lnTo>
                  <a:pt x="24316" y="49019"/>
                </a:lnTo>
                <a:lnTo>
                  <a:pt x="24783" y="54587"/>
                </a:lnTo>
                <a:lnTo>
                  <a:pt x="25095" y="60204"/>
                </a:lnTo>
                <a:lnTo>
                  <a:pt x="25440" y="71525"/>
                </a:lnTo>
                <a:lnTo>
                  <a:pt x="25681" y="100024"/>
                </a:lnTo>
                <a:lnTo>
                  <a:pt x="24740" y="105735"/>
                </a:lnTo>
                <a:lnTo>
                  <a:pt x="23161" y="111448"/>
                </a:lnTo>
                <a:lnTo>
                  <a:pt x="21156" y="117161"/>
                </a:lnTo>
                <a:lnTo>
                  <a:pt x="19819" y="122875"/>
                </a:lnTo>
                <a:lnTo>
                  <a:pt x="18927" y="128589"/>
                </a:lnTo>
                <a:lnTo>
                  <a:pt x="18333" y="134304"/>
                </a:lnTo>
                <a:lnTo>
                  <a:pt x="16985" y="139066"/>
                </a:lnTo>
                <a:lnTo>
                  <a:pt x="15133" y="143193"/>
                </a:lnTo>
                <a:lnTo>
                  <a:pt x="12946" y="146897"/>
                </a:lnTo>
                <a:lnTo>
                  <a:pt x="12440" y="149367"/>
                </a:lnTo>
                <a:lnTo>
                  <a:pt x="13056" y="151013"/>
                </a:lnTo>
                <a:lnTo>
                  <a:pt x="14419" y="152110"/>
                </a:lnTo>
                <a:lnTo>
                  <a:pt x="16280" y="152842"/>
                </a:lnTo>
                <a:lnTo>
                  <a:pt x="20888" y="153655"/>
                </a:lnTo>
                <a:lnTo>
                  <a:pt x="23450" y="152919"/>
                </a:lnTo>
                <a:lnTo>
                  <a:pt x="31607" y="148286"/>
                </a:lnTo>
                <a:lnTo>
                  <a:pt x="37225" y="146867"/>
                </a:lnTo>
                <a:lnTo>
                  <a:pt x="41961" y="144584"/>
                </a:lnTo>
                <a:lnTo>
                  <a:pt x="47976" y="141157"/>
                </a:lnTo>
                <a:lnTo>
                  <a:pt x="54844" y="136967"/>
                </a:lnTo>
                <a:lnTo>
                  <a:pt x="61328" y="133222"/>
                </a:lnTo>
                <a:lnTo>
                  <a:pt x="73611" y="126519"/>
                </a:lnTo>
                <a:lnTo>
                  <a:pt x="91237" y="117392"/>
                </a:lnTo>
                <a:lnTo>
                  <a:pt x="98925" y="114456"/>
                </a:lnTo>
                <a:lnTo>
                  <a:pt x="107860" y="111547"/>
                </a:lnTo>
                <a:lnTo>
                  <a:pt x="117626" y="108654"/>
                </a:lnTo>
                <a:lnTo>
                  <a:pt x="130805" y="106726"/>
                </a:lnTo>
                <a:lnTo>
                  <a:pt x="146258" y="105441"/>
                </a:lnTo>
                <a:lnTo>
                  <a:pt x="163228" y="104584"/>
                </a:lnTo>
                <a:lnTo>
                  <a:pt x="176446" y="103060"/>
                </a:lnTo>
                <a:lnTo>
                  <a:pt x="187163" y="101092"/>
                </a:lnTo>
                <a:lnTo>
                  <a:pt x="196213" y="98827"/>
                </a:lnTo>
                <a:lnTo>
                  <a:pt x="206056" y="97318"/>
                </a:lnTo>
                <a:lnTo>
                  <a:pt x="216428" y="96311"/>
                </a:lnTo>
                <a:lnTo>
                  <a:pt x="235255" y="95192"/>
                </a:lnTo>
                <a:lnTo>
                  <a:pt x="246797" y="94695"/>
                </a:lnTo>
                <a:lnTo>
                  <a:pt x="274320" y="9429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343"/>
          <p:cNvSpPr/>
          <p:nvPr/>
        </p:nvSpPr>
        <p:spPr>
          <a:xfrm>
            <a:off x="6483821" y="5940742"/>
            <a:ext cx="34137" cy="428626"/>
          </a:xfrm>
          <a:custGeom>
            <a:avLst/>
            <a:gdLst/>
            <a:ahLst/>
            <a:cxnLst/>
            <a:rect l="0" t="0" r="0" b="0"/>
            <a:pathLst>
              <a:path w="34137" h="428626">
                <a:moveTo>
                  <a:pt x="34136" y="0"/>
                </a:moveTo>
                <a:lnTo>
                  <a:pt x="25035" y="4551"/>
                </a:lnTo>
                <a:lnTo>
                  <a:pt x="21401" y="7797"/>
                </a:lnTo>
                <a:lnTo>
                  <a:pt x="18026" y="11865"/>
                </a:lnTo>
                <a:lnTo>
                  <a:pt x="14823" y="16483"/>
                </a:lnTo>
                <a:lnTo>
                  <a:pt x="11736" y="21466"/>
                </a:lnTo>
                <a:lnTo>
                  <a:pt x="8725" y="26693"/>
                </a:lnTo>
                <a:lnTo>
                  <a:pt x="5765" y="32083"/>
                </a:lnTo>
                <a:lnTo>
                  <a:pt x="3792" y="39486"/>
                </a:lnTo>
                <a:lnTo>
                  <a:pt x="2477" y="48232"/>
                </a:lnTo>
                <a:lnTo>
                  <a:pt x="1600" y="57872"/>
                </a:lnTo>
                <a:lnTo>
                  <a:pt x="1015" y="68109"/>
                </a:lnTo>
                <a:lnTo>
                  <a:pt x="366" y="89644"/>
                </a:lnTo>
                <a:lnTo>
                  <a:pt x="0" y="127738"/>
                </a:lnTo>
                <a:lnTo>
                  <a:pt x="2455" y="183137"/>
                </a:lnTo>
                <a:lnTo>
                  <a:pt x="5768" y="247129"/>
                </a:lnTo>
                <a:lnTo>
                  <a:pt x="7241" y="288270"/>
                </a:lnTo>
                <a:lnTo>
                  <a:pt x="8586" y="304575"/>
                </a:lnTo>
                <a:lnTo>
                  <a:pt x="10435" y="319255"/>
                </a:lnTo>
                <a:lnTo>
                  <a:pt x="12620" y="332852"/>
                </a:lnTo>
                <a:lnTo>
                  <a:pt x="14077" y="348584"/>
                </a:lnTo>
                <a:lnTo>
                  <a:pt x="15049" y="365739"/>
                </a:lnTo>
                <a:lnTo>
                  <a:pt x="16991" y="42862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344"/>
          <p:cNvSpPr/>
          <p:nvPr/>
        </p:nvSpPr>
        <p:spPr>
          <a:xfrm>
            <a:off x="7058025" y="5023485"/>
            <a:ext cx="291466" cy="299920"/>
          </a:xfrm>
          <a:custGeom>
            <a:avLst/>
            <a:gdLst/>
            <a:ahLst/>
            <a:cxnLst/>
            <a:rect l="0" t="0" r="0" b="0"/>
            <a:pathLst>
              <a:path w="291466" h="299920">
                <a:moveTo>
                  <a:pt x="291465" y="0"/>
                </a:moveTo>
                <a:lnTo>
                  <a:pt x="282363" y="4551"/>
                </a:lnTo>
                <a:lnTo>
                  <a:pt x="275355" y="9324"/>
                </a:lnTo>
                <a:lnTo>
                  <a:pt x="269064" y="14622"/>
                </a:lnTo>
                <a:lnTo>
                  <a:pt x="263094" y="20150"/>
                </a:lnTo>
                <a:lnTo>
                  <a:pt x="256358" y="23911"/>
                </a:lnTo>
                <a:lnTo>
                  <a:pt x="247105" y="28323"/>
                </a:lnTo>
                <a:lnTo>
                  <a:pt x="226982" y="37352"/>
                </a:lnTo>
                <a:lnTo>
                  <a:pt x="204943" y="47791"/>
                </a:lnTo>
                <a:lnTo>
                  <a:pt x="192368" y="53943"/>
                </a:lnTo>
                <a:lnTo>
                  <a:pt x="184443" y="56917"/>
                </a:lnTo>
                <a:lnTo>
                  <a:pt x="175349" y="59852"/>
                </a:lnTo>
                <a:lnTo>
                  <a:pt x="165476" y="62761"/>
                </a:lnTo>
                <a:lnTo>
                  <a:pt x="156990" y="64700"/>
                </a:lnTo>
                <a:lnTo>
                  <a:pt x="149428" y="65994"/>
                </a:lnTo>
                <a:lnTo>
                  <a:pt x="142481" y="66856"/>
                </a:lnTo>
                <a:lnTo>
                  <a:pt x="135945" y="67431"/>
                </a:lnTo>
                <a:lnTo>
                  <a:pt x="129682" y="67813"/>
                </a:lnTo>
                <a:lnTo>
                  <a:pt x="117643" y="68239"/>
                </a:lnTo>
                <a:lnTo>
                  <a:pt x="93197" y="68535"/>
                </a:lnTo>
                <a:lnTo>
                  <a:pt x="88801" y="67597"/>
                </a:lnTo>
                <a:lnTo>
                  <a:pt x="83966" y="66019"/>
                </a:lnTo>
                <a:lnTo>
                  <a:pt x="78837" y="64016"/>
                </a:lnTo>
                <a:lnTo>
                  <a:pt x="65519" y="59249"/>
                </a:lnTo>
                <a:lnTo>
                  <a:pt x="57967" y="56644"/>
                </a:lnTo>
                <a:lnTo>
                  <a:pt x="52931" y="55860"/>
                </a:lnTo>
                <a:lnTo>
                  <a:pt x="49575" y="56290"/>
                </a:lnTo>
                <a:lnTo>
                  <a:pt x="47338" y="57528"/>
                </a:lnTo>
                <a:lnTo>
                  <a:pt x="45846" y="64070"/>
                </a:lnTo>
                <a:lnTo>
                  <a:pt x="44851" y="74146"/>
                </a:lnTo>
                <a:lnTo>
                  <a:pt x="44188" y="86578"/>
                </a:lnTo>
                <a:lnTo>
                  <a:pt x="42794" y="97724"/>
                </a:lnTo>
                <a:lnTo>
                  <a:pt x="40912" y="108011"/>
                </a:lnTo>
                <a:lnTo>
                  <a:pt x="38704" y="117727"/>
                </a:lnTo>
                <a:lnTo>
                  <a:pt x="36280" y="127063"/>
                </a:lnTo>
                <a:lnTo>
                  <a:pt x="33712" y="136143"/>
                </a:lnTo>
                <a:lnTo>
                  <a:pt x="31047" y="145054"/>
                </a:lnTo>
                <a:lnTo>
                  <a:pt x="29271" y="151948"/>
                </a:lnTo>
                <a:lnTo>
                  <a:pt x="28086" y="157496"/>
                </a:lnTo>
                <a:lnTo>
                  <a:pt x="27296" y="162147"/>
                </a:lnTo>
                <a:lnTo>
                  <a:pt x="27723" y="165248"/>
                </a:lnTo>
                <a:lnTo>
                  <a:pt x="28959" y="167315"/>
                </a:lnTo>
                <a:lnTo>
                  <a:pt x="30736" y="168694"/>
                </a:lnTo>
                <a:lnTo>
                  <a:pt x="31920" y="170565"/>
                </a:lnTo>
                <a:lnTo>
                  <a:pt x="33237" y="175184"/>
                </a:lnTo>
                <a:lnTo>
                  <a:pt x="34540" y="175844"/>
                </a:lnTo>
                <a:lnTo>
                  <a:pt x="36362" y="175332"/>
                </a:lnTo>
                <a:lnTo>
                  <a:pt x="40926" y="172223"/>
                </a:lnTo>
                <a:lnTo>
                  <a:pt x="46129" y="167665"/>
                </a:lnTo>
                <a:lnTo>
                  <a:pt x="48850" y="166069"/>
                </a:lnTo>
                <a:lnTo>
                  <a:pt x="57231" y="162870"/>
                </a:lnTo>
                <a:lnTo>
                  <a:pt x="62900" y="158747"/>
                </a:lnTo>
                <a:lnTo>
                  <a:pt x="71135" y="153739"/>
                </a:lnTo>
                <a:lnTo>
                  <a:pt x="80193" y="149291"/>
                </a:lnTo>
                <a:lnTo>
                  <a:pt x="87394" y="147314"/>
                </a:lnTo>
                <a:lnTo>
                  <a:pt x="96309" y="143895"/>
                </a:lnTo>
                <a:lnTo>
                  <a:pt x="101353" y="141650"/>
                </a:lnTo>
                <a:lnTo>
                  <a:pt x="106621" y="140153"/>
                </a:lnTo>
                <a:lnTo>
                  <a:pt x="112038" y="139155"/>
                </a:lnTo>
                <a:lnTo>
                  <a:pt x="117554" y="138490"/>
                </a:lnTo>
                <a:lnTo>
                  <a:pt x="123137" y="138046"/>
                </a:lnTo>
                <a:lnTo>
                  <a:pt x="128764" y="137751"/>
                </a:lnTo>
                <a:lnTo>
                  <a:pt x="134420" y="137554"/>
                </a:lnTo>
                <a:lnTo>
                  <a:pt x="160583" y="137276"/>
                </a:lnTo>
                <a:lnTo>
                  <a:pt x="168968" y="138190"/>
                </a:lnTo>
                <a:lnTo>
                  <a:pt x="176463" y="139752"/>
                </a:lnTo>
                <a:lnTo>
                  <a:pt x="183364" y="141745"/>
                </a:lnTo>
                <a:lnTo>
                  <a:pt x="189870" y="144026"/>
                </a:lnTo>
                <a:lnTo>
                  <a:pt x="196112" y="146500"/>
                </a:lnTo>
                <a:lnTo>
                  <a:pt x="202179" y="149101"/>
                </a:lnTo>
                <a:lnTo>
                  <a:pt x="207176" y="151789"/>
                </a:lnTo>
                <a:lnTo>
                  <a:pt x="215268" y="157314"/>
                </a:lnTo>
                <a:lnTo>
                  <a:pt x="219712" y="161073"/>
                </a:lnTo>
                <a:lnTo>
                  <a:pt x="224580" y="165484"/>
                </a:lnTo>
                <a:lnTo>
                  <a:pt x="229730" y="170330"/>
                </a:lnTo>
                <a:lnTo>
                  <a:pt x="234115" y="176419"/>
                </a:lnTo>
                <a:lnTo>
                  <a:pt x="237992" y="183335"/>
                </a:lnTo>
                <a:lnTo>
                  <a:pt x="241529" y="190803"/>
                </a:lnTo>
                <a:lnTo>
                  <a:pt x="242934" y="197687"/>
                </a:lnTo>
                <a:lnTo>
                  <a:pt x="242918" y="204181"/>
                </a:lnTo>
                <a:lnTo>
                  <a:pt x="241955" y="210416"/>
                </a:lnTo>
                <a:lnTo>
                  <a:pt x="240362" y="216477"/>
                </a:lnTo>
                <a:lnTo>
                  <a:pt x="238345" y="222423"/>
                </a:lnTo>
                <a:lnTo>
                  <a:pt x="236050" y="228292"/>
                </a:lnTo>
                <a:lnTo>
                  <a:pt x="230958" y="237353"/>
                </a:lnTo>
                <a:lnTo>
                  <a:pt x="225521" y="245508"/>
                </a:lnTo>
                <a:lnTo>
                  <a:pt x="222737" y="250349"/>
                </a:lnTo>
                <a:lnTo>
                  <a:pt x="219928" y="255482"/>
                </a:lnTo>
                <a:lnTo>
                  <a:pt x="211728" y="263725"/>
                </a:lnTo>
                <a:lnTo>
                  <a:pt x="206874" y="267257"/>
                </a:lnTo>
                <a:lnTo>
                  <a:pt x="201734" y="270563"/>
                </a:lnTo>
                <a:lnTo>
                  <a:pt x="196401" y="273721"/>
                </a:lnTo>
                <a:lnTo>
                  <a:pt x="190941" y="276778"/>
                </a:lnTo>
                <a:lnTo>
                  <a:pt x="179796" y="282715"/>
                </a:lnTo>
                <a:lnTo>
                  <a:pt x="174156" y="285631"/>
                </a:lnTo>
                <a:lnTo>
                  <a:pt x="168492" y="287576"/>
                </a:lnTo>
                <a:lnTo>
                  <a:pt x="162810" y="288872"/>
                </a:lnTo>
                <a:lnTo>
                  <a:pt x="157117" y="289736"/>
                </a:lnTo>
                <a:lnTo>
                  <a:pt x="151417" y="291265"/>
                </a:lnTo>
                <a:lnTo>
                  <a:pt x="145712" y="293237"/>
                </a:lnTo>
                <a:lnTo>
                  <a:pt x="140004" y="295503"/>
                </a:lnTo>
                <a:lnTo>
                  <a:pt x="134294" y="297015"/>
                </a:lnTo>
                <a:lnTo>
                  <a:pt x="128582" y="298022"/>
                </a:lnTo>
                <a:lnTo>
                  <a:pt x="122868" y="298694"/>
                </a:lnTo>
                <a:lnTo>
                  <a:pt x="116202" y="299142"/>
                </a:lnTo>
                <a:lnTo>
                  <a:pt x="108901" y="299440"/>
                </a:lnTo>
                <a:lnTo>
                  <a:pt x="85752" y="299919"/>
                </a:lnTo>
                <a:lnTo>
                  <a:pt x="79075" y="299006"/>
                </a:lnTo>
                <a:lnTo>
                  <a:pt x="70815" y="297445"/>
                </a:lnTo>
                <a:lnTo>
                  <a:pt x="61497" y="295451"/>
                </a:lnTo>
                <a:lnTo>
                  <a:pt x="53380" y="294122"/>
                </a:lnTo>
                <a:lnTo>
                  <a:pt x="46064" y="293237"/>
                </a:lnTo>
                <a:lnTo>
                  <a:pt x="39282" y="292646"/>
                </a:lnTo>
                <a:lnTo>
                  <a:pt x="32855" y="292252"/>
                </a:lnTo>
                <a:lnTo>
                  <a:pt x="26665" y="291990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345"/>
          <p:cNvSpPr/>
          <p:nvPr/>
        </p:nvSpPr>
        <p:spPr>
          <a:xfrm>
            <a:off x="7066597" y="5374957"/>
            <a:ext cx="334329" cy="282790"/>
          </a:xfrm>
          <a:custGeom>
            <a:avLst/>
            <a:gdLst/>
            <a:ahLst/>
            <a:cxnLst/>
            <a:rect l="0" t="0" r="0" b="0"/>
            <a:pathLst>
              <a:path w="334329" h="282790">
                <a:moveTo>
                  <a:pt x="334328" y="0"/>
                </a:moveTo>
                <a:lnTo>
                  <a:pt x="316124" y="4551"/>
                </a:lnTo>
                <a:lnTo>
                  <a:pt x="309810" y="6844"/>
                </a:lnTo>
                <a:lnTo>
                  <a:pt x="300254" y="11932"/>
                </a:lnTo>
                <a:lnTo>
                  <a:pt x="292831" y="17368"/>
                </a:lnTo>
                <a:lnTo>
                  <a:pt x="289519" y="20151"/>
                </a:lnTo>
                <a:lnTo>
                  <a:pt x="285405" y="22007"/>
                </a:lnTo>
                <a:lnTo>
                  <a:pt x="275754" y="24068"/>
                </a:lnTo>
                <a:lnTo>
                  <a:pt x="270514" y="25571"/>
                </a:lnTo>
                <a:lnTo>
                  <a:pt x="265115" y="27525"/>
                </a:lnTo>
                <a:lnTo>
                  <a:pt x="259611" y="29780"/>
                </a:lnTo>
                <a:lnTo>
                  <a:pt x="254036" y="32236"/>
                </a:lnTo>
                <a:lnTo>
                  <a:pt x="242763" y="37504"/>
                </a:lnTo>
                <a:lnTo>
                  <a:pt x="225706" y="45826"/>
                </a:lnTo>
                <a:lnTo>
                  <a:pt x="220003" y="47696"/>
                </a:lnTo>
                <a:lnTo>
                  <a:pt x="214296" y="48942"/>
                </a:lnTo>
                <a:lnTo>
                  <a:pt x="208587" y="49773"/>
                </a:lnTo>
                <a:lnTo>
                  <a:pt x="202875" y="50327"/>
                </a:lnTo>
                <a:lnTo>
                  <a:pt x="197163" y="50696"/>
                </a:lnTo>
                <a:lnTo>
                  <a:pt x="191449" y="50943"/>
                </a:lnTo>
                <a:lnTo>
                  <a:pt x="165204" y="51290"/>
                </a:lnTo>
                <a:lnTo>
                  <a:pt x="82999" y="51431"/>
                </a:lnTo>
                <a:lnTo>
                  <a:pt x="80098" y="50480"/>
                </a:lnTo>
                <a:lnTo>
                  <a:pt x="71464" y="45543"/>
                </a:lnTo>
                <a:lnTo>
                  <a:pt x="65734" y="44054"/>
                </a:lnTo>
                <a:lnTo>
                  <a:pt x="63825" y="44609"/>
                </a:lnTo>
                <a:lnTo>
                  <a:pt x="62553" y="45932"/>
                </a:lnTo>
                <a:lnTo>
                  <a:pt x="60510" y="50348"/>
                </a:lnTo>
                <a:lnTo>
                  <a:pt x="60343" y="56426"/>
                </a:lnTo>
                <a:lnTo>
                  <a:pt x="60020" y="121757"/>
                </a:lnTo>
                <a:lnTo>
                  <a:pt x="60969" y="126891"/>
                </a:lnTo>
                <a:lnTo>
                  <a:pt x="62553" y="130314"/>
                </a:lnTo>
                <a:lnTo>
                  <a:pt x="64562" y="132597"/>
                </a:lnTo>
                <a:lnTo>
                  <a:pt x="66854" y="134117"/>
                </a:lnTo>
                <a:lnTo>
                  <a:pt x="71940" y="135808"/>
                </a:lnTo>
                <a:lnTo>
                  <a:pt x="77488" y="133401"/>
                </a:lnTo>
                <a:lnTo>
                  <a:pt x="84996" y="128939"/>
                </a:lnTo>
                <a:lnTo>
                  <a:pt x="93811" y="123107"/>
                </a:lnTo>
                <a:lnTo>
                  <a:pt x="100641" y="117314"/>
                </a:lnTo>
                <a:lnTo>
                  <a:pt x="106146" y="111547"/>
                </a:lnTo>
                <a:lnTo>
                  <a:pt x="110769" y="105797"/>
                </a:lnTo>
                <a:lnTo>
                  <a:pt x="115756" y="101012"/>
                </a:lnTo>
                <a:lnTo>
                  <a:pt x="120985" y="96869"/>
                </a:lnTo>
                <a:lnTo>
                  <a:pt x="126377" y="93154"/>
                </a:lnTo>
                <a:lnTo>
                  <a:pt x="131876" y="90678"/>
                </a:lnTo>
                <a:lnTo>
                  <a:pt x="137448" y="89027"/>
                </a:lnTo>
                <a:lnTo>
                  <a:pt x="143066" y="87926"/>
                </a:lnTo>
                <a:lnTo>
                  <a:pt x="151850" y="84163"/>
                </a:lnTo>
                <a:lnTo>
                  <a:pt x="159882" y="79316"/>
                </a:lnTo>
                <a:lnTo>
                  <a:pt x="169801" y="73987"/>
                </a:lnTo>
                <a:lnTo>
                  <a:pt x="175113" y="72184"/>
                </a:lnTo>
                <a:lnTo>
                  <a:pt x="180560" y="70983"/>
                </a:lnTo>
                <a:lnTo>
                  <a:pt x="186096" y="70182"/>
                </a:lnTo>
                <a:lnTo>
                  <a:pt x="191691" y="69648"/>
                </a:lnTo>
                <a:lnTo>
                  <a:pt x="197327" y="69292"/>
                </a:lnTo>
                <a:lnTo>
                  <a:pt x="208669" y="68897"/>
                </a:lnTo>
                <a:lnTo>
                  <a:pt x="220059" y="68721"/>
                </a:lnTo>
                <a:lnTo>
                  <a:pt x="225764" y="69626"/>
                </a:lnTo>
                <a:lnTo>
                  <a:pt x="231472" y="71183"/>
                </a:lnTo>
                <a:lnTo>
                  <a:pt x="237182" y="73173"/>
                </a:lnTo>
                <a:lnTo>
                  <a:pt x="246067" y="77924"/>
                </a:lnTo>
                <a:lnTo>
                  <a:pt x="249770" y="80524"/>
                </a:lnTo>
                <a:lnTo>
                  <a:pt x="254143" y="85115"/>
                </a:lnTo>
                <a:lnTo>
                  <a:pt x="258964" y="91034"/>
                </a:lnTo>
                <a:lnTo>
                  <a:pt x="264083" y="97837"/>
                </a:lnTo>
                <a:lnTo>
                  <a:pt x="268447" y="105229"/>
                </a:lnTo>
                <a:lnTo>
                  <a:pt x="272310" y="113015"/>
                </a:lnTo>
                <a:lnTo>
                  <a:pt x="275837" y="121064"/>
                </a:lnTo>
                <a:lnTo>
                  <a:pt x="279142" y="130239"/>
                </a:lnTo>
                <a:lnTo>
                  <a:pt x="282297" y="140166"/>
                </a:lnTo>
                <a:lnTo>
                  <a:pt x="285353" y="150594"/>
                </a:lnTo>
                <a:lnTo>
                  <a:pt x="286438" y="159451"/>
                </a:lnTo>
                <a:lnTo>
                  <a:pt x="286209" y="167261"/>
                </a:lnTo>
                <a:lnTo>
                  <a:pt x="285103" y="174372"/>
                </a:lnTo>
                <a:lnTo>
                  <a:pt x="283414" y="181018"/>
                </a:lnTo>
                <a:lnTo>
                  <a:pt x="281335" y="187354"/>
                </a:lnTo>
                <a:lnTo>
                  <a:pt x="278997" y="193482"/>
                </a:lnTo>
                <a:lnTo>
                  <a:pt x="274581" y="201378"/>
                </a:lnTo>
                <a:lnTo>
                  <a:pt x="268779" y="210452"/>
                </a:lnTo>
                <a:lnTo>
                  <a:pt x="262054" y="220312"/>
                </a:lnTo>
                <a:lnTo>
                  <a:pt x="253760" y="229742"/>
                </a:lnTo>
                <a:lnTo>
                  <a:pt x="244421" y="238886"/>
                </a:lnTo>
                <a:lnTo>
                  <a:pt x="234385" y="247840"/>
                </a:lnTo>
                <a:lnTo>
                  <a:pt x="222932" y="255714"/>
                </a:lnTo>
                <a:lnTo>
                  <a:pt x="210534" y="262869"/>
                </a:lnTo>
                <a:lnTo>
                  <a:pt x="197506" y="269544"/>
                </a:lnTo>
                <a:lnTo>
                  <a:pt x="186916" y="273993"/>
                </a:lnTo>
                <a:lnTo>
                  <a:pt x="177950" y="276960"/>
                </a:lnTo>
                <a:lnTo>
                  <a:pt x="170069" y="278937"/>
                </a:lnTo>
                <a:lnTo>
                  <a:pt x="161957" y="280255"/>
                </a:lnTo>
                <a:lnTo>
                  <a:pt x="153691" y="281134"/>
                </a:lnTo>
                <a:lnTo>
                  <a:pt x="145324" y="281720"/>
                </a:lnTo>
                <a:lnTo>
                  <a:pt x="137839" y="282112"/>
                </a:lnTo>
                <a:lnTo>
                  <a:pt x="124445" y="282545"/>
                </a:lnTo>
                <a:lnTo>
                  <a:pt x="69786" y="282789"/>
                </a:lnTo>
                <a:lnTo>
                  <a:pt x="52240" y="281871"/>
                </a:lnTo>
                <a:lnTo>
                  <a:pt x="37684" y="280307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346"/>
          <p:cNvSpPr/>
          <p:nvPr/>
        </p:nvSpPr>
        <p:spPr>
          <a:xfrm>
            <a:off x="7083742" y="5786446"/>
            <a:ext cx="274321" cy="377042"/>
          </a:xfrm>
          <a:custGeom>
            <a:avLst/>
            <a:gdLst/>
            <a:ahLst/>
            <a:cxnLst/>
            <a:rect l="0" t="0" r="0" b="0"/>
            <a:pathLst>
              <a:path w="274321" h="377042">
                <a:moveTo>
                  <a:pt x="274320" y="8564"/>
                </a:moveTo>
                <a:lnTo>
                  <a:pt x="260667" y="8564"/>
                </a:lnTo>
                <a:lnTo>
                  <a:pt x="254741" y="7611"/>
                </a:lnTo>
                <a:lnTo>
                  <a:pt x="248885" y="6024"/>
                </a:lnTo>
                <a:lnTo>
                  <a:pt x="234900" y="1182"/>
                </a:lnTo>
                <a:lnTo>
                  <a:pt x="230895" y="1738"/>
                </a:lnTo>
                <a:lnTo>
                  <a:pt x="225368" y="3061"/>
                </a:lnTo>
                <a:lnTo>
                  <a:pt x="218826" y="4895"/>
                </a:lnTo>
                <a:lnTo>
                  <a:pt x="212559" y="6118"/>
                </a:lnTo>
                <a:lnTo>
                  <a:pt x="206475" y="6933"/>
                </a:lnTo>
                <a:lnTo>
                  <a:pt x="200516" y="7476"/>
                </a:lnTo>
                <a:lnTo>
                  <a:pt x="187969" y="7839"/>
                </a:lnTo>
                <a:lnTo>
                  <a:pt x="118663" y="8468"/>
                </a:lnTo>
                <a:lnTo>
                  <a:pt x="111494" y="7548"/>
                </a:lnTo>
                <a:lnTo>
                  <a:pt x="104809" y="5981"/>
                </a:lnTo>
                <a:lnTo>
                  <a:pt x="98449" y="3985"/>
                </a:lnTo>
                <a:lnTo>
                  <a:pt x="93255" y="2653"/>
                </a:lnTo>
                <a:lnTo>
                  <a:pt x="84945" y="1174"/>
                </a:lnTo>
                <a:lnTo>
                  <a:pt x="78075" y="517"/>
                </a:lnTo>
                <a:lnTo>
                  <a:pt x="70456" y="95"/>
                </a:lnTo>
                <a:lnTo>
                  <a:pt x="64586" y="22"/>
                </a:lnTo>
                <a:lnTo>
                  <a:pt x="52262" y="0"/>
                </a:lnTo>
                <a:lnTo>
                  <a:pt x="49129" y="1902"/>
                </a:lnTo>
                <a:lnTo>
                  <a:pt x="47040" y="5075"/>
                </a:lnTo>
                <a:lnTo>
                  <a:pt x="43688" y="14754"/>
                </a:lnTo>
                <a:lnTo>
                  <a:pt x="43107" y="20981"/>
                </a:lnTo>
                <a:lnTo>
                  <a:pt x="42073" y="23509"/>
                </a:lnTo>
                <a:lnTo>
                  <a:pt x="38384" y="28859"/>
                </a:lnTo>
                <a:lnTo>
                  <a:pt x="37020" y="32571"/>
                </a:lnTo>
                <a:lnTo>
                  <a:pt x="35503" y="41776"/>
                </a:lnTo>
                <a:lnTo>
                  <a:pt x="34650" y="53118"/>
                </a:lnTo>
                <a:lnTo>
                  <a:pt x="34450" y="62020"/>
                </a:lnTo>
                <a:lnTo>
                  <a:pt x="34322" y="78708"/>
                </a:lnTo>
                <a:lnTo>
                  <a:pt x="31764" y="87681"/>
                </a:lnTo>
                <a:lnTo>
                  <a:pt x="29749" y="92741"/>
                </a:lnTo>
                <a:lnTo>
                  <a:pt x="29357" y="98020"/>
                </a:lnTo>
                <a:lnTo>
                  <a:pt x="31463" y="108965"/>
                </a:lnTo>
                <a:lnTo>
                  <a:pt x="33034" y="117638"/>
                </a:lnTo>
                <a:lnTo>
                  <a:pt x="33732" y="126574"/>
                </a:lnTo>
                <a:lnTo>
                  <a:pt x="34042" y="140070"/>
                </a:lnTo>
                <a:lnTo>
                  <a:pt x="34287" y="215423"/>
                </a:lnTo>
                <a:lnTo>
                  <a:pt x="34290" y="214525"/>
                </a:lnTo>
                <a:lnTo>
                  <a:pt x="41133" y="207503"/>
                </a:lnTo>
                <a:lnTo>
                  <a:pt x="54441" y="194159"/>
                </a:lnTo>
                <a:lnTo>
                  <a:pt x="56297" y="191348"/>
                </a:lnTo>
                <a:lnTo>
                  <a:pt x="58359" y="185686"/>
                </a:lnTo>
                <a:lnTo>
                  <a:pt x="60814" y="182843"/>
                </a:lnTo>
                <a:lnTo>
                  <a:pt x="68621" y="177144"/>
                </a:lnTo>
                <a:lnTo>
                  <a:pt x="73369" y="174290"/>
                </a:lnTo>
                <a:lnTo>
                  <a:pt x="78440" y="171436"/>
                </a:lnTo>
                <a:lnTo>
                  <a:pt x="83726" y="168580"/>
                </a:lnTo>
                <a:lnTo>
                  <a:pt x="92139" y="162867"/>
                </a:lnTo>
                <a:lnTo>
                  <a:pt x="95716" y="160010"/>
                </a:lnTo>
                <a:lnTo>
                  <a:pt x="100958" y="157153"/>
                </a:lnTo>
                <a:lnTo>
                  <a:pt x="107311" y="154296"/>
                </a:lnTo>
                <a:lnTo>
                  <a:pt x="114403" y="151438"/>
                </a:lnTo>
                <a:lnTo>
                  <a:pt x="122942" y="149533"/>
                </a:lnTo>
                <a:lnTo>
                  <a:pt x="132443" y="148263"/>
                </a:lnTo>
                <a:lnTo>
                  <a:pt x="142588" y="147417"/>
                </a:lnTo>
                <a:lnTo>
                  <a:pt x="153162" y="147805"/>
                </a:lnTo>
                <a:lnTo>
                  <a:pt x="164021" y="149016"/>
                </a:lnTo>
                <a:lnTo>
                  <a:pt x="175069" y="150776"/>
                </a:lnTo>
                <a:lnTo>
                  <a:pt x="184340" y="151950"/>
                </a:lnTo>
                <a:lnTo>
                  <a:pt x="192426" y="152732"/>
                </a:lnTo>
                <a:lnTo>
                  <a:pt x="199722" y="153253"/>
                </a:lnTo>
                <a:lnTo>
                  <a:pt x="206490" y="155506"/>
                </a:lnTo>
                <a:lnTo>
                  <a:pt x="212907" y="158913"/>
                </a:lnTo>
                <a:lnTo>
                  <a:pt x="219091" y="163089"/>
                </a:lnTo>
                <a:lnTo>
                  <a:pt x="225118" y="166825"/>
                </a:lnTo>
                <a:lnTo>
                  <a:pt x="231041" y="170269"/>
                </a:lnTo>
                <a:lnTo>
                  <a:pt x="236895" y="173517"/>
                </a:lnTo>
                <a:lnTo>
                  <a:pt x="241751" y="177588"/>
                </a:lnTo>
                <a:lnTo>
                  <a:pt x="249684" y="187191"/>
                </a:lnTo>
                <a:lnTo>
                  <a:pt x="256386" y="197808"/>
                </a:lnTo>
                <a:lnTo>
                  <a:pt x="259506" y="203307"/>
                </a:lnTo>
                <a:lnTo>
                  <a:pt x="262539" y="210782"/>
                </a:lnTo>
                <a:lnTo>
                  <a:pt x="265514" y="219576"/>
                </a:lnTo>
                <a:lnTo>
                  <a:pt x="268450" y="229249"/>
                </a:lnTo>
                <a:lnTo>
                  <a:pt x="270406" y="237602"/>
                </a:lnTo>
                <a:lnTo>
                  <a:pt x="271711" y="245076"/>
                </a:lnTo>
                <a:lnTo>
                  <a:pt x="272581" y="251964"/>
                </a:lnTo>
                <a:lnTo>
                  <a:pt x="272208" y="259413"/>
                </a:lnTo>
                <a:lnTo>
                  <a:pt x="271007" y="267237"/>
                </a:lnTo>
                <a:lnTo>
                  <a:pt x="269254" y="275310"/>
                </a:lnTo>
                <a:lnTo>
                  <a:pt x="267133" y="282597"/>
                </a:lnTo>
                <a:lnTo>
                  <a:pt x="264766" y="289360"/>
                </a:lnTo>
                <a:lnTo>
                  <a:pt x="262235" y="295774"/>
                </a:lnTo>
                <a:lnTo>
                  <a:pt x="259597" y="301955"/>
                </a:lnTo>
                <a:lnTo>
                  <a:pt x="254124" y="313902"/>
                </a:lnTo>
                <a:lnTo>
                  <a:pt x="245977" y="325563"/>
                </a:lnTo>
                <a:lnTo>
                  <a:pt x="241138" y="331339"/>
                </a:lnTo>
                <a:lnTo>
                  <a:pt x="236005" y="336142"/>
                </a:lnTo>
                <a:lnTo>
                  <a:pt x="230679" y="340297"/>
                </a:lnTo>
                <a:lnTo>
                  <a:pt x="225225" y="344019"/>
                </a:lnTo>
                <a:lnTo>
                  <a:pt x="219681" y="347453"/>
                </a:lnTo>
                <a:lnTo>
                  <a:pt x="214083" y="350695"/>
                </a:lnTo>
                <a:lnTo>
                  <a:pt x="208444" y="353809"/>
                </a:lnTo>
                <a:lnTo>
                  <a:pt x="202780" y="355884"/>
                </a:lnTo>
                <a:lnTo>
                  <a:pt x="197099" y="357268"/>
                </a:lnTo>
                <a:lnTo>
                  <a:pt x="191407" y="358191"/>
                </a:lnTo>
                <a:lnTo>
                  <a:pt x="184755" y="359759"/>
                </a:lnTo>
                <a:lnTo>
                  <a:pt x="177462" y="361756"/>
                </a:lnTo>
                <a:lnTo>
                  <a:pt x="161740" y="366516"/>
                </a:lnTo>
                <a:lnTo>
                  <a:pt x="145227" y="371806"/>
                </a:lnTo>
                <a:lnTo>
                  <a:pt x="136823" y="373598"/>
                </a:lnTo>
                <a:lnTo>
                  <a:pt x="128363" y="374792"/>
                </a:lnTo>
                <a:lnTo>
                  <a:pt x="119865" y="375589"/>
                </a:lnTo>
                <a:lnTo>
                  <a:pt x="112295" y="376120"/>
                </a:lnTo>
                <a:lnTo>
                  <a:pt x="105343" y="376473"/>
                </a:lnTo>
                <a:lnTo>
                  <a:pt x="98804" y="376709"/>
                </a:lnTo>
                <a:lnTo>
                  <a:pt x="66846" y="377041"/>
                </a:lnTo>
                <a:lnTo>
                  <a:pt x="55042" y="376135"/>
                </a:lnTo>
                <a:lnTo>
                  <a:pt x="0" y="36860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347"/>
          <p:cNvSpPr/>
          <p:nvPr/>
        </p:nvSpPr>
        <p:spPr>
          <a:xfrm>
            <a:off x="7092466" y="1225867"/>
            <a:ext cx="137010" cy="137003"/>
          </a:xfrm>
          <a:custGeom>
            <a:avLst/>
            <a:gdLst/>
            <a:ahLst/>
            <a:cxnLst/>
            <a:rect l="0" t="0" r="0" b="0"/>
            <a:pathLst>
              <a:path w="137010" h="137003">
                <a:moveTo>
                  <a:pt x="68428" y="17145"/>
                </a:moveTo>
                <a:lnTo>
                  <a:pt x="82081" y="21696"/>
                </a:lnTo>
                <a:lnTo>
                  <a:pt x="86102" y="23989"/>
                </a:lnTo>
                <a:lnTo>
                  <a:pt x="88784" y="26470"/>
                </a:lnTo>
                <a:lnTo>
                  <a:pt x="90571" y="29077"/>
                </a:lnTo>
                <a:lnTo>
                  <a:pt x="91762" y="31767"/>
                </a:lnTo>
                <a:lnTo>
                  <a:pt x="92558" y="34513"/>
                </a:lnTo>
                <a:lnTo>
                  <a:pt x="93087" y="37296"/>
                </a:lnTo>
                <a:lnTo>
                  <a:pt x="94392" y="42009"/>
                </a:lnTo>
                <a:lnTo>
                  <a:pt x="98383" y="54866"/>
                </a:lnTo>
                <a:lnTo>
                  <a:pt x="99829" y="61342"/>
                </a:lnTo>
                <a:lnTo>
                  <a:pt x="100792" y="67565"/>
                </a:lnTo>
                <a:lnTo>
                  <a:pt x="101435" y="73618"/>
                </a:lnTo>
                <a:lnTo>
                  <a:pt x="101863" y="79559"/>
                </a:lnTo>
                <a:lnTo>
                  <a:pt x="102148" y="85424"/>
                </a:lnTo>
                <a:lnTo>
                  <a:pt x="102549" y="100241"/>
                </a:lnTo>
                <a:lnTo>
                  <a:pt x="102605" y="103975"/>
                </a:lnTo>
                <a:lnTo>
                  <a:pt x="101691" y="107417"/>
                </a:lnTo>
                <a:lnTo>
                  <a:pt x="100129" y="110664"/>
                </a:lnTo>
                <a:lnTo>
                  <a:pt x="98134" y="113781"/>
                </a:lnTo>
                <a:lnTo>
                  <a:pt x="96805" y="116811"/>
                </a:lnTo>
                <a:lnTo>
                  <a:pt x="95919" y="119784"/>
                </a:lnTo>
                <a:lnTo>
                  <a:pt x="95328" y="122719"/>
                </a:lnTo>
                <a:lnTo>
                  <a:pt x="93982" y="124675"/>
                </a:lnTo>
                <a:lnTo>
                  <a:pt x="92131" y="125979"/>
                </a:lnTo>
                <a:lnTo>
                  <a:pt x="89945" y="126849"/>
                </a:lnTo>
                <a:lnTo>
                  <a:pt x="87536" y="128381"/>
                </a:lnTo>
                <a:lnTo>
                  <a:pt x="84977" y="130355"/>
                </a:lnTo>
                <a:lnTo>
                  <a:pt x="82318" y="132623"/>
                </a:lnTo>
                <a:lnTo>
                  <a:pt x="79593" y="134136"/>
                </a:lnTo>
                <a:lnTo>
                  <a:pt x="76824" y="135144"/>
                </a:lnTo>
                <a:lnTo>
                  <a:pt x="74026" y="135816"/>
                </a:lnTo>
                <a:lnTo>
                  <a:pt x="72161" y="135311"/>
                </a:lnTo>
                <a:lnTo>
                  <a:pt x="70916" y="134023"/>
                </a:lnTo>
                <a:lnTo>
                  <a:pt x="70086" y="132211"/>
                </a:lnTo>
                <a:lnTo>
                  <a:pt x="68582" y="131003"/>
                </a:lnTo>
                <a:lnTo>
                  <a:pt x="66625" y="130198"/>
                </a:lnTo>
                <a:lnTo>
                  <a:pt x="64370" y="129661"/>
                </a:lnTo>
                <a:lnTo>
                  <a:pt x="61912" y="128351"/>
                </a:lnTo>
                <a:lnTo>
                  <a:pt x="59322" y="126525"/>
                </a:lnTo>
                <a:lnTo>
                  <a:pt x="56642" y="124355"/>
                </a:lnTo>
                <a:lnTo>
                  <a:pt x="53903" y="122908"/>
                </a:lnTo>
                <a:lnTo>
                  <a:pt x="51125" y="121944"/>
                </a:lnTo>
                <a:lnTo>
                  <a:pt x="48320" y="121301"/>
                </a:lnTo>
                <a:lnTo>
                  <a:pt x="44546" y="119920"/>
                </a:lnTo>
                <a:lnTo>
                  <a:pt x="40124" y="118046"/>
                </a:lnTo>
                <a:lnTo>
                  <a:pt x="35271" y="115845"/>
                </a:lnTo>
                <a:lnTo>
                  <a:pt x="31084" y="113425"/>
                </a:lnTo>
                <a:lnTo>
                  <a:pt x="27340" y="110859"/>
                </a:lnTo>
                <a:lnTo>
                  <a:pt x="23891" y="108196"/>
                </a:lnTo>
                <a:lnTo>
                  <a:pt x="20640" y="105468"/>
                </a:lnTo>
                <a:lnTo>
                  <a:pt x="17520" y="102697"/>
                </a:lnTo>
                <a:lnTo>
                  <a:pt x="11512" y="97078"/>
                </a:lnTo>
                <a:lnTo>
                  <a:pt x="5667" y="91406"/>
                </a:lnTo>
                <a:lnTo>
                  <a:pt x="3727" y="88560"/>
                </a:lnTo>
                <a:lnTo>
                  <a:pt x="2435" y="85710"/>
                </a:lnTo>
                <a:lnTo>
                  <a:pt x="1573" y="82857"/>
                </a:lnTo>
                <a:lnTo>
                  <a:pt x="998" y="79051"/>
                </a:lnTo>
                <a:lnTo>
                  <a:pt x="615" y="74608"/>
                </a:lnTo>
                <a:lnTo>
                  <a:pt x="0" y="62892"/>
                </a:lnTo>
                <a:lnTo>
                  <a:pt x="902" y="61930"/>
                </a:lnTo>
                <a:lnTo>
                  <a:pt x="2455" y="61289"/>
                </a:lnTo>
                <a:lnTo>
                  <a:pt x="6722" y="60577"/>
                </a:lnTo>
                <a:lnTo>
                  <a:pt x="9194" y="60387"/>
                </a:lnTo>
                <a:lnTo>
                  <a:pt x="15453" y="60083"/>
                </a:lnTo>
                <a:lnTo>
                  <a:pt x="21088" y="60030"/>
                </a:lnTo>
                <a:lnTo>
                  <a:pt x="23533" y="60975"/>
                </a:lnTo>
                <a:lnTo>
                  <a:pt x="26116" y="62557"/>
                </a:lnTo>
                <a:lnTo>
                  <a:pt x="28790" y="64565"/>
                </a:lnTo>
                <a:lnTo>
                  <a:pt x="31526" y="66856"/>
                </a:lnTo>
                <a:lnTo>
                  <a:pt x="34302" y="69336"/>
                </a:lnTo>
                <a:lnTo>
                  <a:pt x="39926" y="74631"/>
                </a:lnTo>
                <a:lnTo>
                  <a:pt x="58701" y="93178"/>
                </a:lnTo>
                <a:lnTo>
                  <a:pt x="61943" y="97361"/>
                </a:lnTo>
                <a:lnTo>
                  <a:pt x="64106" y="101102"/>
                </a:lnTo>
                <a:lnTo>
                  <a:pt x="65546" y="104549"/>
                </a:lnTo>
                <a:lnTo>
                  <a:pt x="67459" y="107799"/>
                </a:lnTo>
                <a:lnTo>
                  <a:pt x="69687" y="110919"/>
                </a:lnTo>
                <a:lnTo>
                  <a:pt x="72126" y="113951"/>
                </a:lnTo>
                <a:lnTo>
                  <a:pt x="73751" y="117877"/>
                </a:lnTo>
                <a:lnTo>
                  <a:pt x="74834" y="122400"/>
                </a:lnTo>
                <a:lnTo>
                  <a:pt x="76573" y="134244"/>
                </a:lnTo>
                <a:lnTo>
                  <a:pt x="75763" y="135216"/>
                </a:lnTo>
                <a:lnTo>
                  <a:pt x="74270" y="135864"/>
                </a:lnTo>
                <a:lnTo>
                  <a:pt x="72323" y="136296"/>
                </a:lnTo>
                <a:lnTo>
                  <a:pt x="69120" y="135632"/>
                </a:lnTo>
                <a:lnTo>
                  <a:pt x="65080" y="134236"/>
                </a:lnTo>
                <a:lnTo>
                  <a:pt x="60481" y="132353"/>
                </a:lnTo>
                <a:lnTo>
                  <a:pt x="56463" y="131098"/>
                </a:lnTo>
                <a:lnTo>
                  <a:pt x="52831" y="130261"/>
                </a:lnTo>
                <a:lnTo>
                  <a:pt x="49458" y="129703"/>
                </a:lnTo>
                <a:lnTo>
                  <a:pt x="47209" y="127426"/>
                </a:lnTo>
                <a:lnTo>
                  <a:pt x="45709" y="124003"/>
                </a:lnTo>
                <a:lnTo>
                  <a:pt x="44710" y="119816"/>
                </a:lnTo>
                <a:lnTo>
                  <a:pt x="44044" y="116073"/>
                </a:lnTo>
                <a:lnTo>
                  <a:pt x="43599" y="112624"/>
                </a:lnTo>
                <a:lnTo>
                  <a:pt x="43303" y="109373"/>
                </a:lnTo>
                <a:lnTo>
                  <a:pt x="43106" y="104348"/>
                </a:lnTo>
                <a:lnTo>
                  <a:pt x="42887" y="91144"/>
                </a:lnTo>
                <a:lnTo>
                  <a:pt x="43781" y="85528"/>
                </a:lnTo>
                <a:lnTo>
                  <a:pt x="45330" y="80831"/>
                </a:lnTo>
                <a:lnTo>
                  <a:pt x="47314" y="76747"/>
                </a:lnTo>
                <a:lnTo>
                  <a:pt x="49590" y="73072"/>
                </a:lnTo>
                <a:lnTo>
                  <a:pt x="52059" y="69670"/>
                </a:lnTo>
                <a:lnTo>
                  <a:pt x="54658" y="66449"/>
                </a:lnTo>
                <a:lnTo>
                  <a:pt x="57344" y="63349"/>
                </a:lnTo>
                <a:lnTo>
                  <a:pt x="60086" y="60330"/>
                </a:lnTo>
                <a:lnTo>
                  <a:pt x="62867" y="57365"/>
                </a:lnTo>
                <a:lnTo>
                  <a:pt x="67579" y="54436"/>
                </a:lnTo>
                <a:lnTo>
                  <a:pt x="73577" y="51531"/>
                </a:lnTo>
                <a:lnTo>
                  <a:pt x="80434" y="48641"/>
                </a:lnTo>
                <a:lnTo>
                  <a:pt x="85957" y="46715"/>
                </a:lnTo>
                <a:lnTo>
                  <a:pt x="90592" y="45431"/>
                </a:lnTo>
                <a:lnTo>
                  <a:pt x="94634" y="44575"/>
                </a:lnTo>
                <a:lnTo>
                  <a:pt x="98281" y="44956"/>
                </a:lnTo>
                <a:lnTo>
                  <a:pt x="101666" y="46164"/>
                </a:lnTo>
                <a:lnTo>
                  <a:pt x="104874" y="47921"/>
                </a:lnTo>
                <a:lnTo>
                  <a:pt x="107965" y="50997"/>
                </a:lnTo>
                <a:lnTo>
                  <a:pt x="110979" y="54953"/>
                </a:lnTo>
                <a:lnTo>
                  <a:pt x="113941" y="59495"/>
                </a:lnTo>
                <a:lnTo>
                  <a:pt x="115915" y="64429"/>
                </a:lnTo>
                <a:lnTo>
                  <a:pt x="117231" y="69622"/>
                </a:lnTo>
                <a:lnTo>
                  <a:pt x="118109" y="74990"/>
                </a:lnTo>
                <a:lnTo>
                  <a:pt x="118693" y="79521"/>
                </a:lnTo>
                <a:lnTo>
                  <a:pt x="119084" y="83494"/>
                </a:lnTo>
                <a:lnTo>
                  <a:pt x="119344" y="87095"/>
                </a:lnTo>
                <a:lnTo>
                  <a:pt x="118565" y="90448"/>
                </a:lnTo>
                <a:lnTo>
                  <a:pt x="117093" y="93636"/>
                </a:lnTo>
                <a:lnTo>
                  <a:pt x="115159" y="96714"/>
                </a:lnTo>
                <a:lnTo>
                  <a:pt x="111964" y="100671"/>
                </a:lnTo>
                <a:lnTo>
                  <a:pt x="107930" y="105214"/>
                </a:lnTo>
                <a:lnTo>
                  <a:pt x="103335" y="110148"/>
                </a:lnTo>
                <a:lnTo>
                  <a:pt x="98367" y="114389"/>
                </a:lnTo>
                <a:lnTo>
                  <a:pt x="93150" y="118170"/>
                </a:lnTo>
                <a:lnTo>
                  <a:pt x="87767" y="121642"/>
                </a:lnTo>
                <a:lnTo>
                  <a:pt x="82274" y="124910"/>
                </a:lnTo>
                <a:lnTo>
                  <a:pt x="76707" y="128041"/>
                </a:lnTo>
                <a:lnTo>
                  <a:pt x="71089" y="131080"/>
                </a:lnTo>
                <a:lnTo>
                  <a:pt x="66393" y="133107"/>
                </a:lnTo>
                <a:lnTo>
                  <a:pt x="62309" y="134458"/>
                </a:lnTo>
                <a:lnTo>
                  <a:pt x="58633" y="135359"/>
                </a:lnTo>
                <a:lnTo>
                  <a:pt x="55231" y="135959"/>
                </a:lnTo>
                <a:lnTo>
                  <a:pt x="52011" y="136360"/>
                </a:lnTo>
                <a:lnTo>
                  <a:pt x="48910" y="136626"/>
                </a:lnTo>
                <a:lnTo>
                  <a:pt x="45892" y="136804"/>
                </a:lnTo>
                <a:lnTo>
                  <a:pt x="39997" y="137002"/>
                </a:lnTo>
                <a:lnTo>
                  <a:pt x="37091" y="136102"/>
                </a:lnTo>
                <a:lnTo>
                  <a:pt x="34202" y="134550"/>
                </a:lnTo>
                <a:lnTo>
                  <a:pt x="31324" y="132562"/>
                </a:lnTo>
                <a:lnTo>
                  <a:pt x="28452" y="130285"/>
                </a:lnTo>
                <a:lnTo>
                  <a:pt x="25585" y="127814"/>
                </a:lnTo>
                <a:lnTo>
                  <a:pt x="22722" y="125214"/>
                </a:lnTo>
                <a:lnTo>
                  <a:pt x="17000" y="119786"/>
                </a:lnTo>
                <a:lnTo>
                  <a:pt x="14140" y="117005"/>
                </a:lnTo>
                <a:lnTo>
                  <a:pt x="12234" y="112293"/>
                </a:lnTo>
                <a:lnTo>
                  <a:pt x="10963" y="106295"/>
                </a:lnTo>
                <a:lnTo>
                  <a:pt x="10115" y="99438"/>
                </a:lnTo>
                <a:lnTo>
                  <a:pt x="10504" y="92962"/>
                </a:lnTo>
                <a:lnTo>
                  <a:pt x="11714" y="86740"/>
                </a:lnTo>
                <a:lnTo>
                  <a:pt x="13474" y="80686"/>
                </a:lnTo>
                <a:lnTo>
                  <a:pt x="14648" y="75698"/>
                </a:lnTo>
                <a:lnTo>
                  <a:pt x="15430" y="71421"/>
                </a:lnTo>
                <a:lnTo>
                  <a:pt x="15952" y="67616"/>
                </a:lnTo>
                <a:lnTo>
                  <a:pt x="17251" y="64128"/>
                </a:lnTo>
                <a:lnTo>
                  <a:pt x="19070" y="60849"/>
                </a:lnTo>
                <a:lnTo>
                  <a:pt x="21236" y="57711"/>
                </a:lnTo>
                <a:lnTo>
                  <a:pt x="24584" y="54667"/>
                </a:lnTo>
                <a:lnTo>
                  <a:pt x="28721" y="51684"/>
                </a:lnTo>
                <a:lnTo>
                  <a:pt x="33385" y="48744"/>
                </a:lnTo>
                <a:lnTo>
                  <a:pt x="37446" y="45831"/>
                </a:lnTo>
                <a:lnTo>
                  <a:pt x="41106" y="42936"/>
                </a:lnTo>
                <a:lnTo>
                  <a:pt x="44499" y="40054"/>
                </a:lnTo>
                <a:lnTo>
                  <a:pt x="48665" y="38133"/>
                </a:lnTo>
                <a:lnTo>
                  <a:pt x="53348" y="36852"/>
                </a:lnTo>
                <a:lnTo>
                  <a:pt x="58375" y="35998"/>
                </a:lnTo>
                <a:lnTo>
                  <a:pt x="64583" y="35429"/>
                </a:lnTo>
                <a:lnTo>
                  <a:pt x="71581" y="35049"/>
                </a:lnTo>
                <a:lnTo>
                  <a:pt x="90000" y="34515"/>
                </a:lnTo>
                <a:lnTo>
                  <a:pt x="94240" y="34440"/>
                </a:lnTo>
                <a:lnTo>
                  <a:pt x="97066" y="35343"/>
                </a:lnTo>
                <a:lnTo>
                  <a:pt x="98950" y="36897"/>
                </a:lnTo>
                <a:lnTo>
                  <a:pt x="100207" y="38885"/>
                </a:lnTo>
                <a:lnTo>
                  <a:pt x="101997" y="42116"/>
                </a:lnTo>
                <a:lnTo>
                  <a:pt x="106525" y="50786"/>
                </a:lnTo>
                <a:lnTo>
                  <a:pt x="108113" y="55765"/>
                </a:lnTo>
                <a:lnTo>
                  <a:pt x="109173" y="60989"/>
                </a:lnTo>
                <a:lnTo>
                  <a:pt x="109879" y="66377"/>
                </a:lnTo>
                <a:lnTo>
                  <a:pt x="109398" y="71874"/>
                </a:lnTo>
                <a:lnTo>
                  <a:pt x="108123" y="77443"/>
                </a:lnTo>
                <a:lnTo>
                  <a:pt x="106322" y="83061"/>
                </a:lnTo>
                <a:lnTo>
                  <a:pt x="104169" y="87759"/>
                </a:lnTo>
                <a:lnTo>
                  <a:pt x="101780" y="91844"/>
                </a:lnTo>
                <a:lnTo>
                  <a:pt x="99236" y="95519"/>
                </a:lnTo>
                <a:lnTo>
                  <a:pt x="96586" y="97970"/>
                </a:lnTo>
                <a:lnTo>
                  <a:pt x="93868" y="99603"/>
                </a:lnTo>
                <a:lnTo>
                  <a:pt x="91103" y="100692"/>
                </a:lnTo>
                <a:lnTo>
                  <a:pt x="87355" y="100466"/>
                </a:lnTo>
                <a:lnTo>
                  <a:pt x="82951" y="99362"/>
                </a:lnTo>
                <a:lnTo>
                  <a:pt x="78111" y="97674"/>
                </a:lnTo>
                <a:lnTo>
                  <a:pt x="74883" y="95596"/>
                </a:lnTo>
                <a:lnTo>
                  <a:pt x="72732" y="93258"/>
                </a:lnTo>
                <a:lnTo>
                  <a:pt x="71297" y="90747"/>
                </a:lnTo>
                <a:lnTo>
                  <a:pt x="68436" y="88121"/>
                </a:lnTo>
                <a:lnTo>
                  <a:pt x="64624" y="85417"/>
                </a:lnTo>
                <a:lnTo>
                  <a:pt x="60177" y="82662"/>
                </a:lnTo>
                <a:lnTo>
                  <a:pt x="57212" y="79873"/>
                </a:lnTo>
                <a:lnTo>
                  <a:pt x="55236" y="77061"/>
                </a:lnTo>
                <a:lnTo>
                  <a:pt x="53918" y="74234"/>
                </a:lnTo>
                <a:lnTo>
                  <a:pt x="53040" y="70445"/>
                </a:lnTo>
                <a:lnTo>
                  <a:pt x="52455" y="66013"/>
                </a:lnTo>
                <a:lnTo>
                  <a:pt x="52064" y="61154"/>
                </a:lnTo>
                <a:lnTo>
                  <a:pt x="51804" y="56962"/>
                </a:lnTo>
                <a:lnTo>
                  <a:pt x="51514" y="49764"/>
                </a:lnTo>
                <a:lnTo>
                  <a:pt x="53343" y="45558"/>
                </a:lnTo>
                <a:lnTo>
                  <a:pt x="56467" y="40850"/>
                </a:lnTo>
                <a:lnTo>
                  <a:pt x="60454" y="35806"/>
                </a:lnTo>
                <a:lnTo>
                  <a:pt x="64065" y="31491"/>
                </a:lnTo>
                <a:lnTo>
                  <a:pt x="67424" y="27661"/>
                </a:lnTo>
                <a:lnTo>
                  <a:pt x="70616" y="24156"/>
                </a:lnTo>
                <a:lnTo>
                  <a:pt x="74650" y="20866"/>
                </a:lnTo>
                <a:lnTo>
                  <a:pt x="79244" y="17721"/>
                </a:lnTo>
                <a:lnTo>
                  <a:pt x="84211" y="14672"/>
                </a:lnTo>
                <a:lnTo>
                  <a:pt x="90380" y="11686"/>
                </a:lnTo>
                <a:lnTo>
                  <a:pt x="97350" y="8743"/>
                </a:lnTo>
                <a:lnTo>
                  <a:pt x="104855" y="5829"/>
                </a:lnTo>
                <a:lnTo>
                  <a:pt x="111763" y="3886"/>
                </a:lnTo>
                <a:lnTo>
                  <a:pt x="118273" y="2591"/>
                </a:lnTo>
                <a:lnTo>
                  <a:pt x="13700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348"/>
          <p:cNvSpPr/>
          <p:nvPr/>
        </p:nvSpPr>
        <p:spPr>
          <a:xfrm>
            <a:off x="7143750" y="1303019"/>
            <a:ext cx="1885951" cy="34291"/>
          </a:xfrm>
          <a:custGeom>
            <a:avLst/>
            <a:gdLst/>
            <a:ahLst/>
            <a:cxnLst/>
            <a:rect l="0" t="0" r="0" b="0"/>
            <a:pathLst>
              <a:path w="1885951" h="34291">
                <a:moveTo>
                  <a:pt x="0" y="17146"/>
                </a:moveTo>
                <a:lnTo>
                  <a:pt x="26423" y="16193"/>
                </a:lnTo>
                <a:lnTo>
                  <a:pt x="34760" y="14606"/>
                </a:lnTo>
                <a:lnTo>
                  <a:pt x="43176" y="12595"/>
                </a:lnTo>
                <a:lnTo>
                  <a:pt x="51644" y="11254"/>
                </a:lnTo>
                <a:lnTo>
                  <a:pt x="60147" y="10361"/>
                </a:lnTo>
                <a:lnTo>
                  <a:pt x="75309" y="9367"/>
                </a:lnTo>
                <a:lnTo>
                  <a:pt x="105261" y="8678"/>
                </a:lnTo>
                <a:lnTo>
                  <a:pt x="111131" y="7690"/>
                </a:lnTo>
                <a:lnTo>
                  <a:pt x="115997" y="6080"/>
                </a:lnTo>
                <a:lnTo>
                  <a:pt x="120194" y="4053"/>
                </a:lnTo>
                <a:lnTo>
                  <a:pt x="123944" y="2702"/>
                </a:lnTo>
                <a:lnTo>
                  <a:pt x="127396" y="1802"/>
                </a:lnTo>
                <a:lnTo>
                  <a:pt x="141393" y="801"/>
                </a:lnTo>
                <a:lnTo>
                  <a:pt x="226360" y="71"/>
                </a:lnTo>
                <a:lnTo>
                  <a:pt x="708355" y="0"/>
                </a:lnTo>
                <a:lnTo>
                  <a:pt x="714171" y="953"/>
                </a:lnTo>
                <a:lnTo>
                  <a:pt x="719954" y="2541"/>
                </a:lnTo>
                <a:lnTo>
                  <a:pt x="725714" y="4551"/>
                </a:lnTo>
                <a:lnTo>
                  <a:pt x="731460" y="5892"/>
                </a:lnTo>
                <a:lnTo>
                  <a:pt x="737195" y="6786"/>
                </a:lnTo>
                <a:lnTo>
                  <a:pt x="748647" y="7779"/>
                </a:lnTo>
                <a:lnTo>
                  <a:pt x="801765" y="8542"/>
                </a:lnTo>
                <a:lnTo>
                  <a:pt x="850099" y="9519"/>
                </a:lnTo>
                <a:lnTo>
                  <a:pt x="861055" y="11109"/>
                </a:lnTo>
                <a:lnTo>
                  <a:pt x="871218" y="13121"/>
                </a:lnTo>
                <a:lnTo>
                  <a:pt x="887587" y="12817"/>
                </a:lnTo>
                <a:lnTo>
                  <a:pt x="894619" y="11402"/>
                </a:lnTo>
                <a:lnTo>
                  <a:pt x="900261" y="11412"/>
                </a:lnTo>
                <a:lnTo>
                  <a:pt x="904974" y="12370"/>
                </a:lnTo>
                <a:lnTo>
                  <a:pt x="909067" y="13962"/>
                </a:lnTo>
                <a:lnTo>
                  <a:pt x="913702" y="15023"/>
                </a:lnTo>
                <a:lnTo>
                  <a:pt x="918698" y="15731"/>
                </a:lnTo>
                <a:lnTo>
                  <a:pt x="932289" y="16726"/>
                </a:lnTo>
                <a:lnTo>
                  <a:pt x="987828" y="17109"/>
                </a:lnTo>
                <a:lnTo>
                  <a:pt x="1045764" y="18097"/>
                </a:lnTo>
                <a:lnTo>
                  <a:pt x="1052458" y="19685"/>
                </a:lnTo>
                <a:lnTo>
                  <a:pt x="1058826" y="21696"/>
                </a:lnTo>
                <a:lnTo>
                  <a:pt x="1064976" y="22084"/>
                </a:lnTo>
                <a:lnTo>
                  <a:pt x="1070981" y="21390"/>
                </a:lnTo>
                <a:lnTo>
                  <a:pt x="1076890" y="19975"/>
                </a:lnTo>
                <a:lnTo>
                  <a:pt x="1082734" y="19032"/>
                </a:lnTo>
                <a:lnTo>
                  <a:pt x="1094308" y="17984"/>
                </a:lnTo>
                <a:lnTo>
                  <a:pt x="1100061" y="18657"/>
                </a:lnTo>
                <a:lnTo>
                  <a:pt x="1105801" y="20058"/>
                </a:lnTo>
                <a:lnTo>
                  <a:pt x="1111533" y="21945"/>
                </a:lnTo>
                <a:lnTo>
                  <a:pt x="1117259" y="23202"/>
                </a:lnTo>
                <a:lnTo>
                  <a:pt x="1122982" y="24041"/>
                </a:lnTo>
                <a:lnTo>
                  <a:pt x="1134420" y="24973"/>
                </a:lnTo>
                <a:lnTo>
                  <a:pt x="1190319" y="25705"/>
                </a:lnTo>
                <a:lnTo>
                  <a:pt x="1429561" y="25718"/>
                </a:lnTo>
                <a:lnTo>
                  <a:pt x="1440721" y="26670"/>
                </a:lnTo>
                <a:lnTo>
                  <a:pt x="1450065" y="28258"/>
                </a:lnTo>
                <a:lnTo>
                  <a:pt x="1458200" y="30269"/>
                </a:lnTo>
                <a:lnTo>
                  <a:pt x="1467433" y="31609"/>
                </a:lnTo>
                <a:lnTo>
                  <a:pt x="1477398" y="32503"/>
                </a:lnTo>
                <a:lnTo>
                  <a:pt x="1497679" y="33496"/>
                </a:lnTo>
                <a:lnTo>
                  <a:pt x="1555036" y="34221"/>
                </a:lnTo>
                <a:lnTo>
                  <a:pt x="1826911" y="34290"/>
                </a:lnTo>
                <a:lnTo>
                  <a:pt x="1831351" y="33338"/>
                </a:lnTo>
                <a:lnTo>
                  <a:pt x="1836215" y="31751"/>
                </a:lnTo>
                <a:lnTo>
                  <a:pt x="1841364" y="29740"/>
                </a:lnTo>
                <a:lnTo>
                  <a:pt x="1845748" y="28399"/>
                </a:lnTo>
                <a:lnTo>
                  <a:pt x="1849625" y="27505"/>
                </a:lnTo>
                <a:lnTo>
                  <a:pt x="1858137" y="26071"/>
                </a:lnTo>
                <a:lnTo>
                  <a:pt x="1885950" y="2571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349"/>
          <p:cNvSpPr/>
          <p:nvPr/>
        </p:nvSpPr>
        <p:spPr>
          <a:xfrm>
            <a:off x="8815387" y="1217294"/>
            <a:ext cx="274287" cy="222887"/>
          </a:xfrm>
          <a:custGeom>
            <a:avLst/>
            <a:gdLst/>
            <a:ahLst/>
            <a:cxnLst/>
            <a:rect l="0" t="0" r="0" b="0"/>
            <a:pathLst>
              <a:path w="274287" h="222887">
                <a:moveTo>
                  <a:pt x="42863" y="0"/>
                </a:moveTo>
                <a:lnTo>
                  <a:pt x="42863" y="4551"/>
                </a:lnTo>
                <a:lnTo>
                  <a:pt x="43815" y="5892"/>
                </a:lnTo>
                <a:lnTo>
                  <a:pt x="45403" y="6786"/>
                </a:lnTo>
                <a:lnTo>
                  <a:pt x="49706" y="7779"/>
                </a:lnTo>
                <a:lnTo>
                  <a:pt x="54794" y="8220"/>
                </a:lnTo>
                <a:lnTo>
                  <a:pt x="57485" y="9290"/>
                </a:lnTo>
                <a:lnTo>
                  <a:pt x="63014" y="13019"/>
                </a:lnTo>
                <a:lnTo>
                  <a:pt x="71187" y="15312"/>
                </a:lnTo>
                <a:lnTo>
                  <a:pt x="76033" y="15923"/>
                </a:lnTo>
                <a:lnTo>
                  <a:pt x="83958" y="16602"/>
                </a:lnTo>
                <a:lnTo>
                  <a:pt x="87405" y="16783"/>
                </a:lnTo>
                <a:lnTo>
                  <a:pt x="94465" y="17857"/>
                </a:lnTo>
                <a:lnTo>
                  <a:pt x="115010" y="21589"/>
                </a:lnTo>
                <a:lnTo>
                  <a:pt x="124298" y="22965"/>
                </a:lnTo>
                <a:lnTo>
                  <a:pt x="132396" y="23883"/>
                </a:lnTo>
                <a:lnTo>
                  <a:pt x="139698" y="24495"/>
                </a:lnTo>
                <a:lnTo>
                  <a:pt x="186384" y="29906"/>
                </a:lnTo>
                <a:lnTo>
                  <a:pt x="199503" y="32320"/>
                </a:lnTo>
                <a:lnTo>
                  <a:pt x="209203" y="34882"/>
                </a:lnTo>
                <a:lnTo>
                  <a:pt x="216621" y="37542"/>
                </a:lnTo>
                <a:lnTo>
                  <a:pt x="223471" y="40268"/>
                </a:lnTo>
                <a:lnTo>
                  <a:pt x="229943" y="43038"/>
                </a:lnTo>
                <a:lnTo>
                  <a:pt x="244917" y="49777"/>
                </a:lnTo>
                <a:lnTo>
                  <a:pt x="252062" y="55495"/>
                </a:lnTo>
                <a:lnTo>
                  <a:pt x="259042" y="61954"/>
                </a:lnTo>
                <a:lnTo>
                  <a:pt x="269906" y="72744"/>
                </a:lnTo>
                <a:lnTo>
                  <a:pt x="271377" y="75166"/>
                </a:lnTo>
                <a:lnTo>
                  <a:pt x="273012" y="80397"/>
                </a:lnTo>
                <a:lnTo>
                  <a:pt x="273739" y="85897"/>
                </a:lnTo>
                <a:lnTo>
                  <a:pt x="274062" y="91517"/>
                </a:lnTo>
                <a:lnTo>
                  <a:pt x="274205" y="97190"/>
                </a:lnTo>
                <a:lnTo>
                  <a:pt x="274286" y="105738"/>
                </a:lnTo>
                <a:lnTo>
                  <a:pt x="273345" y="107640"/>
                </a:lnTo>
                <a:lnTo>
                  <a:pt x="271765" y="108907"/>
                </a:lnTo>
                <a:lnTo>
                  <a:pt x="269760" y="109753"/>
                </a:lnTo>
                <a:lnTo>
                  <a:pt x="258744" y="117953"/>
                </a:lnTo>
                <a:lnTo>
                  <a:pt x="254410" y="120546"/>
                </a:lnTo>
                <a:lnTo>
                  <a:pt x="249617" y="123226"/>
                </a:lnTo>
                <a:lnTo>
                  <a:pt x="241751" y="128745"/>
                </a:lnTo>
                <a:lnTo>
                  <a:pt x="235080" y="134373"/>
                </a:lnTo>
                <a:lnTo>
                  <a:pt x="228940" y="140049"/>
                </a:lnTo>
                <a:lnTo>
                  <a:pt x="224065" y="142896"/>
                </a:lnTo>
                <a:lnTo>
                  <a:pt x="217956" y="145747"/>
                </a:lnTo>
                <a:lnTo>
                  <a:pt x="211027" y="148600"/>
                </a:lnTo>
                <a:lnTo>
                  <a:pt x="204502" y="151454"/>
                </a:lnTo>
                <a:lnTo>
                  <a:pt x="192173" y="157166"/>
                </a:lnTo>
                <a:lnTo>
                  <a:pt x="185265" y="160022"/>
                </a:lnTo>
                <a:lnTo>
                  <a:pt x="177803" y="162879"/>
                </a:lnTo>
                <a:lnTo>
                  <a:pt x="161891" y="168594"/>
                </a:lnTo>
                <a:lnTo>
                  <a:pt x="145294" y="174308"/>
                </a:lnTo>
                <a:lnTo>
                  <a:pt x="138773" y="177166"/>
                </a:lnTo>
                <a:lnTo>
                  <a:pt x="133472" y="180023"/>
                </a:lnTo>
                <a:lnTo>
                  <a:pt x="128987" y="182881"/>
                </a:lnTo>
                <a:lnTo>
                  <a:pt x="123139" y="185738"/>
                </a:lnTo>
                <a:lnTo>
                  <a:pt x="116383" y="188596"/>
                </a:lnTo>
                <a:lnTo>
                  <a:pt x="109021" y="191453"/>
                </a:lnTo>
                <a:lnTo>
                  <a:pt x="102208" y="194311"/>
                </a:lnTo>
                <a:lnTo>
                  <a:pt x="95762" y="197168"/>
                </a:lnTo>
                <a:lnTo>
                  <a:pt x="89558" y="200025"/>
                </a:lnTo>
                <a:lnTo>
                  <a:pt x="81614" y="201931"/>
                </a:lnTo>
                <a:lnTo>
                  <a:pt x="72506" y="203201"/>
                </a:lnTo>
                <a:lnTo>
                  <a:pt x="62625" y="204047"/>
                </a:lnTo>
                <a:lnTo>
                  <a:pt x="54133" y="205564"/>
                </a:lnTo>
                <a:lnTo>
                  <a:pt x="46566" y="207528"/>
                </a:lnTo>
                <a:lnTo>
                  <a:pt x="39616" y="209790"/>
                </a:lnTo>
                <a:lnTo>
                  <a:pt x="34030" y="211297"/>
                </a:lnTo>
                <a:lnTo>
                  <a:pt x="29355" y="212303"/>
                </a:lnTo>
                <a:lnTo>
                  <a:pt x="25285" y="212973"/>
                </a:lnTo>
                <a:lnTo>
                  <a:pt x="20666" y="213420"/>
                </a:lnTo>
                <a:lnTo>
                  <a:pt x="15684" y="213717"/>
                </a:lnTo>
                <a:lnTo>
                  <a:pt x="0" y="22288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350"/>
          <p:cNvSpPr/>
          <p:nvPr/>
        </p:nvSpPr>
        <p:spPr>
          <a:xfrm>
            <a:off x="2201471" y="5434965"/>
            <a:ext cx="1769790" cy="548603"/>
          </a:xfrm>
          <a:custGeom>
            <a:avLst/>
            <a:gdLst/>
            <a:ahLst/>
            <a:cxnLst/>
            <a:rect l="0" t="0" r="0" b="0"/>
            <a:pathLst>
              <a:path w="1769790" h="548603">
                <a:moveTo>
                  <a:pt x="1761881" y="25717"/>
                </a:moveTo>
                <a:lnTo>
                  <a:pt x="1709341" y="28257"/>
                </a:lnTo>
                <a:lnTo>
                  <a:pt x="1656778" y="32502"/>
                </a:lnTo>
                <a:lnTo>
                  <a:pt x="1634206" y="32543"/>
                </a:lnTo>
                <a:lnTo>
                  <a:pt x="1589008" y="28163"/>
                </a:lnTo>
                <a:lnTo>
                  <a:pt x="1539634" y="26804"/>
                </a:lnTo>
                <a:lnTo>
                  <a:pt x="1434195" y="25813"/>
                </a:lnTo>
                <a:lnTo>
                  <a:pt x="1161352" y="25720"/>
                </a:lnTo>
                <a:lnTo>
                  <a:pt x="1118107" y="28258"/>
                </a:lnTo>
                <a:lnTo>
                  <a:pt x="1072341" y="32503"/>
                </a:lnTo>
                <a:lnTo>
                  <a:pt x="1022743" y="33937"/>
                </a:lnTo>
                <a:lnTo>
                  <a:pt x="972447" y="35172"/>
                </a:lnTo>
                <a:lnTo>
                  <a:pt x="918269" y="40161"/>
                </a:lnTo>
                <a:lnTo>
                  <a:pt x="863898" y="44869"/>
                </a:lnTo>
                <a:lnTo>
                  <a:pt x="816469" y="50138"/>
                </a:lnTo>
                <a:lnTo>
                  <a:pt x="770411" y="52131"/>
                </a:lnTo>
                <a:lnTo>
                  <a:pt x="724625" y="58169"/>
                </a:lnTo>
                <a:lnTo>
                  <a:pt x="680163" y="62003"/>
                </a:lnTo>
                <a:lnTo>
                  <a:pt x="628890" y="69171"/>
                </a:lnTo>
                <a:lnTo>
                  <a:pt x="579407" y="77327"/>
                </a:lnTo>
                <a:lnTo>
                  <a:pt x="498971" y="88617"/>
                </a:lnTo>
                <a:lnTo>
                  <a:pt x="439409" y="94128"/>
                </a:lnTo>
                <a:lnTo>
                  <a:pt x="393494" y="103401"/>
                </a:lnTo>
                <a:lnTo>
                  <a:pt x="365515" y="109059"/>
                </a:lnTo>
                <a:lnTo>
                  <a:pt x="325910" y="115522"/>
                </a:lnTo>
                <a:lnTo>
                  <a:pt x="256273" y="132336"/>
                </a:lnTo>
                <a:lnTo>
                  <a:pt x="208758" y="146314"/>
                </a:lnTo>
                <a:lnTo>
                  <a:pt x="166888" y="160522"/>
                </a:lnTo>
                <a:lnTo>
                  <a:pt x="129357" y="176256"/>
                </a:lnTo>
                <a:lnTo>
                  <a:pt x="105405" y="190730"/>
                </a:lnTo>
                <a:lnTo>
                  <a:pt x="79602" y="205844"/>
                </a:lnTo>
                <a:lnTo>
                  <a:pt x="63606" y="218168"/>
                </a:lnTo>
                <a:lnTo>
                  <a:pt x="48877" y="231266"/>
                </a:lnTo>
                <a:lnTo>
                  <a:pt x="39156" y="240263"/>
                </a:lnTo>
                <a:lnTo>
                  <a:pt x="29120" y="255055"/>
                </a:lnTo>
                <a:lnTo>
                  <a:pt x="19263" y="271473"/>
                </a:lnTo>
                <a:lnTo>
                  <a:pt x="11706" y="281944"/>
                </a:lnTo>
                <a:lnTo>
                  <a:pt x="9310" y="287023"/>
                </a:lnTo>
                <a:lnTo>
                  <a:pt x="6648" y="297745"/>
                </a:lnTo>
                <a:lnTo>
                  <a:pt x="2925" y="311401"/>
                </a:lnTo>
                <a:lnTo>
                  <a:pt x="599" y="319043"/>
                </a:lnTo>
                <a:lnTo>
                  <a:pt x="0" y="326043"/>
                </a:lnTo>
                <a:lnTo>
                  <a:pt x="1875" y="338900"/>
                </a:lnTo>
                <a:lnTo>
                  <a:pt x="8286" y="365951"/>
                </a:lnTo>
                <a:lnTo>
                  <a:pt x="13495" y="379497"/>
                </a:lnTo>
                <a:lnTo>
                  <a:pt x="21783" y="392478"/>
                </a:lnTo>
                <a:lnTo>
                  <a:pt x="24601" y="395955"/>
                </a:lnTo>
                <a:lnTo>
                  <a:pt x="42219" y="409949"/>
                </a:lnTo>
                <a:lnTo>
                  <a:pt x="52389" y="420642"/>
                </a:lnTo>
                <a:lnTo>
                  <a:pt x="56435" y="426160"/>
                </a:lnTo>
                <a:lnTo>
                  <a:pt x="66010" y="434832"/>
                </a:lnTo>
                <a:lnTo>
                  <a:pt x="87679" y="448160"/>
                </a:lnTo>
                <a:lnTo>
                  <a:pt x="136355" y="462854"/>
                </a:lnTo>
                <a:lnTo>
                  <a:pt x="175444" y="477194"/>
                </a:lnTo>
                <a:lnTo>
                  <a:pt x="195921" y="484820"/>
                </a:lnTo>
                <a:lnTo>
                  <a:pt x="247652" y="495142"/>
                </a:lnTo>
                <a:lnTo>
                  <a:pt x="290871" y="503155"/>
                </a:lnTo>
                <a:lnTo>
                  <a:pt x="337966" y="511562"/>
                </a:lnTo>
                <a:lnTo>
                  <a:pt x="383565" y="521038"/>
                </a:lnTo>
                <a:lnTo>
                  <a:pt x="432699" y="530340"/>
                </a:lnTo>
                <a:lnTo>
                  <a:pt x="495815" y="539098"/>
                </a:lnTo>
                <a:lnTo>
                  <a:pt x="543983" y="546473"/>
                </a:lnTo>
                <a:lnTo>
                  <a:pt x="596477" y="547998"/>
                </a:lnTo>
                <a:lnTo>
                  <a:pt x="716412" y="548602"/>
                </a:lnTo>
                <a:lnTo>
                  <a:pt x="770651" y="544078"/>
                </a:lnTo>
                <a:lnTo>
                  <a:pt x="829871" y="534968"/>
                </a:lnTo>
                <a:lnTo>
                  <a:pt x="878257" y="529641"/>
                </a:lnTo>
                <a:lnTo>
                  <a:pt x="911007" y="524003"/>
                </a:lnTo>
                <a:lnTo>
                  <a:pt x="970012" y="515148"/>
                </a:lnTo>
                <a:lnTo>
                  <a:pt x="1078518" y="500784"/>
                </a:lnTo>
                <a:lnTo>
                  <a:pt x="1232336" y="477089"/>
                </a:lnTo>
                <a:lnTo>
                  <a:pt x="1287373" y="466586"/>
                </a:lnTo>
                <a:lnTo>
                  <a:pt x="1373623" y="447746"/>
                </a:lnTo>
                <a:lnTo>
                  <a:pt x="1412792" y="438393"/>
                </a:lnTo>
                <a:lnTo>
                  <a:pt x="1508266" y="413000"/>
                </a:lnTo>
                <a:lnTo>
                  <a:pt x="1563229" y="396796"/>
                </a:lnTo>
                <a:lnTo>
                  <a:pt x="1598344" y="383046"/>
                </a:lnTo>
                <a:lnTo>
                  <a:pt x="1630143" y="369315"/>
                </a:lnTo>
                <a:lnTo>
                  <a:pt x="1653801" y="360037"/>
                </a:lnTo>
                <a:lnTo>
                  <a:pt x="1676381" y="345119"/>
                </a:lnTo>
                <a:lnTo>
                  <a:pt x="1687735" y="335807"/>
                </a:lnTo>
                <a:lnTo>
                  <a:pt x="1700068" y="324836"/>
                </a:lnTo>
                <a:lnTo>
                  <a:pt x="1726471" y="299946"/>
                </a:lnTo>
                <a:lnTo>
                  <a:pt x="1736370" y="289499"/>
                </a:lnTo>
                <a:lnTo>
                  <a:pt x="1749907" y="272811"/>
                </a:lnTo>
                <a:lnTo>
                  <a:pt x="1754851" y="263789"/>
                </a:lnTo>
                <a:lnTo>
                  <a:pt x="1759100" y="253964"/>
                </a:lnTo>
                <a:lnTo>
                  <a:pt x="1762884" y="243604"/>
                </a:lnTo>
                <a:lnTo>
                  <a:pt x="1765407" y="231935"/>
                </a:lnTo>
                <a:lnTo>
                  <a:pt x="1767089" y="219394"/>
                </a:lnTo>
                <a:lnTo>
                  <a:pt x="1768211" y="206270"/>
                </a:lnTo>
                <a:lnTo>
                  <a:pt x="1768959" y="195615"/>
                </a:lnTo>
                <a:lnTo>
                  <a:pt x="1769789" y="178698"/>
                </a:lnTo>
                <a:lnTo>
                  <a:pt x="1767618" y="162289"/>
                </a:lnTo>
                <a:lnTo>
                  <a:pt x="1765706" y="153912"/>
                </a:lnTo>
                <a:lnTo>
                  <a:pt x="1762526" y="143565"/>
                </a:lnTo>
                <a:lnTo>
                  <a:pt x="1758501" y="131906"/>
                </a:lnTo>
                <a:lnTo>
                  <a:pt x="1753913" y="119369"/>
                </a:lnTo>
                <a:lnTo>
                  <a:pt x="1748949" y="109107"/>
                </a:lnTo>
                <a:lnTo>
                  <a:pt x="1738354" y="92624"/>
                </a:lnTo>
                <a:lnTo>
                  <a:pt x="1729835" y="78949"/>
                </a:lnTo>
                <a:lnTo>
                  <a:pt x="1726229" y="72635"/>
                </a:lnTo>
                <a:lnTo>
                  <a:pt x="1712063" y="58000"/>
                </a:lnTo>
                <a:lnTo>
                  <a:pt x="1694972" y="42922"/>
                </a:lnTo>
                <a:lnTo>
                  <a:pt x="1681027" y="29871"/>
                </a:lnTo>
                <a:lnTo>
                  <a:pt x="1674640" y="25629"/>
                </a:lnTo>
                <a:lnTo>
                  <a:pt x="1633372" y="8316"/>
                </a:lnTo>
                <a:lnTo>
                  <a:pt x="1621898" y="3696"/>
                </a:lnTo>
                <a:lnTo>
                  <a:pt x="159900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351"/>
          <p:cNvSpPr/>
          <p:nvPr/>
        </p:nvSpPr>
        <p:spPr>
          <a:xfrm>
            <a:off x="4282150" y="5340667"/>
            <a:ext cx="1446602" cy="426803"/>
          </a:xfrm>
          <a:custGeom>
            <a:avLst/>
            <a:gdLst/>
            <a:ahLst/>
            <a:cxnLst/>
            <a:rect l="0" t="0" r="0" b="0"/>
            <a:pathLst>
              <a:path w="1446602" h="426803">
                <a:moveTo>
                  <a:pt x="1404275" y="77153"/>
                </a:moveTo>
                <a:lnTo>
                  <a:pt x="1391539" y="71261"/>
                </a:lnTo>
                <a:lnTo>
                  <a:pt x="1384962" y="69772"/>
                </a:lnTo>
                <a:lnTo>
                  <a:pt x="1346555" y="68815"/>
                </a:lnTo>
                <a:lnTo>
                  <a:pt x="1313619" y="69603"/>
                </a:lnTo>
                <a:lnTo>
                  <a:pt x="1273866" y="75379"/>
                </a:lnTo>
                <a:lnTo>
                  <a:pt x="1232382" y="76997"/>
                </a:lnTo>
                <a:lnTo>
                  <a:pt x="1226815" y="77049"/>
                </a:lnTo>
                <a:lnTo>
                  <a:pt x="1215549" y="79646"/>
                </a:lnTo>
                <a:lnTo>
                  <a:pt x="1204192" y="83024"/>
                </a:lnTo>
                <a:lnTo>
                  <a:pt x="1164241" y="85567"/>
                </a:lnTo>
                <a:lnTo>
                  <a:pt x="1123181" y="85694"/>
                </a:lnTo>
                <a:lnTo>
                  <a:pt x="1068773" y="92506"/>
                </a:lnTo>
                <a:lnTo>
                  <a:pt x="1025378" y="94062"/>
                </a:lnTo>
                <a:lnTo>
                  <a:pt x="987377" y="96791"/>
                </a:lnTo>
                <a:lnTo>
                  <a:pt x="949430" y="101121"/>
                </a:lnTo>
                <a:lnTo>
                  <a:pt x="875414" y="106220"/>
                </a:lnTo>
                <a:lnTo>
                  <a:pt x="820928" y="109122"/>
                </a:lnTo>
                <a:lnTo>
                  <a:pt x="780202" y="110411"/>
                </a:lnTo>
                <a:lnTo>
                  <a:pt x="736702" y="110984"/>
                </a:lnTo>
                <a:lnTo>
                  <a:pt x="711576" y="112090"/>
                </a:lnTo>
                <a:lnTo>
                  <a:pt x="655719" y="115858"/>
                </a:lnTo>
                <a:lnTo>
                  <a:pt x="626155" y="117244"/>
                </a:lnTo>
                <a:lnTo>
                  <a:pt x="565366" y="118783"/>
                </a:lnTo>
                <a:lnTo>
                  <a:pt x="539250" y="120146"/>
                </a:lnTo>
                <a:lnTo>
                  <a:pt x="475189" y="125663"/>
                </a:lnTo>
                <a:lnTo>
                  <a:pt x="437945" y="127288"/>
                </a:lnTo>
                <a:lnTo>
                  <a:pt x="403050" y="132753"/>
                </a:lnTo>
                <a:lnTo>
                  <a:pt x="372229" y="137742"/>
                </a:lnTo>
                <a:lnTo>
                  <a:pt x="337892" y="142181"/>
                </a:lnTo>
                <a:lnTo>
                  <a:pt x="295106" y="147571"/>
                </a:lnTo>
                <a:lnTo>
                  <a:pt x="254375" y="157526"/>
                </a:lnTo>
                <a:lnTo>
                  <a:pt x="228009" y="161292"/>
                </a:lnTo>
                <a:lnTo>
                  <a:pt x="199183" y="172333"/>
                </a:lnTo>
                <a:lnTo>
                  <a:pt x="162875" y="188988"/>
                </a:lnTo>
                <a:lnTo>
                  <a:pt x="93953" y="222407"/>
                </a:lnTo>
                <a:lnTo>
                  <a:pt x="76102" y="232516"/>
                </a:lnTo>
                <a:lnTo>
                  <a:pt x="59596" y="243358"/>
                </a:lnTo>
                <a:lnTo>
                  <a:pt x="45909" y="254527"/>
                </a:lnTo>
                <a:lnTo>
                  <a:pt x="38557" y="263301"/>
                </a:lnTo>
                <a:lnTo>
                  <a:pt x="36596" y="266974"/>
                </a:lnTo>
                <a:lnTo>
                  <a:pt x="29337" y="273595"/>
                </a:lnTo>
                <a:lnTo>
                  <a:pt x="24735" y="276695"/>
                </a:lnTo>
                <a:lnTo>
                  <a:pt x="21666" y="279713"/>
                </a:lnTo>
                <a:lnTo>
                  <a:pt x="19621" y="282678"/>
                </a:lnTo>
                <a:lnTo>
                  <a:pt x="16395" y="288512"/>
                </a:lnTo>
                <a:lnTo>
                  <a:pt x="11787" y="294280"/>
                </a:lnTo>
                <a:lnTo>
                  <a:pt x="9225" y="296199"/>
                </a:lnTo>
                <a:lnTo>
                  <a:pt x="3837" y="298332"/>
                </a:lnTo>
                <a:lnTo>
                  <a:pt x="2020" y="299853"/>
                </a:lnTo>
                <a:lnTo>
                  <a:pt x="808" y="301820"/>
                </a:lnTo>
                <a:lnTo>
                  <a:pt x="0" y="304083"/>
                </a:lnTo>
                <a:lnTo>
                  <a:pt x="414" y="307497"/>
                </a:lnTo>
                <a:lnTo>
                  <a:pt x="3414" y="316371"/>
                </a:lnTo>
                <a:lnTo>
                  <a:pt x="7922" y="324124"/>
                </a:lnTo>
                <a:lnTo>
                  <a:pt x="18578" y="336863"/>
                </a:lnTo>
                <a:lnTo>
                  <a:pt x="28168" y="346921"/>
                </a:lnTo>
                <a:lnTo>
                  <a:pt x="31575" y="348438"/>
                </a:lnTo>
                <a:lnTo>
                  <a:pt x="44520" y="351526"/>
                </a:lnTo>
                <a:lnTo>
                  <a:pt x="54811" y="357098"/>
                </a:lnTo>
                <a:lnTo>
                  <a:pt x="105175" y="369198"/>
                </a:lnTo>
                <a:lnTo>
                  <a:pt x="119189" y="373638"/>
                </a:lnTo>
                <a:lnTo>
                  <a:pt x="162210" y="382770"/>
                </a:lnTo>
                <a:lnTo>
                  <a:pt x="199643" y="385829"/>
                </a:lnTo>
                <a:lnTo>
                  <a:pt x="263410" y="389919"/>
                </a:lnTo>
                <a:lnTo>
                  <a:pt x="291273" y="392344"/>
                </a:lnTo>
                <a:lnTo>
                  <a:pt x="351337" y="399354"/>
                </a:lnTo>
                <a:lnTo>
                  <a:pt x="390936" y="402807"/>
                </a:lnTo>
                <a:lnTo>
                  <a:pt x="434736" y="408487"/>
                </a:lnTo>
                <a:lnTo>
                  <a:pt x="476584" y="413429"/>
                </a:lnTo>
                <a:lnTo>
                  <a:pt x="485777" y="415637"/>
                </a:lnTo>
                <a:lnTo>
                  <a:pt x="505240" y="417109"/>
                </a:lnTo>
                <a:lnTo>
                  <a:pt x="531551" y="418090"/>
                </a:lnTo>
                <a:lnTo>
                  <a:pt x="562427" y="418744"/>
                </a:lnTo>
                <a:lnTo>
                  <a:pt x="604352" y="422011"/>
                </a:lnTo>
                <a:lnTo>
                  <a:pt x="644021" y="426666"/>
                </a:lnTo>
                <a:lnTo>
                  <a:pt x="664429" y="426802"/>
                </a:lnTo>
                <a:lnTo>
                  <a:pt x="705894" y="421668"/>
                </a:lnTo>
                <a:lnTo>
                  <a:pt x="740465" y="417991"/>
                </a:lnTo>
                <a:lnTo>
                  <a:pt x="771345" y="413409"/>
                </a:lnTo>
                <a:lnTo>
                  <a:pt x="802085" y="409512"/>
                </a:lnTo>
                <a:lnTo>
                  <a:pt x="836910" y="402325"/>
                </a:lnTo>
                <a:lnTo>
                  <a:pt x="875804" y="394162"/>
                </a:lnTo>
                <a:lnTo>
                  <a:pt x="914546" y="382871"/>
                </a:lnTo>
                <a:lnTo>
                  <a:pt x="965145" y="375399"/>
                </a:lnTo>
                <a:lnTo>
                  <a:pt x="1002382" y="365547"/>
                </a:lnTo>
                <a:lnTo>
                  <a:pt x="1045483" y="353103"/>
                </a:lnTo>
                <a:lnTo>
                  <a:pt x="1067646" y="347435"/>
                </a:lnTo>
                <a:lnTo>
                  <a:pt x="1100592" y="342339"/>
                </a:lnTo>
                <a:lnTo>
                  <a:pt x="1137807" y="329596"/>
                </a:lnTo>
                <a:lnTo>
                  <a:pt x="1182247" y="319417"/>
                </a:lnTo>
                <a:lnTo>
                  <a:pt x="1219906" y="308487"/>
                </a:lnTo>
                <a:lnTo>
                  <a:pt x="1250804" y="297156"/>
                </a:lnTo>
                <a:lnTo>
                  <a:pt x="1285036" y="284050"/>
                </a:lnTo>
                <a:lnTo>
                  <a:pt x="1311689" y="272653"/>
                </a:lnTo>
                <a:lnTo>
                  <a:pt x="1337761" y="260268"/>
                </a:lnTo>
                <a:lnTo>
                  <a:pt x="1367023" y="245776"/>
                </a:lnTo>
                <a:lnTo>
                  <a:pt x="1371820" y="241956"/>
                </a:lnTo>
                <a:lnTo>
                  <a:pt x="1379690" y="232631"/>
                </a:lnTo>
                <a:lnTo>
                  <a:pt x="1388903" y="224677"/>
                </a:lnTo>
                <a:lnTo>
                  <a:pt x="1405789" y="211809"/>
                </a:lnTo>
                <a:lnTo>
                  <a:pt x="1414790" y="200818"/>
                </a:lnTo>
                <a:lnTo>
                  <a:pt x="1419858" y="193885"/>
                </a:lnTo>
                <a:lnTo>
                  <a:pt x="1424188" y="186407"/>
                </a:lnTo>
                <a:lnTo>
                  <a:pt x="1428028" y="178564"/>
                </a:lnTo>
                <a:lnTo>
                  <a:pt x="1431540" y="170478"/>
                </a:lnTo>
                <a:lnTo>
                  <a:pt x="1434834" y="161277"/>
                </a:lnTo>
                <a:lnTo>
                  <a:pt x="1437983" y="151333"/>
                </a:lnTo>
                <a:lnTo>
                  <a:pt x="1441034" y="140894"/>
                </a:lnTo>
                <a:lnTo>
                  <a:pt x="1443068" y="132029"/>
                </a:lnTo>
                <a:lnTo>
                  <a:pt x="1444425" y="124214"/>
                </a:lnTo>
                <a:lnTo>
                  <a:pt x="1445329" y="117100"/>
                </a:lnTo>
                <a:lnTo>
                  <a:pt x="1446333" y="104114"/>
                </a:lnTo>
                <a:lnTo>
                  <a:pt x="1446601" y="97985"/>
                </a:lnTo>
                <a:lnTo>
                  <a:pt x="1445827" y="91040"/>
                </a:lnTo>
                <a:lnTo>
                  <a:pt x="1444359" y="83554"/>
                </a:lnTo>
                <a:lnTo>
                  <a:pt x="1442428" y="75705"/>
                </a:lnTo>
                <a:lnTo>
                  <a:pt x="1439235" y="67615"/>
                </a:lnTo>
                <a:lnTo>
                  <a:pt x="1435202" y="59364"/>
                </a:lnTo>
                <a:lnTo>
                  <a:pt x="1430607" y="51006"/>
                </a:lnTo>
                <a:lnTo>
                  <a:pt x="1424688" y="43529"/>
                </a:lnTo>
                <a:lnTo>
                  <a:pt x="1417883" y="36640"/>
                </a:lnTo>
                <a:lnTo>
                  <a:pt x="1402703" y="24857"/>
                </a:lnTo>
                <a:lnTo>
                  <a:pt x="1379043" y="12868"/>
                </a:lnTo>
                <a:lnTo>
                  <a:pt x="1365756" y="6355"/>
                </a:lnTo>
                <a:lnTo>
                  <a:pt x="1350960" y="2825"/>
                </a:lnTo>
                <a:lnTo>
                  <a:pt x="131855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352"/>
          <p:cNvSpPr/>
          <p:nvPr/>
        </p:nvSpPr>
        <p:spPr>
          <a:xfrm>
            <a:off x="4400967" y="5855407"/>
            <a:ext cx="1422218" cy="376415"/>
          </a:xfrm>
          <a:custGeom>
            <a:avLst/>
            <a:gdLst/>
            <a:ahLst/>
            <a:cxnLst/>
            <a:rect l="0" t="0" r="0" b="0"/>
            <a:pathLst>
              <a:path w="1422218" h="376415">
                <a:moveTo>
                  <a:pt x="1328320" y="25328"/>
                </a:moveTo>
                <a:lnTo>
                  <a:pt x="1050285" y="25328"/>
                </a:lnTo>
                <a:lnTo>
                  <a:pt x="1014376" y="26280"/>
                </a:lnTo>
                <a:lnTo>
                  <a:pt x="981864" y="27868"/>
                </a:lnTo>
                <a:lnTo>
                  <a:pt x="951617" y="29879"/>
                </a:lnTo>
                <a:lnTo>
                  <a:pt x="902769" y="32113"/>
                </a:lnTo>
                <a:lnTo>
                  <a:pt x="838496" y="33547"/>
                </a:lnTo>
                <a:lnTo>
                  <a:pt x="786684" y="40639"/>
                </a:lnTo>
                <a:lnTo>
                  <a:pt x="748418" y="41929"/>
                </a:lnTo>
                <a:lnTo>
                  <a:pt x="697940" y="42365"/>
                </a:lnTo>
                <a:lnTo>
                  <a:pt x="668421" y="44965"/>
                </a:lnTo>
                <a:lnTo>
                  <a:pt x="633077" y="49295"/>
                </a:lnTo>
                <a:lnTo>
                  <a:pt x="595143" y="54395"/>
                </a:lnTo>
                <a:lnTo>
                  <a:pt x="543838" y="64477"/>
                </a:lnTo>
                <a:lnTo>
                  <a:pt x="511363" y="68995"/>
                </a:lnTo>
                <a:lnTo>
                  <a:pt x="479136" y="76803"/>
                </a:lnTo>
                <a:lnTo>
                  <a:pt x="437159" y="87358"/>
                </a:lnTo>
                <a:lnTo>
                  <a:pt x="394733" y="98505"/>
                </a:lnTo>
                <a:lnTo>
                  <a:pt x="353192" y="104235"/>
                </a:lnTo>
                <a:lnTo>
                  <a:pt x="318351" y="114112"/>
                </a:lnTo>
                <a:lnTo>
                  <a:pt x="287942" y="122890"/>
                </a:lnTo>
                <a:lnTo>
                  <a:pt x="241550" y="133187"/>
                </a:lnTo>
                <a:lnTo>
                  <a:pt x="208437" y="142270"/>
                </a:lnTo>
                <a:lnTo>
                  <a:pt x="171648" y="153873"/>
                </a:lnTo>
                <a:lnTo>
                  <a:pt x="141415" y="165337"/>
                </a:lnTo>
                <a:lnTo>
                  <a:pt x="126436" y="168517"/>
                </a:lnTo>
                <a:lnTo>
                  <a:pt x="111207" y="170882"/>
                </a:lnTo>
                <a:lnTo>
                  <a:pt x="85908" y="180162"/>
                </a:lnTo>
                <a:lnTo>
                  <a:pt x="62566" y="191167"/>
                </a:lnTo>
                <a:lnTo>
                  <a:pt x="49888" y="199666"/>
                </a:lnTo>
                <a:lnTo>
                  <a:pt x="38133" y="207904"/>
                </a:lnTo>
                <a:lnTo>
                  <a:pt x="25288" y="216010"/>
                </a:lnTo>
                <a:lnTo>
                  <a:pt x="16405" y="219613"/>
                </a:lnTo>
                <a:lnTo>
                  <a:pt x="13655" y="221526"/>
                </a:lnTo>
                <a:lnTo>
                  <a:pt x="11822" y="223754"/>
                </a:lnTo>
                <a:lnTo>
                  <a:pt x="8832" y="228770"/>
                </a:lnTo>
                <a:lnTo>
                  <a:pt x="4329" y="234174"/>
                </a:lnTo>
                <a:lnTo>
                  <a:pt x="2746" y="236949"/>
                </a:lnTo>
                <a:lnTo>
                  <a:pt x="988" y="242571"/>
                </a:lnTo>
                <a:lnTo>
                  <a:pt x="0" y="251092"/>
                </a:lnTo>
                <a:lnTo>
                  <a:pt x="4848" y="261875"/>
                </a:lnTo>
                <a:lnTo>
                  <a:pt x="12400" y="273335"/>
                </a:lnTo>
                <a:lnTo>
                  <a:pt x="15747" y="276391"/>
                </a:lnTo>
                <a:lnTo>
                  <a:pt x="25010" y="283232"/>
                </a:lnTo>
                <a:lnTo>
                  <a:pt x="36326" y="293831"/>
                </a:lnTo>
                <a:lnTo>
                  <a:pt x="52666" y="309929"/>
                </a:lnTo>
                <a:lnTo>
                  <a:pt x="56879" y="312217"/>
                </a:lnTo>
                <a:lnTo>
                  <a:pt x="70958" y="316389"/>
                </a:lnTo>
                <a:lnTo>
                  <a:pt x="78295" y="320741"/>
                </a:lnTo>
                <a:lnTo>
                  <a:pt x="87781" y="328546"/>
                </a:lnTo>
                <a:lnTo>
                  <a:pt x="91718" y="330343"/>
                </a:lnTo>
                <a:lnTo>
                  <a:pt x="134024" y="341179"/>
                </a:lnTo>
                <a:lnTo>
                  <a:pt x="186230" y="354030"/>
                </a:lnTo>
                <a:lnTo>
                  <a:pt x="232723" y="360114"/>
                </a:lnTo>
                <a:lnTo>
                  <a:pt x="251647" y="365400"/>
                </a:lnTo>
                <a:lnTo>
                  <a:pt x="285406" y="368342"/>
                </a:lnTo>
                <a:lnTo>
                  <a:pt x="364730" y="373871"/>
                </a:lnTo>
                <a:lnTo>
                  <a:pt x="398090" y="375498"/>
                </a:lnTo>
                <a:lnTo>
                  <a:pt x="473894" y="376414"/>
                </a:lnTo>
                <a:lnTo>
                  <a:pt x="501527" y="375590"/>
                </a:lnTo>
                <a:lnTo>
                  <a:pt x="528523" y="374089"/>
                </a:lnTo>
                <a:lnTo>
                  <a:pt x="576614" y="370833"/>
                </a:lnTo>
                <a:lnTo>
                  <a:pt x="610689" y="369385"/>
                </a:lnTo>
                <a:lnTo>
                  <a:pt x="646741" y="364020"/>
                </a:lnTo>
                <a:lnTo>
                  <a:pt x="685476" y="359565"/>
                </a:lnTo>
                <a:lnTo>
                  <a:pt x="726288" y="353041"/>
                </a:lnTo>
                <a:lnTo>
                  <a:pt x="761002" y="349123"/>
                </a:lnTo>
                <a:lnTo>
                  <a:pt x="802404" y="341929"/>
                </a:lnTo>
                <a:lnTo>
                  <a:pt x="845975" y="330965"/>
                </a:lnTo>
                <a:lnTo>
                  <a:pt x="891800" y="324567"/>
                </a:lnTo>
                <a:lnTo>
                  <a:pt x="1048675" y="289657"/>
                </a:lnTo>
                <a:lnTo>
                  <a:pt x="1094118" y="282964"/>
                </a:lnTo>
                <a:lnTo>
                  <a:pt x="1125577" y="275125"/>
                </a:lnTo>
                <a:lnTo>
                  <a:pt x="1157567" y="266206"/>
                </a:lnTo>
                <a:lnTo>
                  <a:pt x="1191470" y="258432"/>
                </a:lnTo>
                <a:lnTo>
                  <a:pt x="1232527" y="248701"/>
                </a:lnTo>
                <a:lnTo>
                  <a:pt x="1264377" y="239785"/>
                </a:lnTo>
                <a:lnTo>
                  <a:pt x="1301437" y="228571"/>
                </a:lnTo>
                <a:lnTo>
                  <a:pt x="1323039" y="219480"/>
                </a:lnTo>
                <a:lnTo>
                  <a:pt x="1345911" y="209008"/>
                </a:lnTo>
                <a:lnTo>
                  <a:pt x="1363801" y="199873"/>
                </a:lnTo>
                <a:lnTo>
                  <a:pt x="1381402" y="188252"/>
                </a:lnTo>
                <a:lnTo>
                  <a:pt x="1386568" y="185379"/>
                </a:lnTo>
                <a:lnTo>
                  <a:pt x="1394848" y="177106"/>
                </a:lnTo>
                <a:lnTo>
                  <a:pt x="1401703" y="168033"/>
                </a:lnTo>
                <a:lnTo>
                  <a:pt x="1409965" y="157569"/>
                </a:lnTo>
                <a:lnTo>
                  <a:pt x="1415779" y="142960"/>
                </a:lnTo>
                <a:lnTo>
                  <a:pt x="1418059" y="138039"/>
                </a:lnTo>
                <a:lnTo>
                  <a:pt x="1419579" y="130949"/>
                </a:lnTo>
                <a:lnTo>
                  <a:pt x="1420591" y="122412"/>
                </a:lnTo>
                <a:lnTo>
                  <a:pt x="1421717" y="105624"/>
                </a:lnTo>
                <a:lnTo>
                  <a:pt x="1422217" y="94987"/>
                </a:lnTo>
                <a:lnTo>
                  <a:pt x="1421398" y="88912"/>
                </a:lnTo>
                <a:lnTo>
                  <a:pt x="1419900" y="82005"/>
                </a:lnTo>
                <a:lnTo>
                  <a:pt x="1417948" y="74543"/>
                </a:lnTo>
                <a:lnTo>
                  <a:pt x="1413240" y="63711"/>
                </a:lnTo>
                <a:lnTo>
                  <a:pt x="1407020" y="53817"/>
                </a:lnTo>
                <a:lnTo>
                  <a:pt x="1397905" y="39895"/>
                </a:lnTo>
                <a:lnTo>
                  <a:pt x="1387504" y="29262"/>
                </a:lnTo>
                <a:lnTo>
                  <a:pt x="1377484" y="22314"/>
                </a:lnTo>
                <a:lnTo>
                  <a:pt x="1350354" y="11352"/>
                </a:lnTo>
                <a:lnTo>
                  <a:pt x="1328157" y="6269"/>
                </a:lnTo>
                <a:lnTo>
                  <a:pt x="1316818" y="2569"/>
                </a:lnTo>
                <a:lnTo>
                  <a:pt x="1288305" y="0"/>
                </a:lnTo>
                <a:lnTo>
                  <a:pt x="1251167" y="818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353"/>
          <p:cNvSpPr/>
          <p:nvPr/>
        </p:nvSpPr>
        <p:spPr>
          <a:xfrm>
            <a:off x="6072340" y="5700712"/>
            <a:ext cx="1414293" cy="762836"/>
          </a:xfrm>
          <a:custGeom>
            <a:avLst/>
            <a:gdLst/>
            <a:ahLst/>
            <a:cxnLst/>
            <a:rect l="0" t="0" r="0" b="0"/>
            <a:pathLst>
              <a:path w="1414293" h="762836">
                <a:moveTo>
                  <a:pt x="1345729" y="0"/>
                </a:moveTo>
                <a:lnTo>
                  <a:pt x="1258068" y="0"/>
                </a:lnTo>
                <a:lnTo>
                  <a:pt x="1244539" y="2541"/>
                </a:lnTo>
                <a:lnTo>
                  <a:pt x="1231224" y="5892"/>
                </a:lnTo>
                <a:lnTo>
                  <a:pt x="1189232" y="8043"/>
                </a:lnTo>
                <a:lnTo>
                  <a:pt x="962968" y="8563"/>
                </a:lnTo>
                <a:lnTo>
                  <a:pt x="911453" y="11109"/>
                </a:lnTo>
                <a:lnTo>
                  <a:pt x="879048" y="13121"/>
                </a:lnTo>
                <a:lnTo>
                  <a:pt x="822720" y="15357"/>
                </a:lnTo>
                <a:lnTo>
                  <a:pt x="742675" y="16792"/>
                </a:lnTo>
                <a:lnTo>
                  <a:pt x="706989" y="21591"/>
                </a:lnTo>
                <a:lnTo>
                  <a:pt x="669216" y="24495"/>
                </a:lnTo>
                <a:lnTo>
                  <a:pt x="626592" y="32794"/>
                </a:lnTo>
                <a:lnTo>
                  <a:pt x="469237" y="71263"/>
                </a:lnTo>
                <a:lnTo>
                  <a:pt x="438335" y="82155"/>
                </a:lnTo>
                <a:lnTo>
                  <a:pt x="405233" y="94616"/>
                </a:lnTo>
                <a:lnTo>
                  <a:pt x="366130" y="107939"/>
                </a:lnTo>
                <a:lnTo>
                  <a:pt x="316674" y="131564"/>
                </a:lnTo>
                <a:lnTo>
                  <a:pt x="273109" y="150107"/>
                </a:lnTo>
                <a:lnTo>
                  <a:pt x="248932" y="161012"/>
                </a:lnTo>
                <a:lnTo>
                  <a:pt x="219136" y="178558"/>
                </a:lnTo>
                <a:lnTo>
                  <a:pt x="186844" y="201597"/>
                </a:lnTo>
                <a:lnTo>
                  <a:pt x="157252" y="224854"/>
                </a:lnTo>
                <a:lnTo>
                  <a:pt x="128929" y="248657"/>
                </a:lnTo>
                <a:lnTo>
                  <a:pt x="103816" y="268727"/>
                </a:lnTo>
                <a:lnTo>
                  <a:pt x="71806" y="304452"/>
                </a:lnTo>
                <a:lnTo>
                  <a:pt x="54294" y="322512"/>
                </a:lnTo>
                <a:lnTo>
                  <a:pt x="42778" y="341776"/>
                </a:lnTo>
                <a:lnTo>
                  <a:pt x="32263" y="364308"/>
                </a:lnTo>
                <a:lnTo>
                  <a:pt x="24414" y="383848"/>
                </a:lnTo>
                <a:lnTo>
                  <a:pt x="17751" y="402056"/>
                </a:lnTo>
                <a:lnTo>
                  <a:pt x="8645" y="425833"/>
                </a:lnTo>
                <a:lnTo>
                  <a:pt x="5712" y="432479"/>
                </a:lnTo>
                <a:lnTo>
                  <a:pt x="2454" y="447483"/>
                </a:lnTo>
                <a:lnTo>
                  <a:pt x="619" y="469455"/>
                </a:lnTo>
                <a:lnTo>
                  <a:pt x="76" y="488030"/>
                </a:lnTo>
                <a:lnTo>
                  <a:pt x="0" y="493946"/>
                </a:lnTo>
                <a:lnTo>
                  <a:pt x="2455" y="505599"/>
                </a:lnTo>
                <a:lnTo>
                  <a:pt x="11792" y="528602"/>
                </a:lnTo>
                <a:lnTo>
                  <a:pt x="24553" y="550323"/>
                </a:lnTo>
                <a:lnTo>
                  <a:pt x="35848" y="570305"/>
                </a:lnTo>
                <a:lnTo>
                  <a:pt x="49778" y="588291"/>
                </a:lnTo>
                <a:lnTo>
                  <a:pt x="75073" y="610236"/>
                </a:lnTo>
                <a:lnTo>
                  <a:pt x="97595" y="630285"/>
                </a:lnTo>
                <a:lnTo>
                  <a:pt x="116333" y="643740"/>
                </a:lnTo>
                <a:lnTo>
                  <a:pt x="149434" y="657771"/>
                </a:lnTo>
                <a:lnTo>
                  <a:pt x="208041" y="677900"/>
                </a:lnTo>
                <a:lnTo>
                  <a:pt x="239063" y="688004"/>
                </a:lnTo>
                <a:lnTo>
                  <a:pt x="287483" y="702252"/>
                </a:lnTo>
                <a:lnTo>
                  <a:pt x="324845" y="714238"/>
                </a:lnTo>
                <a:lnTo>
                  <a:pt x="384352" y="731508"/>
                </a:lnTo>
                <a:lnTo>
                  <a:pt x="412356" y="737230"/>
                </a:lnTo>
                <a:lnTo>
                  <a:pt x="444169" y="742948"/>
                </a:lnTo>
                <a:lnTo>
                  <a:pt x="483500" y="750569"/>
                </a:lnTo>
                <a:lnTo>
                  <a:pt x="565247" y="758429"/>
                </a:lnTo>
                <a:lnTo>
                  <a:pt x="599434" y="760942"/>
                </a:lnTo>
                <a:lnTo>
                  <a:pt x="640100" y="762357"/>
                </a:lnTo>
                <a:lnTo>
                  <a:pt x="683423" y="762835"/>
                </a:lnTo>
                <a:lnTo>
                  <a:pt x="861343" y="756152"/>
                </a:lnTo>
                <a:lnTo>
                  <a:pt x="894218" y="755562"/>
                </a:lnTo>
                <a:lnTo>
                  <a:pt x="938365" y="752365"/>
                </a:lnTo>
                <a:lnTo>
                  <a:pt x="970368" y="748722"/>
                </a:lnTo>
                <a:lnTo>
                  <a:pt x="1003642" y="747103"/>
                </a:lnTo>
                <a:lnTo>
                  <a:pt x="1034941" y="743843"/>
                </a:lnTo>
                <a:lnTo>
                  <a:pt x="1086957" y="736653"/>
                </a:lnTo>
                <a:lnTo>
                  <a:pt x="1125944" y="731262"/>
                </a:lnTo>
                <a:lnTo>
                  <a:pt x="1159148" y="725690"/>
                </a:lnTo>
                <a:lnTo>
                  <a:pt x="1198737" y="714353"/>
                </a:lnTo>
                <a:lnTo>
                  <a:pt x="1242619" y="694372"/>
                </a:lnTo>
                <a:lnTo>
                  <a:pt x="1248414" y="691514"/>
                </a:lnTo>
                <a:lnTo>
                  <a:pt x="1276342" y="668303"/>
                </a:lnTo>
                <a:lnTo>
                  <a:pt x="1289505" y="655004"/>
                </a:lnTo>
                <a:lnTo>
                  <a:pt x="1302485" y="633927"/>
                </a:lnTo>
                <a:lnTo>
                  <a:pt x="1305470" y="628358"/>
                </a:lnTo>
                <a:lnTo>
                  <a:pt x="1313867" y="619630"/>
                </a:lnTo>
                <a:lnTo>
                  <a:pt x="1318773" y="615970"/>
                </a:lnTo>
                <a:lnTo>
                  <a:pt x="1326764" y="606821"/>
                </a:lnTo>
                <a:lnTo>
                  <a:pt x="1339655" y="585427"/>
                </a:lnTo>
                <a:lnTo>
                  <a:pt x="1348481" y="563985"/>
                </a:lnTo>
                <a:lnTo>
                  <a:pt x="1359996" y="537031"/>
                </a:lnTo>
                <a:lnTo>
                  <a:pt x="1368584" y="513450"/>
                </a:lnTo>
                <a:lnTo>
                  <a:pt x="1374303" y="496805"/>
                </a:lnTo>
                <a:lnTo>
                  <a:pt x="1378326" y="475920"/>
                </a:lnTo>
                <a:lnTo>
                  <a:pt x="1393170" y="398506"/>
                </a:lnTo>
                <a:lnTo>
                  <a:pt x="1398312" y="374256"/>
                </a:lnTo>
                <a:lnTo>
                  <a:pt x="1402692" y="355231"/>
                </a:lnTo>
                <a:lnTo>
                  <a:pt x="1406564" y="339691"/>
                </a:lnTo>
                <a:lnTo>
                  <a:pt x="1410867" y="317344"/>
                </a:lnTo>
                <a:lnTo>
                  <a:pt x="1412779" y="300109"/>
                </a:lnTo>
                <a:lnTo>
                  <a:pt x="1413630" y="282925"/>
                </a:lnTo>
                <a:lnTo>
                  <a:pt x="1414007" y="265762"/>
                </a:lnTo>
                <a:lnTo>
                  <a:pt x="1414292" y="190979"/>
                </a:lnTo>
                <a:lnTo>
                  <a:pt x="1411762" y="175050"/>
                </a:lnTo>
                <a:lnTo>
                  <a:pt x="1404982" y="155372"/>
                </a:lnTo>
                <a:lnTo>
                  <a:pt x="1400639" y="143349"/>
                </a:lnTo>
                <a:lnTo>
                  <a:pt x="1395311" y="120109"/>
                </a:lnTo>
                <a:lnTo>
                  <a:pt x="1385369" y="97174"/>
                </a:lnTo>
                <a:lnTo>
                  <a:pt x="1368341" y="75251"/>
                </a:lnTo>
                <a:lnTo>
                  <a:pt x="1361176" y="67418"/>
                </a:lnTo>
                <a:lnTo>
                  <a:pt x="1347237" y="57653"/>
                </a:lnTo>
                <a:lnTo>
                  <a:pt x="1326413" y="46772"/>
                </a:lnTo>
                <a:lnTo>
                  <a:pt x="1315347" y="43069"/>
                </a:lnTo>
                <a:lnTo>
                  <a:pt x="1306035" y="37314"/>
                </a:lnTo>
                <a:lnTo>
                  <a:pt x="1300147" y="35634"/>
                </a:lnTo>
                <a:lnTo>
                  <a:pt x="1289276" y="37427"/>
                </a:lnTo>
                <a:lnTo>
                  <a:pt x="1268577" y="4286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354"/>
          <p:cNvSpPr/>
          <p:nvPr/>
        </p:nvSpPr>
        <p:spPr>
          <a:xfrm>
            <a:off x="2892145" y="3390962"/>
            <a:ext cx="153806" cy="217759"/>
          </a:xfrm>
          <a:custGeom>
            <a:avLst/>
            <a:gdLst/>
            <a:ahLst/>
            <a:cxnLst/>
            <a:rect l="0" t="0" r="0" b="0"/>
            <a:pathLst>
              <a:path w="153806" h="217759">
                <a:moveTo>
                  <a:pt x="16790" y="20892"/>
                </a:moveTo>
                <a:lnTo>
                  <a:pt x="12239" y="16342"/>
                </a:lnTo>
                <a:lnTo>
                  <a:pt x="10898" y="15954"/>
                </a:lnTo>
                <a:lnTo>
                  <a:pt x="10004" y="16647"/>
                </a:lnTo>
                <a:lnTo>
                  <a:pt x="9409" y="18062"/>
                </a:lnTo>
                <a:lnTo>
                  <a:pt x="8570" y="24605"/>
                </a:lnTo>
                <a:lnTo>
                  <a:pt x="8322" y="28025"/>
                </a:lnTo>
                <a:lnTo>
                  <a:pt x="3697" y="33589"/>
                </a:lnTo>
                <a:lnTo>
                  <a:pt x="2346" y="36024"/>
                </a:lnTo>
                <a:lnTo>
                  <a:pt x="845" y="41270"/>
                </a:lnTo>
                <a:lnTo>
                  <a:pt x="178" y="46777"/>
                </a:lnTo>
                <a:lnTo>
                  <a:pt x="0" y="49579"/>
                </a:lnTo>
                <a:lnTo>
                  <a:pt x="834" y="54304"/>
                </a:lnTo>
                <a:lnTo>
                  <a:pt x="2343" y="60312"/>
                </a:lnTo>
                <a:lnTo>
                  <a:pt x="4301" y="67175"/>
                </a:lnTo>
                <a:lnTo>
                  <a:pt x="6559" y="72702"/>
                </a:lnTo>
                <a:lnTo>
                  <a:pt x="9016" y="77340"/>
                </a:lnTo>
                <a:lnTo>
                  <a:pt x="11607" y="81384"/>
                </a:lnTo>
                <a:lnTo>
                  <a:pt x="14287" y="85033"/>
                </a:lnTo>
                <a:lnTo>
                  <a:pt x="17027" y="88418"/>
                </a:lnTo>
                <a:lnTo>
                  <a:pt x="19805" y="91627"/>
                </a:lnTo>
                <a:lnTo>
                  <a:pt x="22610" y="94719"/>
                </a:lnTo>
                <a:lnTo>
                  <a:pt x="28266" y="100694"/>
                </a:lnTo>
                <a:lnTo>
                  <a:pt x="32061" y="102669"/>
                </a:lnTo>
                <a:lnTo>
                  <a:pt x="36495" y="103985"/>
                </a:lnTo>
                <a:lnTo>
                  <a:pt x="41357" y="104862"/>
                </a:lnTo>
                <a:lnTo>
                  <a:pt x="44598" y="104495"/>
                </a:lnTo>
                <a:lnTo>
                  <a:pt x="46758" y="103297"/>
                </a:lnTo>
                <a:lnTo>
                  <a:pt x="48199" y="101547"/>
                </a:lnTo>
                <a:lnTo>
                  <a:pt x="50112" y="100379"/>
                </a:lnTo>
                <a:lnTo>
                  <a:pt x="54777" y="99083"/>
                </a:lnTo>
                <a:lnTo>
                  <a:pt x="58307" y="96832"/>
                </a:lnTo>
                <a:lnTo>
                  <a:pt x="62565" y="93426"/>
                </a:lnTo>
                <a:lnTo>
                  <a:pt x="67309" y="89251"/>
                </a:lnTo>
                <a:lnTo>
                  <a:pt x="72377" y="85515"/>
                </a:lnTo>
                <a:lnTo>
                  <a:pt x="77660" y="82072"/>
                </a:lnTo>
                <a:lnTo>
                  <a:pt x="83087" y="78824"/>
                </a:lnTo>
                <a:lnTo>
                  <a:pt x="86705" y="75706"/>
                </a:lnTo>
                <a:lnTo>
                  <a:pt x="89118" y="72675"/>
                </a:lnTo>
                <a:lnTo>
                  <a:pt x="90726" y="69701"/>
                </a:lnTo>
                <a:lnTo>
                  <a:pt x="95608" y="63910"/>
                </a:lnTo>
                <a:lnTo>
                  <a:pt x="102673" y="56238"/>
                </a:lnTo>
                <a:lnTo>
                  <a:pt x="111192" y="47314"/>
                </a:lnTo>
                <a:lnTo>
                  <a:pt x="116872" y="40412"/>
                </a:lnTo>
                <a:lnTo>
                  <a:pt x="120659" y="34858"/>
                </a:lnTo>
                <a:lnTo>
                  <a:pt x="123183" y="30203"/>
                </a:lnTo>
                <a:lnTo>
                  <a:pt x="124866" y="26147"/>
                </a:lnTo>
                <a:lnTo>
                  <a:pt x="125988" y="22490"/>
                </a:lnTo>
                <a:lnTo>
                  <a:pt x="127235" y="15888"/>
                </a:lnTo>
                <a:lnTo>
                  <a:pt x="127789" y="9778"/>
                </a:lnTo>
                <a:lnTo>
                  <a:pt x="126984" y="6815"/>
                </a:lnTo>
                <a:lnTo>
                  <a:pt x="123550" y="984"/>
                </a:lnTo>
                <a:lnTo>
                  <a:pt x="122253" y="0"/>
                </a:lnTo>
                <a:lnTo>
                  <a:pt x="121388" y="297"/>
                </a:lnTo>
                <a:lnTo>
                  <a:pt x="120812" y="1447"/>
                </a:lnTo>
                <a:lnTo>
                  <a:pt x="121381" y="3166"/>
                </a:lnTo>
                <a:lnTo>
                  <a:pt x="124552" y="7617"/>
                </a:lnTo>
                <a:lnTo>
                  <a:pt x="125779" y="10137"/>
                </a:lnTo>
                <a:lnTo>
                  <a:pt x="127142" y="15478"/>
                </a:lnTo>
                <a:lnTo>
                  <a:pt x="127505" y="19187"/>
                </a:lnTo>
                <a:lnTo>
                  <a:pt x="127747" y="23566"/>
                </a:lnTo>
                <a:lnTo>
                  <a:pt x="127909" y="28390"/>
                </a:lnTo>
                <a:lnTo>
                  <a:pt x="128969" y="32558"/>
                </a:lnTo>
                <a:lnTo>
                  <a:pt x="130628" y="36290"/>
                </a:lnTo>
                <a:lnTo>
                  <a:pt x="132687" y="39730"/>
                </a:lnTo>
                <a:lnTo>
                  <a:pt x="135012" y="46786"/>
                </a:lnTo>
                <a:lnTo>
                  <a:pt x="137515" y="56252"/>
                </a:lnTo>
                <a:lnTo>
                  <a:pt x="140135" y="67326"/>
                </a:lnTo>
                <a:lnTo>
                  <a:pt x="142835" y="76613"/>
                </a:lnTo>
                <a:lnTo>
                  <a:pt x="145587" y="84710"/>
                </a:lnTo>
                <a:lnTo>
                  <a:pt x="148375" y="92012"/>
                </a:lnTo>
                <a:lnTo>
                  <a:pt x="150233" y="97833"/>
                </a:lnTo>
                <a:lnTo>
                  <a:pt x="151472" y="102667"/>
                </a:lnTo>
                <a:lnTo>
                  <a:pt x="152298" y="106841"/>
                </a:lnTo>
                <a:lnTo>
                  <a:pt x="152848" y="111529"/>
                </a:lnTo>
                <a:lnTo>
                  <a:pt x="153215" y="116559"/>
                </a:lnTo>
                <a:lnTo>
                  <a:pt x="153460" y="121818"/>
                </a:lnTo>
                <a:lnTo>
                  <a:pt x="153732" y="137821"/>
                </a:lnTo>
                <a:lnTo>
                  <a:pt x="153805" y="147422"/>
                </a:lnTo>
                <a:lnTo>
                  <a:pt x="152900" y="155728"/>
                </a:lnTo>
                <a:lnTo>
                  <a:pt x="151345" y="163171"/>
                </a:lnTo>
                <a:lnTo>
                  <a:pt x="149355" y="170037"/>
                </a:lnTo>
                <a:lnTo>
                  <a:pt x="147077" y="176520"/>
                </a:lnTo>
                <a:lnTo>
                  <a:pt x="144605" y="182746"/>
                </a:lnTo>
                <a:lnTo>
                  <a:pt x="142005" y="188803"/>
                </a:lnTo>
                <a:lnTo>
                  <a:pt x="136461" y="194745"/>
                </a:lnTo>
                <a:lnTo>
                  <a:pt x="128956" y="200612"/>
                </a:lnTo>
                <a:lnTo>
                  <a:pt x="120142" y="206428"/>
                </a:lnTo>
                <a:lnTo>
                  <a:pt x="113314" y="210305"/>
                </a:lnTo>
                <a:lnTo>
                  <a:pt x="107809" y="212890"/>
                </a:lnTo>
                <a:lnTo>
                  <a:pt x="96681" y="217039"/>
                </a:lnTo>
                <a:lnTo>
                  <a:pt x="93863" y="217379"/>
                </a:lnTo>
                <a:lnTo>
                  <a:pt x="90079" y="217606"/>
                </a:lnTo>
                <a:lnTo>
                  <a:pt x="85652" y="217758"/>
                </a:lnTo>
                <a:lnTo>
                  <a:pt x="81748" y="216906"/>
                </a:lnTo>
                <a:lnTo>
                  <a:pt x="78193" y="215386"/>
                </a:lnTo>
                <a:lnTo>
                  <a:pt x="74870" y="213419"/>
                </a:lnTo>
                <a:lnTo>
                  <a:pt x="71702" y="212109"/>
                </a:lnTo>
                <a:lnTo>
                  <a:pt x="68638" y="211235"/>
                </a:lnTo>
                <a:lnTo>
                  <a:pt x="65643" y="210653"/>
                </a:lnTo>
                <a:lnTo>
                  <a:pt x="62693" y="209312"/>
                </a:lnTo>
                <a:lnTo>
                  <a:pt x="59775" y="207465"/>
                </a:lnTo>
                <a:lnTo>
                  <a:pt x="53656" y="202856"/>
                </a:lnTo>
                <a:lnTo>
                  <a:pt x="51080" y="19234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355"/>
          <p:cNvSpPr/>
          <p:nvPr/>
        </p:nvSpPr>
        <p:spPr>
          <a:xfrm>
            <a:off x="3148964" y="3386137"/>
            <a:ext cx="197169" cy="17146"/>
          </a:xfrm>
          <a:custGeom>
            <a:avLst/>
            <a:gdLst/>
            <a:ahLst/>
            <a:cxnLst/>
            <a:rect l="0" t="0" r="0" b="0"/>
            <a:pathLst>
              <a:path w="197169" h="17146">
                <a:moveTo>
                  <a:pt x="0" y="17145"/>
                </a:moveTo>
                <a:lnTo>
                  <a:pt x="13653" y="12594"/>
                </a:lnTo>
                <a:lnTo>
                  <a:pt x="19580" y="11254"/>
                </a:lnTo>
                <a:lnTo>
                  <a:pt x="25436" y="10360"/>
                </a:lnTo>
                <a:lnTo>
                  <a:pt x="31245" y="9764"/>
                </a:lnTo>
                <a:lnTo>
                  <a:pt x="36070" y="9367"/>
                </a:lnTo>
                <a:lnTo>
                  <a:pt x="40239" y="9102"/>
                </a:lnTo>
                <a:lnTo>
                  <a:pt x="43971" y="8925"/>
                </a:lnTo>
                <a:lnTo>
                  <a:pt x="53198" y="8730"/>
                </a:lnTo>
                <a:lnTo>
                  <a:pt x="58326" y="8677"/>
                </a:lnTo>
                <a:lnTo>
                  <a:pt x="65554" y="7690"/>
                </a:lnTo>
                <a:lnTo>
                  <a:pt x="74183" y="6079"/>
                </a:lnTo>
                <a:lnTo>
                  <a:pt x="83746" y="4053"/>
                </a:lnTo>
                <a:lnTo>
                  <a:pt x="92026" y="2702"/>
                </a:lnTo>
                <a:lnTo>
                  <a:pt x="99450" y="1801"/>
                </a:lnTo>
                <a:lnTo>
                  <a:pt x="106306" y="1201"/>
                </a:lnTo>
                <a:lnTo>
                  <a:pt x="112781" y="801"/>
                </a:lnTo>
                <a:lnTo>
                  <a:pt x="125055" y="356"/>
                </a:lnTo>
                <a:lnTo>
                  <a:pt x="148457" y="71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356"/>
          <p:cNvSpPr/>
          <p:nvPr/>
        </p:nvSpPr>
        <p:spPr>
          <a:xfrm>
            <a:off x="3157537" y="3420427"/>
            <a:ext cx="222886" cy="17146"/>
          </a:xfrm>
          <a:custGeom>
            <a:avLst/>
            <a:gdLst/>
            <a:ahLst/>
            <a:cxnLst/>
            <a:rect l="0" t="0" r="0" b="0"/>
            <a:pathLst>
              <a:path w="222886" h="17146">
                <a:moveTo>
                  <a:pt x="0" y="17145"/>
                </a:moveTo>
                <a:lnTo>
                  <a:pt x="76368" y="17145"/>
                </a:lnTo>
                <a:lnTo>
                  <a:pt x="85202" y="16193"/>
                </a:lnTo>
                <a:lnTo>
                  <a:pt x="93949" y="14605"/>
                </a:lnTo>
                <a:lnTo>
                  <a:pt x="102638" y="12594"/>
                </a:lnTo>
                <a:lnTo>
                  <a:pt x="109383" y="11254"/>
                </a:lnTo>
                <a:lnTo>
                  <a:pt x="114832" y="10360"/>
                </a:lnTo>
                <a:lnTo>
                  <a:pt x="119417" y="9764"/>
                </a:lnTo>
                <a:lnTo>
                  <a:pt x="127236" y="9367"/>
                </a:lnTo>
                <a:lnTo>
                  <a:pt x="148624" y="8926"/>
                </a:lnTo>
                <a:lnTo>
                  <a:pt x="159090" y="7855"/>
                </a:lnTo>
                <a:lnTo>
                  <a:pt x="168925" y="6190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357"/>
          <p:cNvSpPr/>
          <p:nvPr/>
        </p:nvSpPr>
        <p:spPr>
          <a:xfrm>
            <a:off x="3432350" y="3327495"/>
            <a:ext cx="177387" cy="127172"/>
          </a:xfrm>
          <a:custGeom>
            <a:avLst/>
            <a:gdLst/>
            <a:ahLst/>
            <a:cxnLst/>
            <a:rect l="0" t="0" r="0" b="0"/>
            <a:pathLst>
              <a:path w="177387" h="127172">
                <a:moveTo>
                  <a:pt x="59514" y="32925"/>
                </a:moveTo>
                <a:lnTo>
                  <a:pt x="59514" y="28374"/>
                </a:lnTo>
                <a:lnTo>
                  <a:pt x="58562" y="27986"/>
                </a:lnTo>
                <a:lnTo>
                  <a:pt x="56975" y="28679"/>
                </a:lnTo>
                <a:lnTo>
                  <a:pt x="52133" y="32086"/>
                </a:lnTo>
                <a:lnTo>
                  <a:pt x="48932" y="35092"/>
                </a:lnTo>
                <a:lnTo>
                  <a:pt x="30822" y="53054"/>
                </a:lnTo>
                <a:lnTo>
                  <a:pt x="28956" y="55869"/>
                </a:lnTo>
                <a:lnTo>
                  <a:pt x="27712" y="58699"/>
                </a:lnTo>
                <a:lnTo>
                  <a:pt x="26883" y="61537"/>
                </a:lnTo>
                <a:lnTo>
                  <a:pt x="25378" y="64382"/>
                </a:lnTo>
                <a:lnTo>
                  <a:pt x="23422" y="67231"/>
                </a:lnTo>
                <a:lnTo>
                  <a:pt x="21165" y="70083"/>
                </a:lnTo>
                <a:lnTo>
                  <a:pt x="18708" y="73890"/>
                </a:lnTo>
                <a:lnTo>
                  <a:pt x="16118" y="78332"/>
                </a:lnTo>
                <a:lnTo>
                  <a:pt x="13438" y="83199"/>
                </a:lnTo>
                <a:lnTo>
                  <a:pt x="10700" y="87396"/>
                </a:lnTo>
                <a:lnTo>
                  <a:pt x="7921" y="91146"/>
                </a:lnTo>
                <a:lnTo>
                  <a:pt x="1169" y="99459"/>
                </a:lnTo>
                <a:lnTo>
                  <a:pt x="615" y="102046"/>
                </a:lnTo>
                <a:lnTo>
                  <a:pt x="246" y="105675"/>
                </a:lnTo>
                <a:lnTo>
                  <a:pt x="0" y="110000"/>
                </a:lnTo>
                <a:lnTo>
                  <a:pt x="788" y="113836"/>
                </a:lnTo>
                <a:lnTo>
                  <a:pt x="2266" y="117345"/>
                </a:lnTo>
                <a:lnTo>
                  <a:pt x="4204" y="120638"/>
                </a:lnTo>
                <a:lnTo>
                  <a:pt x="6448" y="122833"/>
                </a:lnTo>
                <a:lnTo>
                  <a:pt x="8897" y="124296"/>
                </a:lnTo>
                <a:lnTo>
                  <a:pt x="14158" y="125922"/>
                </a:lnTo>
                <a:lnTo>
                  <a:pt x="19671" y="126644"/>
                </a:lnTo>
                <a:lnTo>
                  <a:pt x="22475" y="126837"/>
                </a:lnTo>
                <a:lnTo>
                  <a:pt x="25297" y="126965"/>
                </a:lnTo>
                <a:lnTo>
                  <a:pt x="28130" y="127051"/>
                </a:lnTo>
                <a:lnTo>
                  <a:pt x="41219" y="127171"/>
                </a:lnTo>
                <a:lnTo>
                  <a:pt x="46365" y="126236"/>
                </a:lnTo>
                <a:lnTo>
                  <a:pt x="51701" y="124660"/>
                </a:lnTo>
                <a:lnTo>
                  <a:pt x="57163" y="122656"/>
                </a:lnTo>
                <a:lnTo>
                  <a:pt x="62709" y="121321"/>
                </a:lnTo>
                <a:lnTo>
                  <a:pt x="68312" y="120430"/>
                </a:lnTo>
                <a:lnTo>
                  <a:pt x="73952" y="119837"/>
                </a:lnTo>
                <a:lnTo>
                  <a:pt x="79617" y="118489"/>
                </a:lnTo>
                <a:lnTo>
                  <a:pt x="85299" y="116637"/>
                </a:lnTo>
                <a:lnTo>
                  <a:pt x="90991" y="114451"/>
                </a:lnTo>
                <a:lnTo>
                  <a:pt x="95739" y="112040"/>
                </a:lnTo>
                <a:lnTo>
                  <a:pt x="99857" y="109481"/>
                </a:lnTo>
                <a:lnTo>
                  <a:pt x="103554" y="106822"/>
                </a:lnTo>
                <a:lnTo>
                  <a:pt x="109829" y="104097"/>
                </a:lnTo>
                <a:lnTo>
                  <a:pt x="117822" y="101328"/>
                </a:lnTo>
                <a:lnTo>
                  <a:pt x="126962" y="98529"/>
                </a:lnTo>
                <a:lnTo>
                  <a:pt x="134007" y="94759"/>
                </a:lnTo>
                <a:lnTo>
                  <a:pt x="139656" y="90340"/>
                </a:lnTo>
                <a:lnTo>
                  <a:pt x="172296" y="57326"/>
                </a:lnTo>
                <a:lnTo>
                  <a:pt x="174707" y="53002"/>
                </a:lnTo>
                <a:lnTo>
                  <a:pt x="176315" y="48215"/>
                </a:lnTo>
                <a:lnTo>
                  <a:pt x="177386" y="43118"/>
                </a:lnTo>
                <a:lnTo>
                  <a:pt x="177148" y="39720"/>
                </a:lnTo>
                <a:lnTo>
                  <a:pt x="176037" y="37455"/>
                </a:lnTo>
                <a:lnTo>
                  <a:pt x="174344" y="35945"/>
                </a:lnTo>
                <a:lnTo>
                  <a:pt x="167382" y="29187"/>
                </a:lnTo>
                <a:lnTo>
                  <a:pt x="162859" y="24718"/>
                </a:lnTo>
                <a:lnTo>
                  <a:pt x="157938" y="20786"/>
                </a:lnTo>
                <a:lnTo>
                  <a:pt x="152753" y="17212"/>
                </a:lnTo>
                <a:lnTo>
                  <a:pt x="147391" y="13877"/>
                </a:lnTo>
                <a:lnTo>
                  <a:pt x="141911" y="11654"/>
                </a:lnTo>
                <a:lnTo>
                  <a:pt x="136353" y="10172"/>
                </a:lnTo>
                <a:lnTo>
                  <a:pt x="122240" y="7572"/>
                </a:lnTo>
                <a:lnTo>
                  <a:pt x="100092" y="3242"/>
                </a:lnTo>
                <a:lnTo>
                  <a:pt x="88471" y="1706"/>
                </a:lnTo>
                <a:lnTo>
                  <a:pt x="76914" y="682"/>
                </a:lnTo>
                <a:lnTo>
                  <a:pt x="65399" y="0"/>
                </a:lnTo>
                <a:lnTo>
                  <a:pt x="56770" y="497"/>
                </a:lnTo>
                <a:lnTo>
                  <a:pt x="50065" y="1782"/>
                </a:lnTo>
                <a:lnTo>
                  <a:pt x="25225" y="720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1358"/>
          <p:cNvSpPr/>
          <p:nvPr/>
        </p:nvSpPr>
        <p:spPr>
          <a:xfrm>
            <a:off x="808777" y="3480716"/>
            <a:ext cx="205636" cy="236737"/>
          </a:xfrm>
          <a:custGeom>
            <a:avLst/>
            <a:gdLst/>
            <a:ahLst/>
            <a:cxnLst/>
            <a:rect l="0" t="0" r="0" b="0"/>
            <a:pathLst>
              <a:path w="205636" h="236737">
                <a:moveTo>
                  <a:pt x="17040" y="25436"/>
                </a:moveTo>
                <a:lnTo>
                  <a:pt x="17040" y="39088"/>
                </a:lnTo>
                <a:lnTo>
                  <a:pt x="16087" y="49778"/>
                </a:lnTo>
                <a:lnTo>
                  <a:pt x="12489" y="79434"/>
                </a:lnTo>
                <a:lnTo>
                  <a:pt x="11149" y="92868"/>
                </a:lnTo>
                <a:lnTo>
                  <a:pt x="10255" y="104681"/>
                </a:lnTo>
                <a:lnTo>
                  <a:pt x="9262" y="124474"/>
                </a:lnTo>
                <a:lnTo>
                  <a:pt x="8820" y="139620"/>
                </a:lnTo>
                <a:lnTo>
                  <a:pt x="8572" y="158857"/>
                </a:lnTo>
                <a:lnTo>
                  <a:pt x="7585" y="170581"/>
                </a:lnTo>
                <a:lnTo>
                  <a:pt x="1696" y="226368"/>
                </a:lnTo>
                <a:lnTo>
                  <a:pt x="1096" y="233686"/>
                </a:lnTo>
                <a:lnTo>
                  <a:pt x="695" y="236659"/>
                </a:lnTo>
                <a:lnTo>
                  <a:pt x="429" y="236736"/>
                </a:lnTo>
                <a:lnTo>
                  <a:pt x="53" y="230284"/>
                </a:lnTo>
                <a:lnTo>
                  <a:pt x="0" y="227723"/>
                </a:lnTo>
                <a:lnTo>
                  <a:pt x="918" y="219350"/>
                </a:lnTo>
                <a:lnTo>
                  <a:pt x="4477" y="192265"/>
                </a:lnTo>
                <a:lnTo>
                  <a:pt x="8665" y="173803"/>
                </a:lnTo>
                <a:lnTo>
                  <a:pt x="14314" y="152922"/>
                </a:lnTo>
                <a:lnTo>
                  <a:pt x="20938" y="130429"/>
                </a:lnTo>
                <a:lnTo>
                  <a:pt x="28211" y="110672"/>
                </a:lnTo>
                <a:lnTo>
                  <a:pt x="35917" y="92737"/>
                </a:lnTo>
                <a:lnTo>
                  <a:pt x="43912" y="76018"/>
                </a:lnTo>
                <a:lnTo>
                  <a:pt x="51147" y="62968"/>
                </a:lnTo>
                <a:lnTo>
                  <a:pt x="57876" y="52362"/>
                </a:lnTo>
                <a:lnTo>
                  <a:pt x="64266" y="43387"/>
                </a:lnTo>
                <a:lnTo>
                  <a:pt x="70432" y="36451"/>
                </a:lnTo>
                <a:lnTo>
                  <a:pt x="76447" y="30874"/>
                </a:lnTo>
                <a:lnTo>
                  <a:pt x="82362" y="26204"/>
                </a:lnTo>
                <a:lnTo>
                  <a:pt x="87258" y="21185"/>
                </a:lnTo>
                <a:lnTo>
                  <a:pt x="91475" y="15935"/>
                </a:lnTo>
                <a:lnTo>
                  <a:pt x="95238" y="10529"/>
                </a:lnTo>
                <a:lnTo>
                  <a:pt x="99652" y="6926"/>
                </a:lnTo>
                <a:lnTo>
                  <a:pt x="104500" y="4523"/>
                </a:lnTo>
                <a:lnTo>
                  <a:pt x="109636" y="2922"/>
                </a:lnTo>
                <a:lnTo>
                  <a:pt x="114966" y="1854"/>
                </a:lnTo>
                <a:lnTo>
                  <a:pt x="120424" y="1142"/>
                </a:lnTo>
                <a:lnTo>
                  <a:pt x="125968" y="668"/>
                </a:lnTo>
                <a:lnTo>
                  <a:pt x="130616" y="351"/>
                </a:lnTo>
                <a:lnTo>
                  <a:pt x="138321" y="0"/>
                </a:lnTo>
                <a:lnTo>
                  <a:pt x="142661" y="859"/>
                </a:lnTo>
                <a:lnTo>
                  <a:pt x="147460" y="2384"/>
                </a:lnTo>
                <a:lnTo>
                  <a:pt x="152564" y="4353"/>
                </a:lnTo>
                <a:lnTo>
                  <a:pt x="156919" y="6618"/>
                </a:lnTo>
                <a:lnTo>
                  <a:pt x="160775" y="9081"/>
                </a:lnTo>
                <a:lnTo>
                  <a:pt x="164299" y="11675"/>
                </a:lnTo>
                <a:lnTo>
                  <a:pt x="167600" y="14357"/>
                </a:lnTo>
                <a:lnTo>
                  <a:pt x="173808" y="19877"/>
                </a:lnTo>
                <a:lnTo>
                  <a:pt x="176797" y="23635"/>
                </a:lnTo>
                <a:lnTo>
                  <a:pt x="179742" y="28045"/>
                </a:lnTo>
                <a:lnTo>
                  <a:pt x="182658" y="32891"/>
                </a:lnTo>
                <a:lnTo>
                  <a:pt x="185555" y="39931"/>
                </a:lnTo>
                <a:lnTo>
                  <a:pt x="188438" y="48434"/>
                </a:lnTo>
                <a:lnTo>
                  <a:pt x="191313" y="57913"/>
                </a:lnTo>
                <a:lnTo>
                  <a:pt x="192277" y="72805"/>
                </a:lnTo>
                <a:lnTo>
                  <a:pt x="191967" y="91305"/>
                </a:lnTo>
                <a:lnTo>
                  <a:pt x="189520" y="140521"/>
                </a:lnTo>
                <a:lnTo>
                  <a:pt x="189177" y="150736"/>
                </a:lnTo>
                <a:lnTo>
                  <a:pt x="189900" y="161357"/>
                </a:lnTo>
                <a:lnTo>
                  <a:pt x="191335" y="172248"/>
                </a:lnTo>
                <a:lnTo>
                  <a:pt x="193244" y="183318"/>
                </a:lnTo>
                <a:lnTo>
                  <a:pt x="194517" y="192603"/>
                </a:lnTo>
                <a:lnTo>
                  <a:pt x="195365" y="200698"/>
                </a:lnTo>
                <a:lnTo>
                  <a:pt x="195931" y="208000"/>
                </a:lnTo>
                <a:lnTo>
                  <a:pt x="197261" y="213820"/>
                </a:lnTo>
                <a:lnTo>
                  <a:pt x="199100" y="218653"/>
                </a:lnTo>
                <a:lnTo>
                  <a:pt x="205635" y="23117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1359"/>
          <p:cNvSpPr/>
          <p:nvPr/>
        </p:nvSpPr>
        <p:spPr>
          <a:xfrm>
            <a:off x="1100260" y="3514887"/>
            <a:ext cx="161381" cy="188223"/>
          </a:xfrm>
          <a:custGeom>
            <a:avLst/>
            <a:gdLst/>
            <a:ahLst/>
            <a:cxnLst/>
            <a:rect l="0" t="0" r="0" b="0"/>
            <a:pathLst>
              <a:path w="161381" h="188223">
                <a:moveTo>
                  <a:pt x="25594" y="8410"/>
                </a:moveTo>
                <a:lnTo>
                  <a:pt x="16493" y="17512"/>
                </a:lnTo>
                <a:lnTo>
                  <a:pt x="13812" y="22098"/>
                </a:lnTo>
                <a:lnTo>
                  <a:pt x="12024" y="27060"/>
                </a:lnTo>
                <a:lnTo>
                  <a:pt x="10833" y="32274"/>
                </a:lnTo>
                <a:lnTo>
                  <a:pt x="9086" y="37654"/>
                </a:lnTo>
                <a:lnTo>
                  <a:pt x="6969" y="43146"/>
                </a:lnTo>
                <a:lnTo>
                  <a:pt x="4605" y="48712"/>
                </a:lnTo>
                <a:lnTo>
                  <a:pt x="3029" y="54328"/>
                </a:lnTo>
                <a:lnTo>
                  <a:pt x="1978" y="59977"/>
                </a:lnTo>
                <a:lnTo>
                  <a:pt x="1278" y="65648"/>
                </a:lnTo>
                <a:lnTo>
                  <a:pt x="811" y="71334"/>
                </a:lnTo>
                <a:lnTo>
                  <a:pt x="500" y="77029"/>
                </a:lnTo>
                <a:lnTo>
                  <a:pt x="154" y="88438"/>
                </a:lnTo>
                <a:lnTo>
                  <a:pt x="0" y="99858"/>
                </a:lnTo>
                <a:lnTo>
                  <a:pt x="911" y="105570"/>
                </a:lnTo>
                <a:lnTo>
                  <a:pt x="2472" y="111283"/>
                </a:lnTo>
                <a:lnTo>
                  <a:pt x="4464" y="116997"/>
                </a:lnTo>
                <a:lnTo>
                  <a:pt x="7698" y="124617"/>
                </a:lnTo>
                <a:lnTo>
                  <a:pt x="16370" y="143242"/>
                </a:lnTo>
                <a:lnTo>
                  <a:pt x="21350" y="151638"/>
                </a:lnTo>
                <a:lnTo>
                  <a:pt x="26575" y="159141"/>
                </a:lnTo>
                <a:lnTo>
                  <a:pt x="31963" y="166047"/>
                </a:lnTo>
                <a:lnTo>
                  <a:pt x="36508" y="171604"/>
                </a:lnTo>
                <a:lnTo>
                  <a:pt x="40490" y="176261"/>
                </a:lnTo>
                <a:lnTo>
                  <a:pt x="44097" y="180318"/>
                </a:lnTo>
                <a:lnTo>
                  <a:pt x="47455" y="183023"/>
                </a:lnTo>
                <a:lnTo>
                  <a:pt x="50645" y="184826"/>
                </a:lnTo>
                <a:lnTo>
                  <a:pt x="53725" y="186028"/>
                </a:lnTo>
                <a:lnTo>
                  <a:pt x="57683" y="186830"/>
                </a:lnTo>
                <a:lnTo>
                  <a:pt x="62227" y="187364"/>
                </a:lnTo>
                <a:lnTo>
                  <a:pt x="67161" y="187720"/>
                </a:lnTo>
                <a:lnTo>
                  <a:pt x="75184" y="188116"/>
                </a:lnTo>
                <a:lnTo>
                  <a:pt x="78656" y="188222"/>
                </a:lnTo>
                <a:lnTo>
                  <a:pt x="82877" y="187340"/>
                </a:lnTo>
                <a:lnTo>
                  <a:pt x="87595" y="185799"/>
                </a:lnTo>
                <a:lnTo>
                  <a:pt x="92646" y="183819"/>
                </a:lnTo>
                <a:lnTo>
                  <a:pt x="97918" y="181547"/>
                </a:lnTo>
                <a:lnTo>
                  <a:pt x="108856" y="176483"/>
                </a:lnTo>
                <a:lnTo>
                  <a:pt x="113487" y="173798"/>
                </a:lnTo>
                <a:lnTo>
                  <a:pt x="117527" y="171056"/>
                </a:lnTo>
                <a:lnTo>
                  <a:pt x="121173" y="168276"/>
                </a:lnTo>
                <a:lnTo>
                  <a:pt x="125508" y="162612"/>
                </a:lnTo>
                <a:lnTo>
                  <a:pt x="130304" y="155026"/>
                </a:lnTo>
                <a:lnTo>
                  <a:pt x="139759" y="138343"/>
                </a:lnTo>
                <a:lnTo>
                  <a:pt x="147137" y="124578"/>
                </a:lnTo>
                <a:lnTo>
                  <a:pt x="149485" y="118240"/>
                </a:lnTo>
                <a:lnTo>
                  <a:pt x="151051" y="112110"/>
                </a:lnTo>
                <a:lnTo>
                  <a:pt x="152095" y="106119"/>
                </a:lnTo>
                <a:lnTo>
                  <a:pt x="153743" y="99267"/>
                </a:lnTo>
                <a:lnTo>
                  <a:pt x="155794" y="91841"/>
                </a:lnTo>
                <a:lnTo>
                  <a:pt x="158114" y="84033"/>
                </a:lnTo>
                <a:lnTo>
                  <a:pt x="159661" y="76923"/>
                </a:lnTo>
                <a:lnTo>
                  <a:pt x="160692" y="70278"/>
                </a:lnTo>
                <a:lnTo>
                  <a:pt x="161380" y="63943"/>
                </a:lnTo>
                <a:lnTo>
                  <a:pt x="160885" y="57815"/>
                </a:lnTo>
                <a:lnTo>
                  <a:pt x="159603" y="51824"/>
                </a:lnTo>
                <a:lnTo>
                  <a:pt x="157796" y="45925"/>
                </a:lnTo>
                <a:lnTo>
                  <a:pt x="155639" y="40088"/>
                </a:lnTo>
                <a:lnTo>
                  <a:pt x="153248" y="34291"/>
                </a:lnTo>
                <a:lnTo>
                  <a:pt x="150702" y="28521"/>
                </a:lnTo>
                <a:lnTo>
                  <a:pt x="148052" y="23723"/>
                </a:lnTo>
                <a:lnTo>
                  <a:pt x="145333" y="19571"/>
                </a:lnTo>
                <a:lnTo>
                  <a:pt x="142567" y="15851"/>
                </a:lnTo>
                <a:lnTo>
                  <a:pt x="139771" y="12418"/>
                </a:lnTo>
                <a:lnTo>
                  <a:pt x="136955" y="9177"/>
                </a:lnTo>
                <a:lnTo>
                  <a:pt x="134125" y="6064"/>
                </a:lnTo>
                <a:lnTo>
                  <a:pt x="131286" y="3988"/>
                </a:lnTo>
                <a:lnTo>
                  <a:pt x="128440" y="2605"/>
                </a:lnTo>
                <a:lnTo>
                  <a:pt x="125591" y="1682"/>
                </a:lnTo>
                <a:lnTo>
                  <a:pt x="120834" y="1067"/>
                </a:lnTo>
                <a:lnTo>
                  <a:pt x="114805" y="658"/>
                </a:lnTo>
                <a:lnTo>
                  <a:pt x="97747" y="81"/>
                </a:lnTo>
                <a:lnTo>
                  <a:pt x="93699" y="0"/>
                </a:lnTo>
                <a:lnTo>
                  <a:pt x="89095" y="898"/>
                </a:lnTo>
                <a:lnTo>
                  <a:pt x="84121" y="2449"/>
                </a:lnTo>
                <a:lnTo>
                  <a:pt x="78899" y="4436"/>
                </a:lnTo>
                <a:lnTo>
                  <a:pt x="74466" y="5761"/>
                </a:lnTo>
                <a:lnTo>
                  <a:pt x="70558" y="6644"/>
                </a:lnTo>
                <a:lnTo>
                  <a:pt x="67000" y="7232"/>
                </a:lnTo>
                <a:lnTo>
                  <a:pt x="63676" y="8578"/>
                </a:lnTo>
                <a:lnTo>
                  <a:pt x="60507" y="10427"/>
                </a:lnTo>
                <a:lnTo>
                  <a:pt x="57442" y="12612"/>
                </a:lnTo>
                <a:lnTo>
                  <a:pt x="55399" y="15021"/>
                </a:lnTo>
                <a:lnTo>
                  <a:pt x="54036" y="17580"/>
                </a:lnTo>
                <a:lnTo>
                  <a:pt x="51312" y="2555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1360"/>
          <p:cNvSpPr/>
          <p:nvPr/>
        </p:nvSpPr>
        <p:spPr>
          <a:xfrm>
            <a:off x="1314449" y="3473682"/>
            <a:ext cx="548641" cy="212329"/>
          </a:xfrm>
          <a:custGeom>
            <a:avLst/>
            <a:gdLst/>
            <a:ahLst/>
            <a:cxnLst/>
            <a:rect l="0" t="0" r="0" b="0"/>
            <a:pathLst>
              <a:path w="548641" h="212329">
                <a:moveTo>
                  <a:pt x="0" y="23897"/>
                </a:moveTo>
                <a:lnTo>
                  <a:pt x="9102" y="28449"/>
                </a:lnTo>
                <a:lnTo>
                  <a:pt x="12736" y="31694"/>
                </a:lnTo>
                <a:lnTo>
                  <a:pt x="16111" y="35763"/>
                </a:lnTo>
                <a:lnTo>
                  <a:pt x="27951" y="53131"/>
                </a:lnTo>
                <a:lnTo>
                  <a:pt x="32922" y="60531"/>
                </a:lnTo>
                <a:lnTo>
                  <a:pt x="37188" y="67370"/>
                </a:lnTo>
                <a:lnTo>
                  <a:pt x="40985" y="73834"/>
                </a:lnTo>
                <a:lnTo>
                  <a:pt x="44468" y="80049"/>
                </a:lnTo>
                <a:lnTo>
                  <a:pt x="50879" y="92034"/>
                </a:lnTo>
                <a:lnTo>
                  <a:pt x="53922" y="97897"/>
                </a:lnTo>
                <a:lnTo>
                  <a:pt x="56903" y="106568"/>
                </a:lnTo>
                <a:lnTo>
                  <a:pt x="59843" y="117111"/>
                </a:lnTo>
                <a:lnTo>
                  <a:pt x="62756" y="128902"/>
                </a:lnTo>
                <a:lnTo>
                  <a:pt x="65650" y="138668"/>
                </a:lnTo>
                <a:lnTo>
                  <a:pt x="68531" y="147084"/>
                </a:lnTo>
                <a:lnTo>
                  <a:pt x="71405" y="154599"/>
                </a:lnTo>
                <a:lnTo>
                  <a:pt x="73321" y="163420"/>
                </a:lnTo>
                <a:lnTo>
                  <a:pt x="74599" y="173110"/>
                </a:lnTo>
                <a:lnTo>
                  <a:pt x="75450" y="183380"/>
                </a:lnTo>
                <a:lnTo>
                  <a:pt x="76018" y="192132"/>
                </a:lnTo>
                <a:lnTo>
                  <a:pt x="76816" y="210693"/>
                </a:lnTo>
                <a:lnTo>
                  <a:pt x="76929" y="212245"/>
                </a:lnTo>
                <a:lnTo>
                  <a:pt x="77004" y="212328"/>
                </a:lnTo>
                <a:lnTo>
                  <a:pt x="77109" y="207893"/>
                </a:lnTo>
                <a:lnTo>
                  <a:pt x="77140" y="186894"/>
                </a:lnTo>
                <a:lnTo>
                  <a:pt x="78097" y="178282"/>
                </a:lnTo>
                <a:lnTo>
                  <a:pt x="79687" y="169683"/>
                </a:lnTo>
                <a:lnTo>
                  <a:pt x="81700" y="161093"/>
                </a:lnTo>
                <a:lnTo>
                  <a:pt x="86852" y="149651"/>
                </a:lnTo>
                <a:lnTo>
                  <a:pt x="94096" y="136308"/>
                </a:lnTo>
                <a:lnTo>
                  <a:pt x="110401" y="109100"/>
                </a:lnTo>
                <a:lnTo>
                  <a:pt x="123997" y="87483"/>
                </a:lnTo>
                <a:lnTo>
                  <a:pt x="130290" y="78670"/>
                </a:lnTo>
                <a:lnTo>
                  <a:pt x="136390" y="70890"/>
                </a:lnTo>
                <a:lnTo>
                  <a:pt x="142362" y="63798"/>
                </a:lnTo>
                <a:lnTo>
                  <a:pt x="148248" y="57166"/>
                </a:lnTo>
                <a:lnTo>
                  <a:pt x="159868" y="44716"/>
                </a:lnTo>
                <a:lnTo>
                  <a:pt x="167539" y="37776"/>
                </a:lnTo>
                <a:lnTo>
                  <a:pt x="176463" y="30293"/>
                </a:lnTo>
                <a:lnTo>
                  <a:pt x="186222" y="22446"/>
                </a:lnTo>
                <a:lnTo>
                  <a:pt x="193681" y="17215"/>
                </a:lnTo>
                <a:lnTo>
                  <a:pt x="204508" y="11402"/>
                </a:lnTo>
                <a:lnTo>
                  <a:pt x="215035" y="8819"/>
                </a:lnTo>
                <a:lnTo>
                  <a:pt x="220509" y="8130"/>
                </a:lnTo>
                <a:lnTo>
                  <a:pt x="231672" y="9905"/>
                </a:lnTo>
                <a:lnTo>
                  <a:pt x="237316" y="11712"/>
                </a:lnTo>
                <a:lnTo>
                  <a:pt x="241078" y="13869"/>
                </a:lnTo>
                <a:lnTo>
                  <a:pt x="243586" y="16259"/>
                </a:lnTo>
                <a:lnTo>
                  <a:pt x="247326" y="21455"/>
                </a:lnTo>
                <a:lnTo>
                  <a:pt x="252163" y="26939"/>
                </a:lnTo>
                <a:lnTo>
                  <a:pt x="253834" y="30688"/>
                </a:lnTo>
                <a:lnTo>
                  <a:pt x="254948" y="35092"/>
                </a:lnTo>
                <a:lnTo>
                  <a:pt x="255690" y="39933"/>
                </a:lnTo>
                <a:lnTo>
                  <a:pt x="257138" y="46018"/>
                </a:lnTo>
                <a:lnTo>
                  <a:pt x="259055" y="52932"/>
                </a:lnTo>
                <a:lnTo>
                  <a:pt x="261286" y="60399"/>
                </a:lnTo>
                <a:lnTo>
                  <a:pt x="263726" y="72044"/>
                </a:lnTo>
                <a:lnTo>
                  <a:pt x="266305" y="86475"/>
                </a:lnTo>
                <a:lnTo>
                  <a:pt x="268977" y="102764"/>
                </a:lnTo>
                <a:lnTo>
                  <a:pt x="270758" y="115527"/>
                </a:lnTo>
                <a:lnTo>
                  <a:pt x="271946" y="125942"/>
                </a:lnTo>
                <a:lnTo>
                  <a:pt x="272737" y="134789"/>
                </a:lnTo>
                <a:lnTo>
                  <a:pt x="274217" y="141641"/>
                </a:lnTo>
                <a:lnTo>
                  <a:pt x="276157" y="147160"/>
                </a:lnTo>
                <a:lnTo>
                  <a:pt x="278402" y="151793"/>
                </a:lnTo>
                <a:lnTo>
                  <a:pt x="280852" y="155834"/>
                </a:lnTo>
                <a:lnTo>
                  <a:pt x="283437" y="159480"/>
                </a:lnTo>
                <a:lnTo>
                  <a:pt x="288850" y="166071"/>
                </a:lnTo>
                <a:lnTo>
                  <a:pt x="294430" y="172176"/>
                </a:lnTo>
                <a:lnTo>
                  <a:pt x="302927" y="180968"/>
                </a:lnTo>
                <a:lnTo>
                  <a:pt x="311164" y="186734"/>
                </a:lnTo>
                <a:lnTo>
                  <a:pt x="316028" y="189605"/>
                </a:lnTo>
                <a:lnTo>
                  <a:pt x="326512" y="192796"/>
                </a:lnTo>
                <a:lnTo>
                  <a:pt x="340585" y="194592"/>
                </a:lnTo>
                <a:lnTo>
                  <a:pt x="344214" y="194844"/>
                </a:lnTo>
                <a:lnTo>
                  <a:pt x="353327" y="192584"/>
                </a:lnTo>
                <a:lnTo>
                  <a:pt x="363727" y="189357"/>
                </a:lnTo>
                <a:lnTo>
                  <a:pt x="380292" y="186587"/>
                </a:lnTo>
                <a:lnTo>
                  <a:pt x="397265" y="180158"/>
                </a:lnTo>
                <a:lnTo>
                  <a:pt x="408655" y="174944"/>
                </a:lnTo>
                <a:lnTo>
                  <a:pt x="413407" y="171268"/>
                </a:lnTo>
                <a:lnTo>
                  <a:pt x="417527" y="166912"/>
                </a:lnTo>
                <a:lnTo>
                  <a:pt x="421227" y="162103"/>
                </a:lnTo>
                <a:lnTo>
                  <a:pt x="425598" y="156992"/>
                </a:lnTo>
                <a:lnTo>
                  <a:pt x="430417" y="151680"/>
                </a:lnTo>
                <a:lnTo>
                  <a:pt x="440852" y="140697"/>
                </a:lnTo>
                <a:lnTo>
                  <a:pt x="451839" y="129466"/>
                </a:lnTo>
                <a:lnTo>
                  <a:pt x="457437" y="122851"/>
                </a:lnTo>
                <a:lnTo>
                  <a:pt x="463073" y="115584"/>
                </a:lnTo>
                <a:lnTo>
                  <a:pt x="468735" y="107882"/>
                </a:lnTo>
                <a:lnTo>
                  <a:pt x="474415" y="98937"/>
                </a:lnTo>
                <a:lnTo>
                  <a:pt x="480107" y="89164"/>
                </a:lnTo>
                <a:lnTo>
                  <a:pt x="485807" y="78839"/>
                </a:lnTo>
                <a:lnTo>
                  <a:pt x="490559" y="68145"/>
                </a:lnTo>
                <a:lnTo>
                  <a:pt x="494679" y="57206"/>
                </a:lnTo>
                <a:lnTo>
                  <a:pt x="498379" y="46103"/>
                </a:lnTo>
                <a:lnTo>
                  <a:pt x="500845" y="37749"/>
                </a:lnTo>
                <a:lnTo>
                  <a:pt x="502489" y="31226"/>
                </a:lnTo>
                <a:lnTo>
                  <a:pt x="503586" y="25926"/>
                </a:lnTo>
                <a:lnTo>
                  <a:pt x="503364" y="21440"/>
                </a:lnTo>
                <a:lnTo>
                  <a:pt x="502264" y="17497"/>
                </a:lnTo>
                <a:lnTo>
                  <a:pt x="500578" y="13915"/>
                </a:lnTo>
                <a:lnTo>
                  <a:pt x="497548" y="10575"/>
                </a:lnTo>
                <a:lnTo>
                  <a:pt x="489103" y="4324"/>
                </a:lnTo>
                <a:lnTo>
                  <a:pt x="481539" y="911"/>
                </a:lnTo>
                <a:lnTo>
                  <a:pt x="478189" y="0"/>
                </a:lnTo>
                <a:lnTo>
                  <a:pt x="474050" y="346"/>
                </a:lnTo>
                <a:lnTo>
                  <a:pt x="464372" y="3270"/>
                </a:lnTo>
                <a:lnTo>
                  <a:pt x="458171" y="6336"/>
                </a:lnTo>
                <a:lnTo>
                  <a:pt x="451180" y="10285"/>
                </a:lnTo>
                <a:lnTo>
                  <a:pt x="443662" y="14822"/>
                </a:lnTo>
                <a:lnTo>
                  <a:pt x="437697" y="19753"/>
                </a:lnTo>
                <a:lnTo>
                  <a:pt x="432768" y="24944"/>
                </a:lnTo>
                <a:lnTo>
                  <a:pt x="428530" y="30311"/>
                </a:lnTo>
                <a:lnTo>
                  <a:pt x="422847" y="36745"/>
                </a:lnTo>
                <a:lnTo>
                  <a:pt x="408912" y="51515"/>
                </a:lnTo>
                <a:lnTo>
                  <a:pt x="403101" y="59454"/>
                </a:lnTo>
                <a:lnTo>
                  <a:pt x="398274" y="67604"/>
                </a:lnTo>
                <a:lnTo>
                  <a:pt x="394104" y="75895"/>
                </a:lnTo>
                <a:lnTo>
                  <a:pt x="390371" y="84281"/>
                </a:lnTo>
                <a:lnTo>
                  <a:pt x="386930" y="92728"/>
                </a:lnTo>
                <a:lnTo>
                  <a:pt x="383683" y="101217"/>
                </a:lnTo>
                <a:lnTo>
                  <a:pt x="377536" y="118269"/>
                </a:lnTo>
                <a:lnTo>
                  <a:pt x="374563" y="126817"/>
                </a:lnTo>
                <a:lnTo>
                  <a:pt x="373534" y="135373"/>
                </a:lnTo>
                <a:lnTo>
                  <a:pt x="373800" y="143935"/>
                </a:lnTo>
                <a:lnTo>
                  <a:pt x="374930" y="152500"/>
                </a:lnTo>
                <a:lnTo>
                  <a:pt x="375684" y="160115"/>
                </a:lnTo>
                <a:lnTo>
                  <a:pt x="376186" y="167096"/>
                </a:lnTo>
                <a:lnTo>
                  <a:pt x="376521" y="173656"/>
                </a:lnTo>
                <a:lnTo>
                  <a:pt x="378649" y="178982"/>
                </a:lnTo>
                <a:lnTo>
                  <a:pt x="381973" y="183485"/>
                </a:lnTo>
                <a:lnTo>
                  <a:pt x="396444" y="197555"/>
                </a:lnTo>
                <a:lnTo>
                  <a:pt x="405115" y="203631"/>
                </a:lnTo>
                <a:lnTo>
                  <a:pt x="410094" y="206585"/>
                </a:lnTo>
                <a:lnTo>
                  <a:pt x="420707" y="209867"/>
                </a:lnTo>
                <a:lnTo>
                  <a:pt x="437392" y="211715"/>
                </a:lnTo>
                <a:lnTo>
                  <a:pt x="443042" y="211974"/>
                </a:lnTo>
                <a:lnTo>
                  <a:pt x="459480" y="207182"/>
                </a:lnTo>
                <a:lnTo>
                  <a:pt x="469198" y="203237"/>
                </a:lnTo>
                <a:lnTo>
                  <a:pt x="487615" y="196314"/>
                </a:lnTo>
                <a:lnTo>
                  <a:pt x="504373" y="190062"/>
                </a:lnTo>
                <a:lnTo>
                  <a:pt x="518171" y="184109"/>
                </a:lnTo>
                <a:lnTo>
                  <a:pt x="530654" y="178288"/>
                </a:lnTo>
                <a:lnTo>
                  <a:pt x="548640" y="16963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325440" y="2040120"/>
              <a:ext cx="4106880" cy="7207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25440" y="2040120"/>
                <a:ext cx="4106880" cy="720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21506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  <a:p>
            <a:r>
              <a:rPr lang="en-US" dirty="0"/>
              <a:t>9) Solve each equation: </a:t>
            </a:r>
          </a:p>
          <a:p>
            <a:endParaRPr lang="en-US" dirty="0"/>
          </a:p>
          <a:p>
            <a:r>
              <a:rPr lang="en-US" dirty="0"/>
              <a:t>a. |2x-1|=7 </a:t>
            </a:r>
          </a:p>
          <a:p>
            <a:endParaRPr lang="en-US" dirty="0"/>
          </a:p>
          <a:p>
            <a:r>
              <a:rPr lang="en-US" dirty="0"/>
              <a:t>b. |1/2x-1|=5 </a:t>
            </a:r>
          </a:p>
        </p:txBody>
      </p:sp>
      <p:sp>
        <p:nvSpPr>
          <p:cNvPr id="3" name="SMARTPenAnnotation1128"/>
          <p:cNvSpPr/>
          <p:nvPr/>
        </p:nvSpPr>
        <p:spPr>
          <a:xfrm>
            <a:off x="169698" y="2469264"/>
            <a:ext cx="193205" cy="248219"/>
          </a:xfrm>
          <a:custGeom>
            <a:avLst/>
            <a:gdLst/>
            <a:ahLst/>
            <a:cxnLst/>
            <a:rect l="0" t="0" r="0" b="0"/>
            <a:pathLst>
              <a:path w="193205" h="248219">
                <a:moveTo>
                  <a:pt x="81761" y="16761"/>
                </a:moveTo>
                <a:lnTo>
                  <a:pt x="74381" y="9380"/>
                </a:lnTo>
                <a:lnTo>
                  <a:pt x="73719" y="6178"/>
                </a:lnTo>
                <a:lnTo>
                  <a:pt x="73542" y="3990"/>
                </a:lnTo>
                <a:lnTo>
                  <a:pt x="72472" y="2532"/>
                </a:lnTo>
                <a:lnTo>
                  <a:pt x="70806" y="1560"/>
                </a:lnTo>
                <a:lnTo>
                  <a:pt x="66415" y="480"/>
                </a:lnTo>
                <a:lnTo>
                  <a:pt x="61288" y="0"/>
                </a:lnTo>
                <a:lnTo>
                  <a:pt x="58588" y="824"/>
                </a:lnTo>
                <a:lnTo>
                  <a:pt x="53047" y="4280"/>
                </a:lnTo>
                <a:lnTo>
                  <a:pt x="51188" y="6535"/>
                </a:lnTo>
                <a:lnTo>
                  <a:pt x="49949" y="8991"/>
                </a:lnTo>
                <a:lnTo>
                  <a:pt x="49123" y="11581"/>
                </a:lnTo>
                <a:lnTo>
                  <a:pt x="46668" y="14260"/>
                </a:lnTo>
                <a:lnTo>
                  <a:pt x="43126" y="16999"/>
                </a:lnTo>
                <a:lnTo>
                  <a:pt x="38859" y="19777"/>
                </a:lnTo>
                <a:lnTo>
                  <a:pt x="36015" y="22581"/>
                </a:lnTo>
                <a:lnTo>
                  <a:pt x="34119" y="25404"/>
                </a:lnTo>
                <a:lnTo>
                  <a:pt x="31059" y="31079"/>
                </a:lnTo>
                <a:lnTo>
                  <a:pt x="26525" y="36777"/>
                </a:lnTo>
                <a:lnTo>
                  <a:pt x="23982" y="40582"/>
                </a:lnTo>
                <a:lnTo>
                  <a:pt x="21334" y="45024"/>
                </a:lnTo>
                <a:lnTo>
                  <a:pt x="18617" y="49891"/>
                </a:lnTo>
                <a:lnTo>
                  <a:pt x="13057" y="60378"/>
                </a:lnTo>
                <a:lnTo>
                  <a:pt x="10241" y="65841"/>
                </a:lnTo>
                <a:lnTo>
                  <a:pt x="8364" y="70436"/>
                </a:lnTo>
                <a:lnTo>
                  <a:pt x="6278" y="78081"/>
                </a:lnTo>
                <a:lnTo>
                  <a:pt x="4769" y="83359"/>
                </a:lnTo>
                <a:lnTo>
                  <a:pt x="553" y="96842"/>
                </a:lnTo>
                <a:lnTo>
                  <a:pt x="0" y="104438"/>
                </a:lnTo>
                <a:lnTo>
                  <a:pt x="584" y="112360"/>
                </a:lnTo>
                <a:lnTo>
                  <a:pt x="1925" y="120498"/>
                </a:lnTo>
                <a:lnTo>
                  <a:pt x="2820" y="126877"/>
                </a:lnTo>
                <a:lnTo>
                  <a:pt x="3416" y="132081"/>
                </a:lnTo>
                <a:lnTo>
                  <a:pt x="3814" y="136503"/>
                </a:lnTo>
                <a:lnTo>
                  <a:pt x="5031" y="140404"/>
                </a:lnTo>
                <a:lnTo>
                  <a:pt x="8924" y="147278"/>
                </a:lnTo>
                <a:lnTo>
                  <a:pt x="13829" y="153509"/>
                </a:lnTo>
                <a:lnTo>
                  <a:pt x="16471" y="156504"/>
                </a:lnTo>
                <a:lnTo>
                  <a:pt x="19184" y="158500"/>
                </a:lnTo>
                <a:lnTo>
                  <a:pt x="24739" y="160718"/>
                </a:lnTo>
                <a:lnTo>
                  <a:pt x="26602" y="162262"/>
                </a:lnTo>
                <a:lnTo>
                  <a:pt x="27843" y="164244"/>
                </a:lnTo>
                <a:lnTo>
                  <a:pt x="28671" y="166518"/>
                </a:lnTo>
                <a:lnTo>
                  <a:pt x="30175" y="168034"/>
                </a:lnTo>
                <a:lnTo>
                  <a:pt x="32131" y="169045"/>
                </a:lnTo>
                <a:lnTo>
                  <a:pt x="34387" y="169718"/>
                </a:lnTo>
                <a:lnTo>
                  <a:pt x="37796" y="169215"/>
                </a:lnTo>
                <a:lnTo>
                  <a:pt x="41973" y="167927"/>
                </a:lnTo>
                <a:lnTo>
                  <a:pt x="46664" y="166116"/>
                </a:lnTo>
                <a:lnTo>
                  <a:pt x="50743" y="164908"/>
                </a:lnTo>
                <a:lnTo>
                  <a:pt x="54415" y="164103"/>
                </a:lnTo>
                <a:lnTo>
                  <a:pt x="57815" y="163566"/>
                </a:lnTo>
                <a:lnTo>
                  <a:pt x="61035" y="162256"/>
                </a:lnTo>
                <a:lnTo>
                  <a:pt x="64134" y="160430"/>
                </a:lnTo>
                <a:lnTo>
                  <a:pt x="67152" y="158260"/>
                </a:lnTo>
                <a:lnTo>
                  <a:pt x="70117" y="153956"/>
                </a:lnTo>
                <a:lnTo>
                  <a:pt x="73046" y="148229"/>
                </a:lnTo>
                <a:lnTo>
                  <a:pt x="75951" y="141554"/>
                </a:lnTo>
                <a:lnTo>
                  <a:pt x="81719" y="129057"/>
                </a:lnTo>
                <a:lnTo>
                  <a:pt x="93183" y="105512"/>
                </a:lnTo>
                <a:lnTo>
                  <a:pt x="95091" y="100693"/>
                </a:lnTo>
                <a:lnTo>
                  <a:pt x="96363" y="96528"/>
                </a:lnTo>
                <a:lnTo>
                  <a:pt x="98728" y="86503"/>
                </a:lnTo>
                <a:lnTo>
                  <a:pt x="102955" y="69347"/>
                </a:lnTo>
                <a:lnTo>
                  <a:pt x="104463" y="60391"/>
                </a:lnTo>
                <a:lnTo>
                  <a:pt x="105468" y="51562"/>
                </a:lnTo>
                <a:lnTo>
                  <a:pt x="107082" y="30514"/>
                </a:lnTo>
                <a:lnTo>
                  <a:pt x="107214" y="30692"/>
                </a:lnTo>
                <a:lnTo>
                  <a:pt x="107361" y="35970"/>
                </a:lnTo>
                <a:lnTo>
                  <a:pt x="108353" y="41949"/>
                </a:lnTo>
                <a:lnTo>
                  <a:pt x="109967" y="49746"/>
                </a:lnTo>
                <a:lnTo>
                  <a:pt x="111995" y="58753"/>
                </a:lnTo>
                <a:lnTo>
                  <a:pt x="114300" y="66663"/>
                </a:lnTo>
                <a:lnTo>
                  <a:pt x="116788" y="73841"/>
                </a:lnTo>
                <a:lnTo>
                  <a:pt x="119400" y="80532"/>
                </a:lnTo>
                <a:lnTo>
                  <a:pt x="121142" y="85945"/>
                </a:lnTo>
                <a:lnTo>
                  <a:pt x="122302" y="90506"/>
                </a:lnTo>
                <a:lnTo>
                  <a:pt x="123076" y="94499"/>
                </a:lnTo>
                <a:lnTo>
                  <a:pt x="124545" y="99066"/>
                </a:lnTo>
                <a:lnTo>
                  <a:pt x="126476" y="104016"/>
                </a:lnTo>
                <a:lnTo>
                  <a:pt x="128716" y="109221"/>
                </a:lnTo>
                <a:lnTo>
                  <a:pt x="130210" y="114596"/>
                </a:lnTo>
                <a:lnTo>
                  <a:pt x="131205" y="120084"/>
                </a:lnTo>
                <a:lnTo>
                  <a:pt x="131869" y="125648"/>
                </a:lnTo>
                <a:lnTo>
                  <a:pt x="134216" y="134120"/>
                </a:lnTo>
                <a:lnTo>
                  <a:pt x="137686" y="144530"/>
                </a:lnTo>
                <a:lnTo>
                  <a:pt x="149132" y="176856"/>
                </a:lnTo>
                <a:lnTo>
                  <a:pt x="152393" y="186356"/>
                </a:lnTo>
                <a:lnTo>
                  <a:pt x="155519" y="194594"/>
                </a:lnTo>
                <a:lnTo>
                  <a:pt x="158555" y="201991"/>
                </a:lnTo>
                <a:lnTo>
                  <a:pt x="161532" y="208828"/>
                </a:lnTo>
                <a:lnTo>
                  <a:pt x="163517" y="215290"/>
                </a:lnTo>
                <a:lnTo>
                  <a:pt x="164840" y="221504"/>
                </a:lnTo>
                <a:lnTo>
                  <a:pt x="165722" y="227551"/>
                </a:lnTo>
                <a:lnTo>
                  <a:pt x="167263" y="231582"/>
                </a:lnTo>
                <a:lnTo>
                  <a:pt x="169242" y="234270"/>
                </a:lnTo>
                <a:lnTo>
                  <a:pt x="173982" y="238209"/>
                </a:lnTo>
                <a:lnTo>
                  <a:pt x="179263" y="243135"/>
                </a:lnTo>
                <a:lnTo>
                  <a:pt x="182005" y="244829"/>
                </a:lnTo>
                <a:lnTo>
                  <a:pt x="184786" y="245959"/>
                </a:lnTo>
                <a:lnTo>
                  <a:pt x="193204" y="24821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129"/>
          <p:cNvSpPr/>
          <p:nvPr/>
        </p:nvSpPr>
        <p:spPr>
          <a:xfrm>
            <a:off x="337184" y="2400300"/>
            <a:ext cx="170076" cy="317183"/>
          </a:xfrm>
          <a:custGeom>
            <a:avLst/>
            <a:gdLst/>
            <a:ahLst/>
            <a:cxnLst/>
            <a:rect l="0" t="0" r="0" b="0"/>
            <a:pathLst>
              <a:path w="170076" h="317183">
                <a:moveTo>
                  <a:pt x="0" y="0"/>
                </a:moveTo>
                <a:lnTo>
                  <a:pt x="9102" y="0"/>
                </a:lnTo>
                <a:lnTo>
                  <a:pt x="13688" y="952"/>
                </a:lnTo>
                <a:lnTo>
                  <a:pt x="18651" y="2539"/>
                </a:lnTo>
                <a:lnTo>
                  <a:pt x="23864" y="4551"/>
                </a:lnTo>
                <a:lnTo>
                  <a:pt x="28292" y="6844"/>
                </a:lnTo>
                <a:lnTo>
                  <a:pt x="32196" y="9325"/>
                </a:lnTo>
                <a:lnTo>
                  <a:pt x="35752" y="11931"/>
                </a:lnTo>
                <a:lnTo>
                  <a:pt x="39075" y="14621"/>
                </a:lnTo>
                <a:lnTo>
                  <a:pt x="42242" y="17368"/>
                </a:lnTo>
                <a:lnTo>
                  <a:pt x="45307" y="20151"/>
                </a:lnTo>
                <a:lnTo>
                  <a:pt x="51252" y="25783"/>
                </a:lnTo>
                <a:lnTo>
                  <a:pt x="54170" y="28618"/>
                </a:lnTo>
                <a:lnTo>
                  <a:pt x="58021" y="31462"/>
                </a:lnTo>
                <a:lnTo>
                  <a:pt x="62493" y="34309"/>
                </a:lnTo>
                <a:lnTo>
                  <a:pt x="67380" y="37160"/>
                </a:lnTo>
                <a:lnTo>
                  <a:pt x="72543" y="40966"/>
                </a:lnTo>
                <a:lnTo>
                  <a:pt x="77889" y="45408"/>
                </a:lnTo>
                <a:lnTo>
                  <a:pt x="83359" y="50274"/>
                </a:lnTo>
                <a:lnTo>
                  <a:pt x="88910" y="54471"/>
                </a:lnTo>
                <a:lnTo>
                  <a:pt x="94516" y="58222"/>
                </a:lnTo>
                <a:lnTo>
                  <a:pt x="100158" y="61674"/>
                </a:lnTo>
                <a:lnTo>
                  <a:pt x="105825" y="65881"/>
                </a:lnTo>
                <a:lnTo>
                  <a:pt x="111508" y="70591"/>
                </a:lnTo>
                <a:lnTo>
                  <a:pt x="117201" y="75635"/>
                </a:lnTo>
                <a:lnTo>
                  <a:pt x="121949" y="80903"/>
                </a:lnTo>
                <a:lnTo>
                  <a:pt x="126067" y="86321"/>
                </a:lnTo>
                <a:lnTo>
                  <a:pt x="129765" y="91837"/>
                </a:lnTo>
                <a:lnTo>
                  <a:pt x="134135" y="97419"/>
                </a:lnTo>
                <a:lnTo>
                  <a:pt x="138953" y="103046"/>
                </a:lnTo>
                <a:lnTo>
                  <a:pt x="144071" y="108702"/>
                </a:lnTo>
                <a:lnTo>
                  <a:pt x="148435" y="114378"/>
                </a:lnTo>
                <a:lnTo>
                  <a:pt x="152297" y="120067"/>
                </a:lnTo>
                <a:lnTo>
                  <a:pt x="155824" y="125764"/>
                </a:lnTo>
                <a:lnTo>
                  <a:pt x="158175" y="131468"/>
                </a:lnTo>
                <a:lnTo>
                  <a:pt x="159743" y="137175"/>
                </a:lnTo>
                <a:lnTo>
                  <a:pt x="160788" y="142885"/>
                </a:lnTo>
                <a:lnTo>
                  <a:pt x="164489" y="159389"/>
                </a:lnTo>
                <a:lnTo>
                  <a:pt x="166809" y="169124"/>
                </a:lnTo>
                <a:lnTo>
                  <a:pt x="168356" y="177519"/>
                </a:lnTo>
                <a:lnTo>
                  <a:pt x="169388" y="185021"/>
                </a:lnTo>
                <a:lnTo>
                  <a:pt x="170075" y="191927"/>
                </a:lnTo>
                <a:lnTo>
                  <a:pt x="169581" y="200342"/>
                </a:lnTo>
                <a:lnTo>
                  <a:pt x="168299" y="209761"/>
                </a:lnTo>
                <a:lnTo>
                  <a:pt x="166492" y="219850"/>
                </a:lnTo>
                <a:lnTo>
                  <a:pt x="163382" y="228482"/>
                </a:lnTo>
                <a:lnTo>
                  <a:pt x="159404" y="236141"/>
                </a:lnTo>
                <a:lnTo>
                  <a:pt x="154847" y="243152"/>
                </a:lnTo>
                <a:lnTo>
                  <a:pt x="149904" y="249731"/>
                </a:lnTo>
                <a:lnTo>
                  <a:pt x="144704" y="256022"/>
                </a:lnTo>
                <a:lnTo>
                  <a:pt x="139332" y="262121"/>
                </a:lnTo>
                <a:lnTo>
                  <a:pt x="134798" y="268092"/>
                </a:lnTo>
                <a:lnTo>
                  <a:pt x="130823" y="273978"/>
                </a:lnTo>
                <a:lnTo>
                  <a:pt x="127220" y="279807"/>
                </a:lnTo>
                <a:lnTo>
                  <a:pt x="122914" y="284645"/>
                </a:lnTo>
                <a:lnTo>
                  <a:pt x="118138" y="288823"/>
                </a:lnTo>
                <a:lnTo>
                  <a:pt x="113049" y="292561"/>
                </a:lnTo>
                <a:lnTo>
                  <a:pt x="108703" y="296006"/>
                </a:lnTo>
                <a:lnTo>
                  <a:pt x="104854" y="299254"/>
                </a:lnTo>
                <a:lnTo>
                  <a:pt x="101335" y="302373"/>
                </a:lnTo>
                <a:lnTo>
                  <a:pt x="97084" y="305404"/>
                </a:lnTo>
                <a:lnTo>
                  <a:pt x="92346" y="308378"/>
                </a:lnTo>
                <a:lnTo>
                  <a:pt x="87281" y="311312"/>
                </a:lnTo>
                <a:lnTo>
                  <a:pt x="82953" y="313269"/>
                </a:lnTo>
                <a:lnTo>
                  <a:pt x="79114" y="314574"/>
                </a:lnTo>
                <a:lnTo>
                  <a:pt x="75603" y="315443"/>
                </a:lnTo>
                <a:lnTo>
                  <a:pt x="72310" y="316023"/>
                </a:lnTo>
                <a:lnTo>
                  <a:pt x="69162" y="316409"/>
                </a:lnTo>
                <a:lnTo>
                  <a:pt x="66110" y="316667"/>
                </a:lnTo>
                <a:lnTo>
                  <a:pt x="63124" y="316838"/>
                </a:lnTo>
                <a:lnTo>
                  <a:pt x="51435" y="31718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130"/>
          <p:cNvSpPr/>
          <p:nvPr/>
        </p:nvSpPr>
        <p:spPr>
          <a:xfrm>
            <a:off x="174892" y="2906545"/>
            <a:ext cx="248018" cy="290998"/>
          </a:xfrm>
          <a:custGeom>
            <a:avLst/>
            <a:gdLst/>
            <a:ahLst/>
            <a:cxnLst/>
            <a:rect l="0" t="0" r="0" b="0"/>
            <a:pathLst>
              <a:path w="248018" h="290998">
                <a:moveTo>
                  <a:pt x="7987" y="42394"/>
                </a:moveTo>
                <a:lnTo>
                  <a:pt x="7987" y="33293"/>
                </a:lnTo>
                <a:lnTo>
                  <a:pt x="8940" y="30612"/>
                </a:lnTo>
                <a:lnTo>
                  <a:pt x="10527" y="28825"/>
                </a:lnTo>
                <a:lnTo>
                  <a:pt x="12538" y="27633"/>
                </a:lnTo>
                <a:lnTo>
                  <a:pt x="17313" y="26309"/>
                </a:lnTo>
                <a:lnTo>
                  <a:pt x="19919" y="25956"/>
                </a:lnTo>
                <a:lnTo>
                  <a:pt x="22609" y="24768"/>
                </a:lnTo>
                <a:lnTo>
                  <a:pt x="28139" y="20908"/>
                </a:lnTo>
                <a:lnTo>
                  <a:pt x="33771" y="18558"/>
                </a:lnTo>
                <a:lnTo>
                  <a:pt x="40402" y="16560"/>
                </a:lnTo>
                <a:lnTo>
                  <a:pt x="44837" y="14694"/>
                </a:lnTo>
                <a:lnTo>
                  <a:pt x="49699" y="12497"/>
                </a:lnTo>
                <a:lnTo>
                  <a:pt x="55797" y="10081"/>
                </a:lnTo>
                <a:lnTo>
                  <a:pt x="70194" y="4856"/>
                </a:lnTo>
                <a:lnTo>
                  <a:pt x="79938" y="3081"/>
                </a:lnTo>
                <a:lnTo>
                  <a:pt x="91197" y="1898"/>
                </a:lnTo>
                <a:lnTo>
                  <a:pt x="113550" y="583"/>
                </a:lnTo>
                <a:lnTo>
                  <a:pt x="129834" y="0"/>
                </a:lnTo>
                <a:lnTo>
                  <a:pt x="135891" y="796"/>
                </a:lnTo>
                <a:lnTo>
                  <a:pt x="140881" y="2280"/>
                </a:lnTo>
                <a:lnTo>
                  <a:pt x="145161" y="4221"/>
                </a:lnTo>
                <a:lnTo>
                  <a:pt x="152456" y="8919"/>
                </a:lnTo>
                <a:lnTo>
                  <a:pt x="158873" y="14181"/>
                </a:lnTo>
                <a:lnTo>
                  <a:pt x="164900" y="19695"/>
                </a:lnTo>
                <a:lnTo>
                  <a:pt x="170754" y="27861"/>
                </a:lnTo>
                <a:lnTo>
                  <a:pt x="173648" y="32706"/>
                </a:lnTo>
                <a:lnTo>
                  <a:pt x="176531" y="39745"/>
                </a:lnTo>
                <a:lnTo>
                  <a:pt x="179405" y="48248"/>
                </a:lnTo>
                <a:lnTo>
                  <a:pt x="182273" y="57727"/>
                </a:lnTo>
                <a:lnTo>
                  <a:pt x="183233" y="65951"/>
                </a:lnTo>
                <a:lnTo>
                  <a:pt x="182920" y="73339"/>
                </a:lnTo>
                <a:lnTo>
                  <a:pt x="181759" y="80169"/>
                </a:lnTo>
                <a:lnTo>
                  <a:pt x="180985" y="86628"/>
                </a:lnTo>
                <a:lnTo>
                  <a:pt x="180469" y="92838"/>
                </a:lnTo>
                <a:lnTo>
                  <a:pt x="180125" y="98884"/>
                </a:lnTo>
                <a:lnTo>
                  <a:pt x="177991" y="105771"/>
                </a:lnTo>
                <a:lnTo>
                  <a:pt x="174663" y="113221"/>
                </a:lnTo>
                <a:lnTo>
                  <a:pt x="160185" y="141157"/>
                </a:lnTo>
                <a:lnTo>
                  <a:pt x="156125" y="147289"/>
                </a:lnTo>
                <a:lnTo>
                  <a:pt x="151513" y="153282"/>
                </a:lnTo>
                <a:lnTo>
                  <a:pt x="146534" y="159182"/>
                </a:lnTo>
                <a:lnTo>
                  <a:pt x="142262" y="165020"/>
                </a:lnTo>
                <a:lnTo>
                  <a:pt x="138461" y="170817"/>
                </a:lnTo>
                <a:lnTo>
                  <a:pt x="134975" y="176587"/>
                </a:lnTo>
                <a:lnTo>
                  <a:pt x="130746" y="182339"/>
                </a:lnTo>
                <a:lnTo>
                  <a:pt x="126021" y="188078"/>
                </a:lnTo>
                <a:lnTo>
                  <a:pt x="120967" y="193810"/>
                </a:lnTo>
                <a:lnTo>
                  <a:pt x="116644" y="199535"/>
                </a:lnTo>
                <a:lnTo>
                  <a:pt x="112810" y="205258"/>
                </a:lnTo>
                <a:lnTo>
                  <a:pt x="109302" y="210978"/>
                </a:lnTo>
                <a:lnTo>
                  <a:pt x="105058" y="215743"/>
                </a:lnTo>
                <a:lnTo>
                  <a:pt x="100324" y="219873"/>
                </a:lnTo>
                <a:lnTo>
                  <a:pt x="95262" y="223578"/>
                </a:lnTo>
                <a:lnTo>
                  <a:pt x="90936" y="227001"/>
                </a:lnTo>
                <a:lnTo>
                  <a:pt x="83588" y="233345"/>
                </a:lnTo>
                <a:lnTo>
                  <a:pt x="79343" y="235417"/>
                </a:lnTo>
                <a:lnTo>
                  <a:pt x="74608" y="236799"/>
                </a:lnTo>
                <a:lnTo>
                  <a:pt x="69546" y="237720"/>
                </a:lnTo>
                <a:lnTo>
                  <a:pt x="65219" y="239286"/>
                </a:lnTo>
                <a:lnTo>
                  <a:pt x="57871" y="243567"/>
                </a:lnTo>
                <a:lnTo>
                  <a:pt x="51431" y="246105"/>
                </a:lnTo>
                <a:lnTo>
                  <a:pt x="44440" y="247233"/>
                </a:lnTo>
                <a:lnTo>
                  <a:pt x="39909" y="247533"/>
                </a:lnTo>
                <a:lnTo>
                  <a:pt x="28051" y="248016"/>
                </a:lnTo>
                <a:lnTo>
                  <a:pt x="21350" y="245542"/>
                </a:lnTo>
                <a:lnTo>
                  <a:pt x="16896" y="243548"/>
                </a:lnTo>
                <a:lnTo>
                  <a:pt x="9407" y="241334"/>
                </a:lnTo>
                <a:lnTo>
                  <a:pt x="6076" y="240743"/>
                </a:lnTo>
                <a:lnTo>
                  <a:pt x="3856" y="238445"/>
                </a:lnTo>
                <a:lnTo>
                  <a:pt x="2375" y="235007"/>
                </a:lnTo>
                <a:lnTo>
                  <a:pt x="731" y="226108"/>
                </a:lnTo>
                <a:lnTo>
                  <a:pt x="292" y="221067"/>
                </a:lnTo>
                <a:lnTo>
                  <a:pt x="0" y="215802"/>
                </a:lnTo>
                <a:lnTo>
                  <a:pt x="1710" y="210387"/>
                </a:lnTo>
                <a:lnTo>
                  <a:pt x="4755" y="204872"/>
                </a:lnTo>
                <a:lnTo>
                  <a:pt x="8690" y="199290"/>
                </a:lnTo>
                <a:lnTo>
                  <a:pt x="15602" y="190549"/>
                </a:lnTo>
                <a:lnTo>
                  <a:pt x="21849" y="183488"/>
                </a:lnTo>
                <a:lnTo>
                  <a:pt x="27801" y="177175"/>
                </a:lnTo>
                <a:lnTo>
                  <a:pt x="30721" y="175111"/>
                </a:lnTo>
                <a:lnTo>
                  <a:pt x="36506" y="172817"/>
                </a:lnTo>
                <a:lnTo>
                  <a:pt x="41288" y="172205"/>
                </a:lnTo>
                <a:lnTo>
                  <a:pt x="47333" y="171798"/>
                </a:lnTo>
                <a:lnTo>
                  <a:pt x="54220" y="171526"/>
                </a:lnTo>
                <a:lnTo>
                  <a:pt x="82117" y="171143"/>
                </a:lnTo>
                <a:lnTo>
                  <a:pt x="105411" y="171030"/>
                </a:lnTo>
                <a:lnTo>
                  <a:pt x="111036" y="171967"/>
                </a:lnTo>
                <a:lnTo>
                  <a:pt x="115739" y="173543"/>
                </a:lnTo>
                <a:lnTo>
                  <a:pt x="134682" y="182918"/>
                </a:lnTo>
                <a:lnTo>
                  <a:pt x="139123" y="185607"/>
                </a:lnTo>
                <a:lnTo>
                  <a:pt x="146597" y="191135"/>
                </a:lnTo>
                <a:lnTo>
                  <a:pt x="150877" y="193942"/>
                </a:lnTo>
                <a:lnTo>
                  <a:pt x="155634" y="196766"/>
                </a:lnTo>
                <a:lnTo>
                  <a:pt x="160711" y="199602"/>
                </a:lnTo>
                <a:lnTo>
                  <a:pt x="165048" y="202444"/>
                </a:lnTo>
                <a:lnTo>
                  <a:pt x="172407" y="208143"/>
                </a:lnTo>
                <a:lnTo>
                  <a:pt x="178853" y="213851"/>
                </a:lnTo>
                <a:lnTo>
                  <a:pt x="181905" y="216706"/>
                </a:lnTo>
                <a:lnTo>
                  <a:pt x="185845" y="223372"/>
                </a:lnTo>
                <a:lnTo>
                  <a:pt x="190377" y="232579"/>
                </a:lnTo>
                <a:lnTo>
                  <a:pt x="195303" y="243479"/>
                </a:lnTo>
                <a:lnTo>
                  <a:pt x="199539" y="251699"/>
                </a:lnTo>
                <a:lnTo>
                  <a:pt x="203316" y="258131"/>
                </a:lnTo>
                <a:lnTo>
                  <a:pt x="206787" y="263371"/>
                </a:lnTo>
                <a:lnTo>
                  <a:pt x="213183" y="271734"/>
                </a:lnTo>
                <a:lnTo>
                  <a:pt x="219200" y="278626"/>
                </a:lnTo>
                <a:lnTo>
                  <a:pt x="225050" y="284864"/>
                </a:lnTo>
                <a:lnTo>
                  <a:pt x="227943" y="286908"/>
                </a:lnTo>
                <a:lnTo>
                  <a:pt x="233698" y="289180"/>
                </a:lnTo>
                <a:lnTo>
                  <a:pt x="239431" y="290189"/>
                </a:lnTo>
                <a:lnTo>
                  <a:pt x="248017" y="29099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131"/>
          <p:cNvSpPr/>
          <p:nvPr/>
        </p:nvSpPr>
        <p:spPr>
          <a:xfrm>
            <a:off x="500062" y="2931795"/>
            <a:ext cx="205741" cy="248603"/>
          </a:xfrm>
          <a:custGeom>
            <a:avLst/>
            <a:gdLst/>
            <a:ahLst/>
            <a:cxnLst/>
            <a:rect l="0" t="0" r="0" b="0"/>
            <a:pathLst>
              <a:path w="205741" h="248603">
                <a:moveTo>
                  <a:pt x="0" y="0"/>
                </a:moveTo>
                <a:lnTo>
                  <a:pt x="4551" y="9101"/>
                </a:lnTo>
                <a:lnTo>
                  <a:pt x="9325" y="16110"/>
                </a:lnTo>
                <a:lnTo>
                  <a:pt x="15574" y="23352"/>
                </a:lnTo>
                <a:lnTo>
                  <a:pt x="24702" y="32921"/>
                </a:lnTo>
                <a:lnTo>
                  <a:pt x="28850" y="38140"/>
                </a:lnTo>
                <a:lnTo>
                  <a:pt x="32569" y="43524"/>
                </a:lnTo>
                <a:lnTo>
                  <a:pt x="36000" y="49018"/>
                </a:lnTo>
                <a:lnTo>
                  <a:pt x="39240" y="53634"/>
                </a:lnTo>
                <a:lnTo>
                  <a:pt x="45380" y="61302"/>
                </a:lnTo>
                <a:lnTo>
                  <a:pt x="49303" y="65633"/>
                </a:lnTo>
                <a:lnTo>
                  <a:pt x="58742" y="75525"/>
                </a:lnTo>
                <a:lnTo>
                  <a:pt x="138049" y="155193"/>
                </a:lnTo>
                <a:lnTo>
                  <a:pt x="144420" y="162517"/>
                </a:lnTo>
                <a:lnTo>
                  <a:pt x="149620" y="169305"/>
                </a:lnTo>
                <a:lnTo>
                  <a:pt x="154039" y="175735"/>
                </a:lnTo>
                <a:lnTo>
                  <a:pt x="157938" y="180974"/>
                </a:lnTo>
                <a:lnTo>
                  <a:pt x="161489" y="185419"/>
                </a:lnTo>
                <a:lnTo>
                  <a:pt x="164810" y="189335"/>
                </a:lnTo>
                <a:lnTo>
                  <a:pt x="167976" y="193851"/>
                </a:lnTo>
                <a:lnTo>
                  <a:pt x="171039" y="198766"/>
                </a:lnTo>
                <a:lnTo>
                  <a:pt x="174033" y="203948"/>
                </a:lnTo>
                <a:lnTo>
                  <a:pt x="176030" y="208355"/>
                </a:lnTo>
                <a:lnTo>
                  <a:pt x="178248" y="215792"/>
                </a:lnTo>
                <a:lnTo>
                  <a:pt x="181774" y="222272"/>
                </a:lnTo>
                <a:lnTo>
                  <a:pt x="186516" y="228328"/>
                </a:lnTo>
                <a:lnTo>
                  <a:pt x="191798" y="234194"/>
                </a:lnTo>
                <a:lnTo>
                  <a:pt x="194541" y="236139"/>
                </a:lnTo>
                <a:lnTo>
                  <a:pt x="197321" y="237436"/>
                </a:lnTo>
                <a:lnTo>
                  <a:pt x="205740" y="24860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132"/>
          <p:cNvSpPr/>
          <p:nvPr/>
        </p:nvSpPr>
        <p:spPr>
          <a:xfrm>
            <a:off x="517207" y="2974657"/>
            <a:ext cx="205741" cy="188596"/>
          </a:xfrm>
          <a:custGeom>
            <a:avLst/>
            <a:gdLst/>
            <a:ahLst/>
            <a:cxnLst/>
            <a:rect l="0" t="0" r="0" b="0"/>
            <a:pathLst>
              <a:path w="205741" h="188596">
                <a:moveTo>
                  <a:pt x="205740" y="0"/>
                </a:moveTo>
                <a:lnTo>
                  <a:pt x="187537" y="9102"/>
                </a:lnTo>
                <a:lnTo>
                  <a:pt x="181222" y="12735"/>
                </a:lnTo>
                <a:lnTo>
                  <a:pt x="176059" y="16110"/>
                </a:lnTo>
                <a:lnTo>
                  <a:pt x="171665" y="19313"/>
                </a:lnTo>
                <a:lnTo>
                  <a:pt x="165879" y="24305"/>
                </a:lnTo>
                <a:lnTo>
                  <a:pt x="159163" y="30491"/>
                </a:lnTo>
                <a:lnTo>
                  <a:pt x="138599" y="50309"/>
                </a:lnTo>
                <a:lnTo>
                  <a:pt x="82477" y="106136"/>
                </a:lnTo>
                <a:lnTo>
                  <a:pt x="76892" y="112667"/>
                </a:lnTo>
                <a:lnTo>
                  <a:pt x="72217" y="118927"/>
                </a:lnTo>
                <a:lnTo>
                  <a:pt x="68147" y="125004"/>
                </a:lnTo>
                <a:lnTo>
                  <a:pt x="62576" y="130009"/>
                </a:lnTo>
                <a:lnTo>
                  <a:pt x="56005" y="134298"/>
                </a:lnTo>
                <a:lnTo>
                  <a:pt x="48767" y="138109"/>
                </a:lnTo>
                <a:lnTo>
                  <a:pt x="42988" y="142555"/>
                </a:lnTo>
                <a:lnTo>
                  <a:pt x="38184" y="147424"/>
                </a:lnTo>
                <a:lnTo>
                  <a:pt x="34028" y="152575"/>
                </a:lnTo>
                <a:lnTo>
                  <a:pt x="29353" y="157914"/>
                </a:lnTo>
                <a:lnTo>
                  <a:pt x="24331" y="163379"/>
                </a:lnTo>
                <a:lnTo>
                  <a:pt x="19078" y="168927"/>
                </a:lnTo>
                <a:lnTo>
                  <a:pt x="14624" y="172625"/>
                </a:lnTo>
                <a:lnTo>
                  <a:pt x="10702" y="175091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133"/>
          <p:cNvSpPr/>
          <p:nvPr/>
        </p:nvSpPr>
        <p:spPr>
          <a:xfrm>
            <a:off x="757237" y="3026105"/>
            <a:ext cx="334328" cy="34278"/>
          </a:xfrm>
          <a:custGeom>
            <a:avLst/>
            <a:gdLst/>
            <a:ahLst/>
            <a:cxnLst/>
            <a:rect l="0" t="0" r="0" b="0"/>
            <a:pathLst>
              <a:path w="334328" h="34278">
                <a:moveTo>
                  <a:pt x="0" y="34277"/>
                </a:moveTo>
                <a:lnTo>
                  <a:pt x="26693" y="34277"/>
                </a:lnTo>
                <a:lnTo>
                  <a:pt x="33036" y="33325"/>
                </a:lnTo>
                <a:lnTo>
                  <a:pt x="41074" y="31737"/>
                </a:lnTo>
                <a:lnTo>
                  <a:pt x="50242" y="29726"/>
                </a:lnTo>
                <a:lnTo>
                  <a:pt x="58260" y="27433"/>
                </a:lnTo>
                <a:lnTo>
                  <a:pt x="65510" y="24952"/>
                </a:lnTo>
                <a:lnTo>
                  <a:pt x="72248" y="22345"/>
                </a:lnTo>
                <a:lnTo>
                  <a:pt x="82456" y="19655"/>
                </a:lnTo>
                <a:lnTo>
                  <a:pt x="94975" y="16909"/>
                </a:lnTo>
                <a:lnTo>
                  <a:pt x="151581" y="5658"/>
                </a:lnTo>
                <a:lnTo>
                  <a:pt x="163919" y="3768"/>
                </a:lnTo>
                <a:lnTo>
                  <a:pt x="175002" y="2508"/>
                </a:lnTo>
                <a:lnTo>
                  <a:pt x="185248" y="1667"/>
                </a:lnTo>
                <a:lnTo>
                  <a:pt x="193984" y="1107"/>
                </a:lnTo>
                <a:lnTo>
                  <a:pt x="208770" y="485"/>
                </a:lnTo>
                <a:lnTo>
                  <a:pt x="227804" y="135"/>
                </a:lnTo>
                <a:lnTo>
                  <a:pt x="294064" y="0"/>
                </a:lnTo>
                <a:lnTo>
                  <a:pt x="303675" y="948"/>
                </a:lnTo>
                <a:lnTo>
                  <a:pt x="311988" y="2533"/>
                </a:lnTo>
                <a:lnTo>
                  <a:pt x="334327" y="855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134"/>
          <p:cNvSpPr/>
          <p:nvPr/>
        </p:nvSpPr>
        <p:spPr>
          <a:xfrm>
            <a:off x="1177289" y="2854642"/>
            <a:ext cx="68581" cy="317184"/>
          </a:xfrm>
          <a:custGeom>
            <a:avLst/>
            <a:gdLst/>
            <a:ahLst/>
            <a:cxnLst/>
            <a:rect l="0" t="0" r="0" b="0"/>
            <a:pathLst>
              <a:path w="68581" h="317184">
                <a:moveTo>
                  <a:pt x="0" y="0"/>
                </a:moveTo>
                <a:lnTo>
                  <a:pt x="0" y="57624"/>
                </a:lnTo>
                <a:lnTo>
                  <a:pt x="1905" y="73658"/>
                </a:lnTo>
                <a:lnTo>
                  <a:pt x="5080" y="93873"/>
                </a:lnTo>
                <a:lnTo>
                  <a:pt x="9102" y="116874"/>
                </a:lnTo>
                <a:lnTo>
                  <a:pt x="11783" y="134114"/>
                </a:lnTo>
                <a:lnTo>
                  <a:pt x="13571" y="147512"/>
                </a:lnTo>
                <a:lnTo>
                  <a:pt x="14762" y="158349"/>
                </a:lnTo>
                <a:lnTo>
                  <a:pt x="16509" y="170336"/>
                </a:lnTo>
                <a:lnTo>
                  <a:pt x="20990" y="196355"/>
                </a:lnTo>
                <a:lnTo>
                  <a:pt x="23519" y="207103"/>
                </a:lnTo>
                <a:lnTo>
                  <a:pt x="26157" y="216174"/>
                </a:lnTo>
                <a:lnTo>
                  <a:pt x="28868" y="224126"/>
                </a:lnTo>
                <a:lnTo>
                  <a:pt x="31628" y="231332"/>
                </a:lnTo>
                <a:lnTo>
                  <a:pt x="34420" y="238042"/>
                </a:lnTo>
                <a:lnTo>
                  <a:pt x="37235" y="244419"/>
                </a:lnTo>
                <a:lnTo>
                  <a:pt x="39111" y="250576"/>
                </a:lnTo>
                <a:lnTo>
                  <a:pt x="40361" y="256586"/>
                </a:lnTo>
                <a:lnTo>
                  <a:pt x="41195" y="262497"/>
                </a:lnTo>
                <a:lnTo>
                  <a:pt x="42704" y="267391"/>
                </a:lnTo>
                <a:lnTo>
                  <a:pt x="44662" y="271606"/>
                </a:lnTo>
                <a:lnTo>
                  <a:pt x="46920" y="275368"/>
                </a:lnTo>
                <a:lnTo>
                  <a:pt x="49377" y="281686"/>
                </a:lnTo>
                <a:lnTo>
                  <a:pt x="51968" y="289708"/>
                </a:lnTo>
                <a:lnTo>
                  <a:pt x="54648" y="298866"/>
                </a:lnTo>
                <a:lnTo>
                  <a:pt x="57387" y="304972"/>
                </a:lnTo>
                <a:lnTo>
                  <a:pt x="60166" y="309042"/>
                </a:lnTo>
                <a:lnTo>
                  <a:pt x="68580" y="31718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35"/>
          <p:cNvSpPr/>
          <p:nvPr/>
        </p:nvSpPr>
        <p:spPr>
          <a:xfrm>
            <a:off x="1408747" y="3026092"/>
            <a:ext cx="214313" cy="8573"/>
          </a:xfrm>
          <a:custGeom>
            <a:avLst/>
            <a:gdLst/>
            <a:ahLst/>
            <a:cxnLst/>
            <a:rect l="0" t="0" r="0" b="0"/>
            <a:pathLst>
              <a:path w="214313" h="8573">
                <a:moveTo>
                  <a:pt x="0" y="0"/>
                </a:moveTo>
                <a:lnTo>
                  <a:pt x="174524" y="0"/>
                </a:lnTo>
                <a:lnTo>
                  <a:pt x="185882" y="953"/>
                </a:lnTo>
                <a:lnTo>
                  <a:pt x="194406" y="2540"/>
                </a:lnTo>
                <a:lnTo>
                  <a:pt x="214312" y="857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136"/>
          <p:cNvSpPr/>
          <p:nvPr/>
        </p:nvSpPr>
        <p:spPr>
          <a:xfrm>
            <a:off x="1451609" y="3094672"/>
            <a:ext cx="248604" cy="17146"/>
          </a:xfrm>
          <a:custGeom>
            <a:avLst/>
            <a:gdLst/>
            <a:ahLst/>
            <a:cxnLst/>
            <a:rect l="0" t="0" r="0" b="0"/>
            <a:pathLst>
              <a:path w="248604" h="17146">
                <a:moveTo>
                  <a:pt x="0" y="17145"/>
                </a:move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137"/>
          <p:cNvSpPr/>
          <p:nvPr/>
        </p:nvSpPr>
        <p:spPr>
          <a:xfrm>
            <a:off x="1777364" y="2880477"/>
            <a:ext cx="265581" cy="334211"/>
          </a:xfrm>
          <a:custGeom>
            <a:avLst/>
            <a:gdLst/>
            <a:ahLst/>
            <a:cxnLst/>
            <a:rect l="0" t="0" r="0" b="0"/>
            <a:pathLst>
              <a:path w="265581" h="334211">
                <a:moveTo>
                  <a:pt x="0" y="51318"/>
                </a:moveTo>
                <a:lnTo>
                  <a:pt x="13653" y="46767"/>
                </a:lnTo>
                <a:lnTo>
                  <a:pt x="40676" y="39452"/>
                </a:lnTo>
                <a:lnTo>
                  <a:pt x="58550" y="34835"/>
                </a:lnTo>
                <a:lnTo>
                  <a:pt x="72371" y="31757"/>
                </a:lnTo>
                <a:lnTo>
                  <a:pt x="83490" y="29705"/>
                </a:lnTo>
                <a:lnTo>
                  <a:pt x="92808" y="28336"/>
                </a:lnTo>
                <a:lnTo>
                  <a:pt x="101877" y="26472"/>
                </a:lnTo>
                <a:lnTo>
                  <a:pt x="110781" y="24276"/>
                </a:lnTo>
                <a:lnTo>
                  <a:pt x="119574" y="21860"/>
                </a:lnTo>
                <a:lnTo>
                  <a:pt x="127341" y="19297"/>
                </a:lnTo>
                <a:lnTo>
                  <a:pt x="134424" y="16635"/>
                </a:lnTo>
                <a:lnTo>
                  <a:pt x="141051" y="13909"/>
                </a:lnTo>
                <a:lnTo>
                  <a:pt x="148327" y="12091"/>
                </a:lnTo>
                <a:lnTo>
                  <a:pt x="156035" y="10879"/>
                </a:lnTo>
                <a:lnTo>
                  <a:pt x="164031" y="10071"/>
                </a:lnTo>
                <a:lnTo>
                  <a:pt x="171267" y="8580"/>
                </a:lnTo>
                <a:lnTo>
                  <a:pt x="177995" y="6633"/>
                </a:lnTo>
                <a:lnTo>
                  <a:pt x="184386" y="4383"/>
                </a:lnTo>
                <a:lnTo>
                  <a:pt x="190552" y="2883"/>
                </a:lnTo>
                <a:lnTo>
                  <a:pt x="196567" y="1883"/>
                </a:lnTo>
                <a:lnTo>
                  <a:pt x="202482" y="1216"/>
                </a:lnTo>
                <a:lnTo>
                  <a:pt x="207378" y="771"/>
                </a:lnTo>
                <a:lnTo>
                  <a:pt x="215359" y="278"/>
                </a:lnTo>
                <a:lnTo>
                  <a:pt x="227160" y="58"/>
                </a:lnTo>
                <a:lnTo>
                  <a:pt x="234308" y="0"/>
                </a:lnTo>
                <a:lnTo>
                  <a:pt x="240025" y="913"/>
                </a:lnTo>
                <a:lnTo>
                  <a:pt x="244789" y="2475"/>
                </a:lnTo>
                <a:lnTo>
                  <a:pt x="252623" y="6750"/>
                </a:lnTo>
                <a:lnTo>
                  <a:pt x="259280" y="11825"/>
                </a:lnTo>
                <a:lnTo>
                  <a:pt x="261436" y="14511"/>
                </a:lnTo>
                <a:lnTo>
                  <a:pt x="262873" y="17255"/>
                </a:lnTo>
                <a:lnTo>
                  <a:pt x="263831" y="20037"/>
                </a:lnTo>
                <a:lnTo>
                  <a:pt x="264896" y="28208"/>
                </a:lnTo>
                <a:lnTo>
                  <a:pt x="265180" y="33053"/>
                </a:lnTo>
                <a:lnTo>
                  <a:pt x="265495" y="51138"/>
                </a:lnTo>
                <a:lnTo>
                  <a:pt x="265580" y="62628"/>
                </a:lnTo>
                <a:lnTo>
                  <a:pt x="264683" y="75050"/>
                </a:lnTo>
                <a:lnTo>
                  <a:pt x="263133" y="88094"/>
                </a:lnTo>
                <a:lnTo>
                  <a:pt x="261147" y="101553"/>
                </a:lnTo>
                <a:lnTo>
                  <a:pt x="256966" y="118145"/>
                </a:lnTo>
                <a:lnTo>
                  <a:pt x="251321" y="136827"/>
                </a:lnTo>
                <a:lnTo>
                  <a:pt x="244700" y="156901"/>
                </a:lnTo>
                <a:lnTo>
                  <a:pt x="239333" y="175047"/>
                </a:lnTo>
                <a:lnTo>
                  <a:pt x="234803" y="191906"/>
                </a:lnTo>
                <a:lnTo>
                  <a:pt x="230831" y="207908"/>
                </a:lnTo>
                <a:lnTo>
                  <a:pt x="228182" y="220481"/>
                </a:lnTo>
                <a:lnTo>
                  <a:pt x="226417" y="230768"/>
                </a:lnTo>
                <a:lnTo>
                  <a:pt x="225240" y="239531"/>
                </a:lnTo>
                <a:lnTo>
                  <a:pt x="223502" y="247278"/>
                </a:lnTo>
                <a:lnTo>
                  <a:pt x="221392" y="254348"/>
                </a:lnTo>
                <a:lnTo>
                  <a:pt x="219032" y="260966"/>
                </a:lnTo>
                <a:lnTo>
                  <a:pt x="217459" y="270141"/>
                </a:lnTo>
                <a:lnTo>
                  <a:pt x="216411" y="281020"/>
                </a:lnTo>
                <a:lnTo>
                  <a:pt x="214934" y="308925"/>
                </a:lnTo>
                <a:lnTo>
                  <a:pt x="222886" y="33421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38"/>
          <p:cNvSpPr/>
          <p:nvPr/>
        </p:nvSpPr>
        <p:spPr>
          <a:xfrm>
            <a:off x="2511694" y="3034664"/>
            <a:ext cx="119110" cy="119929"/>
          </a:xfrm>
          <a:custGeom>
            <a:avLst/>
            <a:gdLst/>
            <a:ahLst/>
            <a:cxnLst/>
            <a:rect l="0" t="0" r="0" b="0"/>
            <a:pathLst>
              <a:path w="119110" h="119929">
                <a:moveTo>
                  <a:pt x="54340" y="0"/>
                </a:moveTo>
                <a:lnTo>
                  <a:pt x="40688" y="9102"/>
                </a:lnTo>
                <a:lnTo>
                  <a:pt x="35714" y="12736"/>
                </a:lnTo>
                <a:lnTo>
                  <a:pt x="31445" y="16111"/>
                </a:lnTo>
                <a:lnTo>
                  <a:pt x="27647" y="19313"/>
                </a:lnTo>
                <a:lnTo>
                  <a:pt x="23210" y="24306"/>
                </a:lnTo>
                <a:lnTo>
                  <a:pt x="18347" y="30491"/>
                </a:lnTo>
                <a:lnTo>
                  <a:pt x="13200" y="37473"/>
                </a:lnTo>
                <a:lnTo>
                  <a:pt x="8816" y="46889"/>
                </a:lnTo>
                <a:lnTo>
                  <a:pt x="4940" y="57930"/>
                </a:lnTo>
                <a:lnTo>
                  <a:pt x="1405" y="70053"/>
                </a:lnTo>
                <a:lnTo>
                  <a:pt x="0" y="79087"/>
                </a:lnTo>
                <a:lnTo>
                  <a:pt x="16" y="86062"/>
                </a:lnTo>
                <a:lnTo>
                  <a:pt x="979" y="91665"/>
                </a:lnTo>
                <a:lnTo>
                  <a:pt x="2574" y="97305"/>
                </a:lnTo>
                <a:lnTo>
                  <a:pt x="4590" y="102971"/>
                </a:lnTo>
                <a:lnTo>
                  <a:pt x="6886" y="108652"/>
                </a:lnTo>
                <a:lnTo>
                  <a:pt x="9369" y="112440"/>
                </a:lnTo>
                <a:lnTo>
                  <a:pt x="11977" y="114965"/>
                </a:lnTo>
                <a:lnTo>
                  <a:pt x="14668" y="116649"/>
                </a:lnTo>
                <a:lnTo>
                  <a:pt x="17415" y="117771"/>
                </a:lnTo>
                <a:lnTo>
                  <a:pt x="20198" y="118519"/>
                </a:lnTo>
                <a:lnTo>
                  <a:pt x="23007" y="119018"/>
                </a:lnTo>
                <a:lnTo>
                  <a:pt x="26784" y="119351"/>
                </a:lnTo>
                <a:lnTo>
                  <a:pt x="31207" y="119572"/>
                </a:lnTo>
                <a:lnTo>
                  <a:pt x="43994" y="119884"/>
                </a:lnTo>
                <a:lnTo>
                  <a:pt x="47443" y="119928"/>
                </a:lnTo>
                <a:lnTo>
                  <a:pt x="50694" y="119005"/>
                </a:lnTo>
                <a:lnTo>
                  <a:pt x="53815" y="117437"/>
                </a:lnTo>
                <a:lnTo>
                  <a:pt x="56848" y="115439"/>
                </a:lnTo>
                <a:lnTo>
                  <a:pt x="61727" y="113155"/>
                </a:lnTo>
                <a:lnTo>
                  <a:pt x="67837" y="110679"/>
                </a:lnTo>
                <a:lnTo>
                  <a:pt x="74768" y="108076"/>
                </a:lnTo>
                <a:lnTo>
                  <a:pt x="80341" y="104436"/>
                </a:lnTo>
                <a:lnTo>
                  <a:pt x="85009" y="100104"/>
                </a:lnTo>
                <a:lnTo>
                  <a:pt x="89074" y="95311"/>
                </a:lnTo>
                <a:lnTo>
                  <a:pt x="101210" y="79826"/>
                </a:lnTo>
                <a:lnTo>
                  <a:pt x="108447" y="70362"/>
                </a:lnTo>
                <a:lnTo>
                  <a:pt x="113271" y="63101"/>
                </a:lnTo>
                <a:lnTo>
                  <a:pt x="116488" y="57307"/>
                </a:lnTo>
                <a:lnTo>
                  <a:pt x="118632" y="52493"/>
                </a:lnTo>
                <a:lnTo>
                  <a:pt x="119109" y="47378"/>
                </a:lnTo>
                <a:lnTo>
                  <a:pt x="118475" y="42063"/>
                </a:lnTo>
                <a:lnTo>
                  <a:pt x="117099" y="36615"/>
                </a:lnTo>
                <a:lnTo>
                  <a:pt x="116182" y="32030"/>
                </a:lnTo>
                <a:lnTo>
                  <a:pt x="115571" y="28021"/>
                </a:lnTo>
                <a:lnTo>
                  <a:pt x="115163" y="24396"/>
                </a:lnTo>
                <a:lnTo>
                  <a:pt x="113939" y="21027"/>
                </a:lnTo>
                <a:lnTo>
                  <a:pt x="112170" y="17828"/>
                </a:lnTo>
                <a:lnTo>
                  <a:pt x="110039" y="14743"/>
                </a:lnTo>
                <a:lnTo>
                  <a:pt x="107665" y="12686"/>
                </a:lnTo>
                <a:lnTo>
                  <a:pt x="105130" y="11315"/>
                </a:lnTo>
                <a:lnTo>
                  <a:pt x="102488" y="10401"/>
                </a:lnTo>
                <a:lnTo>
                  <a:pt x="100726" y="8839"/>
                </a:lnTo>
                <a:lnTo>
                  <a:pt x="99552" y="6846"/>
                </a:lnTo>
                <a:lnTo>
                  <a:pt x="98769" y="4564"/>
                </a:lnTo>
                <a:lnTo>
                  <a:pt x="97295" y="3043"/>
                </a:lnTo>
                <a:lnTo>
                  <a:pt x="95359" y="2029"/>
                </a:lnTo>
                <a:lnTo>
                  <a:pt x="8863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39"/>
          <p:cNvSpPr/>
          <p:nvPr/>
        </p:nvSpPr>
        <p:spPr>
          <a:xfrm>
            <a:off x="2728912" y="3000375"/>
            <a:ext cx="128589" cy="157884"/>
          </a:xfrm>
          <a:custGeom>
            <a:avLst/>
            <a:gdLst/>
            <a:ahLst/>
            <a:cxnLst/>
            <a:rect l="0" t="0" r="0" b="0"/>
            <a:pathLst>
              <a:path w="128589" h="157884">
                <a:moveTo>
                  <a:pt x="0" y="17145"/>
                </a:moveTo>
                <a:lnTo>
                  <a:pt x="9102" y="26246"/>
                </a:lnTo>
                <a:lnTo>
                  <a:pt x="12735" y="30832"/>
                </a:lnTo>
                <a:lnTo>
                  <a:pt x="16110" y="35795"/>
                </a:lnTo>
                <a:lnTo>
                  <a:pt x="19313" y="41008"/>
                </a:lnTo>
                <a:lnTo>
                  <a:pt x="21448" y="45436"/>
                </a:lnTo>
                <a:lnTo>
                  <a:pt x="22871" y="49341"/>
                </a:lnTo>
                <a:lnTo>
                  <a:pt x="23820" y="52896"/>
                </a:lnTo>
                <a:lnTo>
                  <a:pt x="24452" y="57171"/>
                </a:lnTo>
                <a:lnTo>
                  <a:pt x="24874" y="61927"/>
                </a:lnTo>
                <a:lnTo>
                  <a:pt x="25343" y="71338"/>
                </a:lnTo>
                <a:lnTo>
                  <a:pt x="25551" y="78695"/>
                </a:lnTo>
                <a:lnTo>
                  <a:pt x="25717" y="157883"/>
                </a:lnTo>
                <a:lnTo>
                  <a:pt x="25717" y="102949"/>
                </a:lnTo>
                <a:lnTo>
                  <a:pt x="26670" y="90540"/>
                </a:lnTo>
                <a:lnTo>
                  <a:pt x="28257" y="78457"/>
                </a:lnTo>
                <a:lnTo>
                  <a:pt x="30269" y="66592"/>
                </a:lnTo>
                <a:lnTo>
                  <a:pt x="33514" y="56777"/>
                </a:lnTo>
                <a:lnTo>
                  <a:pt x="37583" y="48329"/>
                </a:lnTo>
                <a:lnTo>
                  <a:pt x="42200" y="40791"/>
                </a:lnTo>
                <a:lnTo>
                  <a:pt x="48136" y="33862"/>
                </a:lnTo>
                <a:lnTo>
                  <a:pt x="54951" y="27337"/>
                </a:lnTo>
                <a:lnTo>
                  <a:pt x="62351" y="21082"/>
                </a:lnTo>
                <a:lnTo>
                  <a:pt x="68238" y="16912"/>
                </a:lnTo>
                <a:lnTo>
                  <a:pt x="73114" y="14132"/>
                </a:lnTo>
                <a:lnTo>
                  <a:pt x="77318" y="12279"/>
                </a:lnTo>
                <a:lnTo>
                  <a:pt x="83930" y="10091"/>
                </a:lnTo>
                <a:lnTo>
                  <a:pt x="92149" y="7679"/>
                </a:lnTo>
                <a:lnTo>
                  <a:pt x="101437" y="5120"/>
                </a:lnTo>
                <a:lnTo>
                  <a:pt x="108583" y="3413"/>
                </a:lnTo>
                <a:lnTo>
                  <a:pt x="114298" y="2275"/>
                </a:lnTo>
                <a:lnTo>
                  <a:pt x="12858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40"/>
          <p:cNvSpPr/>
          <p:nvPr/>
        </p:nvSpPr>
        <p:spPr>
          <a:xfrm>
            <a:off x="3200558" y="2871892"/>
            <a:ext cx="111102" cy="298581"/>
          </a:xfrm>
          <a:custGeom>
            <a:avLst/>
            <a:gdLst/>
            <a:ahLst/>
            <a:cxnLst/>
            <a:rect l="0" t="0" r="0" b="0"/>
            <a:pathLst>
              <a:path w="111102" h="298581">
                <a:moveTo>
                  <a:pt x="8414" y="8468"/>
                </a:moveTo>
                <a:lnTo>
                  <a:pt x="22067" y="3917"/>
                </a:lnTo>
                <a:lnTo>
                  <a:pt x="27041" y="2576"/>
                </a:lnTo>
                <a:lnTo>
                  <a:pt x="31309" y="1682"/>
                </a:lnTo>
                <a:lnTo>
                  <a:pt x="35108" y="1087"/>
                </a:lnTo>
                <a:lnTo>
                  <a:pt x="39545" y="690"/>
                </a:lnTo>
                <a:lnTo>
                  <a:pt x="44408" y="425"/>
                </a:lnTo>
                <a:lnTo>
                  <a:pt x="54891" y="130"/>
                </a:lnTo>
                <a:lnTo>
                  <a:pt x="65900" y="0"/>
                </a:lnTo>
                <a:lnTo>
                  <a:pt x="70551" y="917"/>
                </a:lnTo>
                <a:lnTo>
                  <a:pt x="74604" y="2482"/>
                </a:lnTo>
                <a:lnTo>
                  <a:pt x="78258" y="4477"/>
                </a:lnTo>
                <a:lnTo>
                  <a:pt x="92503" y="11836"/>
                </a:lnTo>
                <a:lnTo>
                  <a:pt x="96858" y="14523"/>
                </a:lnTo>
                <a:lnTo>
                  <a:pt x="100714" y="17267"/>
                </a:lnTo>
                <a:lnTo>
                  <a:pt x="104238" y="20049"/>
                </a:lnTo>
                <a:lnTo>
                  <a:pt x="106587" y="23808"/>
                </a:lnTo>
                <a:lnTo>
                  <a:pt x="109196" y="33066"/>
                </a:lnTo>
                <a:lnTo>
                  <a:pt x="110356" y="40990"/>
                </a:lnTo>
                <a:lnTo>
                  <a:pt x="110872" y="49592"/>
                </a:lnTo>
                <a:lnTo>
                  <a:pt x="111101" y="62940"/>
                </a:lnTo>
                <a:lnTo>
                  <a:pt x="110209" y="69548"/>
                </a:lnTo>
                <a:lnTo>
                  <a:pt x="108663" y="75858"/>
                </a:lnTo>
                <a:lnTo>
                  <a:pt x="106679" y="81969"/>
                </a:lnTo>
                <a:lnTo>
                  <a:pt x="103451" y="88901"/>
                </a:lnTo>
                <a:lnTo>
                  <a:pt x="99395" y="96380"/>
                </a:lnTo>
                <a:lnTo>
                  <a:pt x="94785" y="104224"/>
                </a:lnTo>
                <a:lnTo>
                  <a:pt x="89807" y="111357"/>
                </a:lnTo>
                <a:lnTo>
                  <a:pt x="84584" y="118018"/>
                </a:lnTo>
                <a:lnTo>
                  <a:pt x="79196" y="124364"/>
                </a:lnTo>
                <a:lnTo>
                  <a:pt x="73700" y="131452"/>
                </a:lnTo>
                <a:lnTo>
                  <a:pt x="68130" y="139035"/>
                </a:lnTo>
                <a:lnTo>
                  <a:pt x="62512" y="146947"/>
                </a:lnTo>
                <a:lnTo>
                  <a:pt x="57815" y="154127"/>
                </a:lnTo>
                <a:lnTo>
                  <a:pt x="53730" y="160819"/>
                </a:lnTo>
                <a:lnTo>
                  <a:pt x="50055" y="167185"/>
                </a:lnTo>
                <a:lnTo>
                  <a:pt x="43431" y="179339"/>
                </a:lnTo>
                <a:lnTo>
                  <a:pt x="40331" y="185247"/>
                </a:lnTo>
                <a:lnTo>
                  <a:pt x="36360" y="191090"/>
                </a:lnTo>
                <a:lnTo>
                  <a:pt x="31807" y="196891"/>
                </a:lnTo>
                <a:lnTo>
                  <a:pt x="26867" y="202663"/>
                </a:lnTo>
                <a:lnTo>
                  <a:pt x="22621" y="208417"/>
                </a:lnTo>
                <a:lnTo>
                  <a:pt x="18838" y="214157"/>
                </a:lnTo>
                <a:lnTo>
                  <a:pt x="15363" y="219889"/>
                </a:lnTo>
                <a:lnTo>
                  <a:pt x="12094" y="224663"/>
                </a:lnTo>
                <a:lnTo>
                  <a:pt x="8962" y="228798"/>
                </a:lnTo>
                <a:lnTo>
                  <a:pt x="5922" y="232507"/>
                </a:lnTo>
                <a:lnTo>
                  <a:pt x="3895" y="236885"/>
                </a:lnTo>
                <a:lnTo>
                  <a:pt x="2544" y="241708"/>
                </a:lnTo>
                <a:lnTo>
                  <a:pt x="1643" y="246829"/>
                </a:lnTo>
                <a:lnTo>
                  <a:pt x="1043" y="252148"/>
                </a:lnTo>
                <a:lnTo>
                  <a:pt x="642" y="257598"/>
                </a:lnTo>
                <a:lnTo>
                  <a:pt x="197" y="267782"/>
                </a:lnTo>
                <a:lnTo>
                  <a:pt x="0" y="275484"/>
                </a:lnTo>
                <a:lnTo>
                  <a:pt x="899" y="278871"/>
                </a:lnTo>
                <a:lnTo>
                  <a:pt x="2452" y="282081"/>
                </a:lnTo>
                <a:lnTo>
                  <a:pt x="4439" y="285174"/>
                </a:lnTo>
                <a:lnTo>
                  <a:pt x="6717" y="287236"/>
                </a:lnTo>
                <a:lnTo>
                  <a:pt x="9187" y="288611"/>
                </a:lnTo>
                <a:lnTo>
                  <a:pt x="11787" y="289527"/>
                </a:lnTo>
                <a:lnTo>
                  <a:pt x="14473" y="291091"/>
                </a:lnTo>
                <a:lnTo>
                  <a:pt x="17216" y="293086"/>
                </a:lnTo>
                <a:lnTo>
                  <a:pt x="19997" y="295368"/>
                </a:lnTo>
                <a:lnTo>
                  <a:pt x="23756" y="296889"/>
                </a:lnTo>
                <a:lnTo>
                  <a:pt x="28167" y="297904"/>
                </a:lnTo>
                <a:lnTo>
                  <a:pt x="33013" y="298580"/>
                </a:lnTo>
                <a:lnTo>
                  <a:pt x="38148" y="298079"/>
                </a:lnTo>
                <a:lnTo>
                  <a:pt x="43477" y="296791"/>
                </a:lnTo>
                <a:lnTo>
                  <a:pt x="48934" y="294981"/>
                </a:lnTo>
                <a:lnTo>
                  <a:pt x="54477" y="292822"/>
                </a:lnTo>
                <a:lnTo>
                  <a:pt x="60078" y="290430"/>
                </a:lnTo>
                <a:lnTo>
                  <a:pt x="65717" y="287882"/>
                </a:lnTo>
                <a:lnTo>
                  <a:pt x="70428" y="286184"/>
                </a:lnTo>
                <a:lnTo>
                  <a:pt x="74522" y="285052"/>
                </a:lnTo>
                <a:lnTo>
                  <a:pt x="78204" y="284297"/>
                </a:lnTo>
                <a:lnTo>
                  <a:pt x="81611" y="282841"/>
                </a:lnTo>
                <a:lnTo>
                  <a:pt x="84834" y="280919"/>
                </a:lnTo>
                <a:lnTo>
                  <a:pt x="94139" y="27421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41"/>
          <p:cNvSpPr/>
          <p:nvPr/>
        </p:nvSpPr>
        <p:spPr>
          <a:xfrm>
            <a:off x="3384056" y="2957512"/>
            <a:ext cx="167817" cy="171451"/>
          </a:xfrm>
          <a:custGeom>
            <a:avLst/>
            <a:gdLst/>
            <a:ahLst/>
            <a:cxnLst/>
            <a:rect l="0" t="0" r="0" b="0"/>
            <a:pathLst>
              <a:path w="167817" h="171451">
                <a:moveTo>
                  <a:pt x="4939" y="0"/>
                </a:moveTo>
                <a:lnTo>
                  <a:pt x="388" y="4551"/>
                </a:lnTo>
                <a:lnTo>
                  <a:pt x="0" y="6844"/>
                </a:lnTo>
                <a:lnTo>
                  <a:pt x="693" y="9325"/>
                </a:lnTo>
                <a:lnTo>
                  <a:pt x="2109" y="11932"/>
                </a:lnTo>
                <a:lnTo>
                  <a:pt x="4957" y="16527"/>
                </a:lnTo>
                <a:lnTo>
                  <a:pt x="13202" y="29253"/>
                </a:lnTo>
                <a:lnTo>
                  <a:pt x="21877" y="38552"/>
                </a:lnTo>
                <a:lnTo>
                  <a:pt x="33376" y="49514"/>
                </a:lnTo>
                <a:lnTo>
                  <a:pt x="46757" y="61584"/>
                </a:lnTo>
                <a:lnTo>
                  <a:pt x="56630" y="71536"/>
                </a:lnTo>
                <a:lnTo>
                  <a:pt x="64164" y="80076"/>
                </a:lnTo>
                <a:lnTo>
                  <a:pt x="70140" y="87674"/>
                </a:lnTo>
                <a:lnTo>
                  <a:pt x="76981" y="94644"/>
                </a:lnTo>
                <a:lnTo>
                  <a:pt x="84399" y="101196"/>
                </a:lnTo>
                <a:lnTo>
                  <a:pt x="92202" y="107469"/>
                </a:lnTo>
                <a:lnTo>
                  <a:pt x="98357" y="113556"/>
                </a:lnTo>
                <a:lnTo>
                  <a:pt x="103412" y="119519"/>
                </a:lnTo>
                <a:lnTo>
                  <a:pt x="107735" y="125399"/>
                </a:lnTo>
                <a:lnTo>
                  <a:pt x="112522" y="130272"/>
                </a:lnTo>
                <a:lnTo>
                  <a:pt x="117619" y="134473"/>
                </a:lnTo>
                <a:lnTo>
                  <a:pt x="122921" y="138226"/>
                </a:lnTo>
                <a:lnTo>
                  <a:pt x="127408" y="141681"/>
                </a:lnTo>
                <a:lnTo>
                  <a:pt x="131353" y="144937"/>
                </a:lnTo>
                <a:lnTo>
                  <a:pt x="134935" y="148059"/>
                </a:lnTo>
                <a:lnTo>
                  <a:pt x="138275" y="151094"/>
                </a:lnTo>
                <a:lnTo>
                  <a:pt x="144527" y="157005"/>
                </a:lnTo>
                <a:lnTo>
                  <a:pt x="147528" y="158963"/>
                </a:lnTo>
                <a:lnTo>
                  <a:pt x="150480" y="160268"/>
                </a:lnTo>
                <a:lnTo>
                  <a:pt x="153401" y="161138"/>
                </a:lnTo>
                <a:lnTo>
                  <a:pt x="156301" y="162670"/>
                </a:lnTo>
                <a:lnTo>
                  <a:pt x="159187" y="164644"/>
                </a:lnTo>
                <a:lnTo>
                  <a:pt x="167816" y="1714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142"/>
          <p:cNvSpPr/>
          <p:nvPr/>
        </p:nvSpPr>
        <p:spPr>
          <a:xfrm>
            <a:off x="3354704" y="2974657"/>
            <a:ext cx="180024" cy="197169"/>
          </a:xfrm>
          <a:custGeom>
            <a:avLst/>
            <a:gdLst/>
            <a:ahLst/>
            <a:cxnLst/>
            <a:rect l="0" t="0" r="0" b="0"/>
            <a:pathLst>
              <a:path w="180024" h="197169">
                <a:moveTo>
                  <a:pt x="180023" y="0"/>
                </a:moveTo>
                <a:lnTo>
                  <a:pt x="166371" y="9102"/>
                </a:lnTo>
                <a:lnTo>
                  <a:pt x="161396" y="12735"/>
                </a:lnTo>
                <a:lnTo>
                  <a:pt x="157128" y="16110"/>
                </a:lnTo>
                <a:lnTo>
                  <a:pt x="153330" y="19313"/>
                </a:lnTo>
                <a:lnTo>
                  <a:pt x="148892" y="23353"/>
                </a:lnTo>
                <a:lnTo>
                  <a:pt x="138882" y="32922"/>
                </a:lnTo>
                <a:lnTo>
                  <a:pt x="122536" y="49019"/>
                </a:lnTo>
                <a:lnTo>
                  <a:pt x="98594" y="75444"/>
                </a:lnTo>
                <a:lnTo>
                  <a:pt x="70490" y="106873"/>
                </a:lnTo>
                <a:lnTo>
                  <a:pt x="51649" y="127192"/>
                </a:lnTo>
                <a:lnTo>
                  <a:pt x="30332" y="149341"/>
                </a:lnTo>
                <a:lnTo>
                  <a:pt x="16502" y="163417"/>
                </a:lnTo>
                <a:lnTo>
                  <a:pt x="13859" y="168000"/>
                </a:lnTo>
                <a:lnTo>
                  <a:pt x="12097" y="172960"/>
                </a:lnTo>
                <a:lnTo>
                  <a:pt x="10922" y="178172"/>
                </a:lnTo>
                <a:lnTo>
                  <a:pt x="9187" y="182599"/>
                </a:lnTo>
                <a:lnTo>
                  <a:pt x="7077" y="186502"/>
                </a:lnTo>
                <a:lnTo>
                  <a:pt x="0" y="19716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143"/>
          <p:cNvSpPr/>
          <p:nvPr/>
        </p:nvSpPr>
        <p:spPr>
          <a:xfrm>
            <a:off x="3629025" y="3017520"/>
            <a:ext cx="137160" cy="8573"/>
          </a:xfrm>
          <a:custGeom>
            <a:avLst/>
            <a:gdLst/>
            <a:ahLst/>
            <a:cxnLst/>
            <a:rect l="0" t="0" r="0" b="0"/>
            <a:pathLst>
              <a:path w="137160" h="8573">
                <a:moveTo>
                  <a:pt x="0" y="8572"/>
                </a:moveTo>
                <a:lnTo>
                  <a:pt x="87103" y="8572"/>
                </a:lnTo>
                <a:lnTo>
                  <a:pt x="96168" y="7619"/>
                </a:lnTo>
                <a:lnTo>
                  <a:pt x="106022" y="6032"/>
                </a:lnTo>
                <a:lnTo>
                  <a:pt x="13715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144"/>
          <p:cNvSpPr/>
          <p:nvPr/>
        </p:nvSpPr>
        <p:spPr>
          <a:xfrm>
            <a:off x="3800475" y="2872010"/>
            <a:ext cx="171323" cy="263981"/>
          </a:xfrm>
          <a:custGeom>
            <a:avLst/>
            <a:gdLst/>
            <a:ahLst/>
            <a:cxnLst/>
            <a:rect l="0" t="0" r="0" b="0"/>
            <a:pathLst>
              <a:path w="171323" h="263981">
                <a:moveTo>
                  <a:pt x="0" y="51212"/>
                </a:moveTo>
                <a:lnTo>
                  <a:pt x="4550" y="42111"/>
                </a:lnTo>
                <a:lnTo>
                  <a:pt x="7796" y="38477"/>
                </a:lnTo>
                <a:lnTo>
                  <a:pt x="11865" y="35102"/>
                </a:lnTo>
                <a:lnTo>
                  <a:pt x="16482" y="31899"/>
                </a:lnTo>
                <a:lnTo>
                  <a:pt x="20513" y="28812"/>
                </a:lnTo>
                <a:lnTo>
                  <a:pt x="24153" y="25801"/>
                </a:lnTo>
                <a:lnTo>
                  <a:pt x="27532" y="22841"/>
                </a:lnTo>
                <a:lnTo>
                  <a:pt x="31689" y="20869"/>
                </a:lnTo>
                <a:lnTo>
                  <a:pt x="36366" y="19553"/>
                </a:lnTo>
                <a:lnTo>
                  <a:pt x="41389" y="18676"/>
                </a:lnTo>
                <a:lnTo>
                  <a:pt x="48547" y="16186"/>
                </a:lnTo>
                <a:lnTo>
                  <a:pt x="57130" y="12622"/>
                </a:lnTo>
                <a:lnTo>
                  <a:pt x="66661" y="8340"/>
                </a:lnTo>
                <a:lnTo>
                  <a:pt x="75873" y="5486"/>
                </a:lnTo>
                <a:lnTo>
                  <a:pt x="84872" y="3583"/>
                </a:lnTo>
                <a:lnTo>
                  <a:pt x="93729" y="2314"/>
                </a:lnTo>
                <a:lnTo>
                  <a:pt x="101538" y="1469"/>
                </a:lnTo>
                <a:lnTo>
                  <a:pt x="108649" y="905"/>
                </a:lnTo>
                <a:lnTo>
                  <a:pt x="120679" y="278"/>
                </a:lnTo>
                <a:lnTo>
                  <a:pt x="129200" y="0"/>
                </a:lnTo>
                <a:lnTo>
                  <a:pt x="132805" y="878"/>
                </a:lnTo>
                <a:lnTo>
                  <a:pt x="136162" y="2416"/>
                </a:lnTo>
                <a:lnTo>
                  <a:pt x="139352" y="4394"/>
                </a:lnTo>
                <a:lnTo>
                  <a:pt x="143384" y="5712"/>
                </a:lnTo>
                <a:lnTo>
                  <a:pt x="147977" y="6592"/>
                </a:lnTo>
                <a:lnTo>
                  <a:pt x="152944" y="7178"/>
                </a:lnTo>
                <a:lnTo>
                  <a:pt x="156255" y="8521"/>
                </a:lnTo>
                <a:lnTo>
                  <a:pt x="158462" y="10369"/>
                </a:lnTo>
                <a:lnTo>
                  <a:pt x="161867" y="15915"/>
                </a:lnTo>
                <a:lnTo>
                  <a:pt x="166556" y="24729"/>
                </a:lnTo>
                <a:lnTo>
                  <a:pt x="169274" y="32457"/>
                </a:lnTo>
                <a:lnTo>
                  <a:pt x="170483" y="40019"/>
                </a:lnTo>
                <a:lnTo>
                  <a:pt x="170805" y="44703"/>
                </a:lnTo>
                <a:lnTo>
                  <a:pt x="171020" y="49730"/>
                </a:lnTo>
                <a:lnTo>
                  <a:pt x="171322" y="75009"/>
                </a:lnTo>
                <a:lnTo>
                  <a:pt x="170412" y="83269"/>
                </a:lnTo>
                <a:lnTo>
                  <a:pt x="168853" y="90681"/>
                </a:lnTo>
                <a:lnTo>
                  <a:pt x="145990" y="168381"/>
                </a:lnTo>
                <a:lnTo>
                  <a:pt x="143046" y="179807"/>
                </a:lnTo>
                <a:lnTo>
                  <a:pt x="141084" y="188377"/>
                </a:lnTo>
                <a:lnTo>
                  <a:pt x="138823" y="196948"/>
                </a:lnTo>
                <a:lnTo>
                  <a:pt x="136364" y="205519"/>
                </a:lnTo>
                <a:lnTo>
                  <a:pt x="130123" y="226155"/>
                </a:lnTo>
                <a:lnTo>
                  <a:pt x="129611" y="230706"/>
                </a:lnTo>
                <a:lnTo>
                  <a:pt x="129270" y="236597"/>
                </a:lnTo>
                <a:lnTo>
                  <a:pt x="128722" y="252931"/>
                </a:lnTo>
                <a:lnTo>
                  <a:pt x="129629" y="255224"/>
                </a:lnTo>
                <a:lnTo>
                  <a:pt x="133178" y="260312"/>
                </a:lnTo>
                <a:lnTo>
                  <a:pt x="133552" y="262049"/>
                </a:lnTo>
                <a:lnTo>
                  <a:pt x="132850" y="263208"/>
                </a:lnTo>
                <a:lnTo>
                  <a:pt x="131429" y="263980"/>
                </a:lnTo>
                <a:lnTo>
                  <a:pt x="131435" y="263542"/>
                </a:lnTo>
                <a:lnTo>
                  <a:pt x="133980" y="260516"/>
                </a:lnTo>
                <a:lnTo>
                  <a:pt x="135040" y="258376"/>
                </a:lnTo>
                <a:lnTo>
                  <a:pt x="136741" y="250636"/>
                </a:lnTo>
                <a:lnTo>
                  <a:pt x="136974" y="248430"/>
                </a:lnTo>
                <a:lnTo>
                  <a:pt x="137135" y="241131"/>
                </a:lnTo>
                <a:lnTo>
                  <a:pt x="139689" y="237855"/>
                </a:lnTo>
                <a:lnTo>
                  <a:pt x="145732" y="23123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145"/>
          <p:cNvSpPr/>
          <p:nvPr/>
        </p:nvSpPr>
        <p:spPr>
          <a:xfrm>
            <a:off x="3809047" y="3103245"/>
            <a:ext cx="308611" cy="42863"/>
          </a:xfrm>
          <a:custGeom>
            <a:avLst/>
            <a:gdLst/>
            <a:ahLst/>
            <a:cxnLst/>
            <a:rect l="0" t="0" r="0" b="0"/>
            <a:pathLst>
              <a:path w="308611" h="42863">
                <a:moveTo>
                  <a:pt x="0" y="42862"/>
                </a:moveTo>
                <a:lnTo>
                  <a:pt x="7381" y="35481"/>
                </a:lnTo>
                <a:lnTo>
                  <a:pt x="10583" y="34819"/>
                </a:lnTo>
                <a:lnTo>
                  <a:pt x="16134" y="34525"/>
                </a:lnTo>
                <a:lnTo>
                  <a:pt x="32679" y="34336"/>
                </a:lnTo>
                <a:lnTo>
                  <a:pt x="36074" y="34321"/>
                </a:lnTo>
                <a:lnTo>
                  <a:pt x="41194" y="33358"/>
                </a:lnTo>
                <a:lnTo>
                  <a:pt x="47465" y="31763"/>
                </a:lnTo>
                <a:lnTo>
                  <a:pt x="54503" y="29748"/>
                </a:lnTo>
                <a:lnTo>
                  <a:pt x="60148" y="28404"/>
                </a:lnTo>
                <a:lnTo>
                  <a:pt x="64863" y="27509"/>
                </a:lnTo>
                <a:lnTo>
                  <a:pt x="68960" y="26911"/>
                </a:lnTo>
                <a:lnTo>
                  <a:pt x="74548" y="26513"/>
                </a:lnTo>
                <a:lnTo>
                  <a:pt x="81132" y="26248"/>
                </a:lnTo>
                <a:lnTo>
                  <a:pt x="88378" y="26071"/>
                </a:lnTo>
                <a:lnTo>
                  <a:pt x="96066" y="25001"/>
                </a:lnTo>
                <a:lnTo>
                  <a:pt x="104049" y="23334"/>
                </a:lnTo>
                <a:lnTo>
                  <a:pt x="112228" y="21271"/>
                </a:lnTo>
                <a:lnTo>
                  <a:pt x="121492" y="19896"/>
                </a:lnTo>
                <a:lnTo>
                  <a:pt x="131477" y="18979"/>
                </a:lnTo>
                <a:lnTo>
                  <a:pt x="141944" y="18367"/>
                </a:lnTo>
                <a:lnTo>
                  <a:pt x="151779" y="17007"/>
                </a:lnTo>
                <a:lnTo>
                  <a:pt x="161194" y="15148"/>
                </a:lnTo>
                <a:lnTo>
                  <a:pt x="170328" y="12956"/>
                </a:lnTo>
                <a:lnTo>
                  <a:pt x="184037" y="11495"/>
                </a:lnTo>
                <a:lnTo>
                  <a:pt x="200796" y="10520"/>
                </a:lnTo>
                <a:lnTo>
                  <a:pt x="245550" y="9149"/>
                </a:lnTo>
                <a:lnTo>
                  <a:pt x="255140" y="8957"/>
                </a:lnTo>
                <a:lnTo>
                  <a:pt x="263438" y="7876"/>
                </a:lnTo>
                <a:lnTo>
                  <a:pt x="270876" y="6203"/>
                </a:lnTo>
                <a:lnTo>
                  <a:pt x="277739" y="4135"/>
                </a:lnTo>
                <a:lnTo>
                  <a:pt x="284219" y="2757"/>
                </a:lnTo>
                <a:lnTo>
                  <a:pt x="290445" y="1838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146"/>
          <p:cNvSpPr/>
          <p:nvPr/>
        </p:nvSpPr>
        <p:spPr>
          <a:xfrm>
            <a:off x="4151947" y="2966085"/>
            <a:ext cx="171451" cy="25718"/>
          </a:xfrm>
          <a:custGeom>
            <a:avLst/>
            <a:gdLst/>
            <a:ahLst/>
            <a:cxnLst/>
            <a:rect l="0" t="0" r="0" b="0"/>
            <a:pathLst>
              <a:path w="171451" h="25718">
                <a:moveTo>
                  <a:pt x="0" y="25717"/>
                </a:moveTo>
                <a:lnTo>
                  <a:pt x="13653" y="21166"/>
                </a:lnTo>
                <a:lnTo>
                  <a:pt x="19579" y="19825"/>
                </a:lnTo>
                <a:lnTo>
                  <a:pt x="25436" y="18932"/>
                </a:lnTo>
                <a:lnTo>
                  <a:pt x="31244" y="18336"/>
                </a:lnTo>
                <a:lnTo>
                  <a:pt x="39880" y="16986"/>
                </a:lnTo>
                <a:lnTo>
                  <a:pt x="62174" y="12947"/>
                </a:lnTo>
                <a:lnTo>
                  <a:pt x="71930" y="11489"/>
                </a:lnTo>
                <a:lnTo>
                  <a:pt x="80338" y="10516"/>
                </a:lnTo>
                <a:lnTo>
                  <a:pt x="87849" y="9868"/>
                </a:lnTo>
                <a:lnTo>
                  <a:pt x="94760" y="8484"/>
                </a:lnTo>
                <a:lnTo>
                  <a:pt x="101274" y="6608"/>
                </a:lnTo>
                <a:lnTo>
                  <a:pt x="107521" y="4405"/>
                </a:lnTo>
                <a:lnTo>
                  <a:pt x="113591" y="2937"/>
                </a:lnTo>
                <a:lnTo>
                  <a:pt x="119542" y="1958"/>
                </a:lnTo>
                <a:lnTo>
                  <a:pt x="125415" y="1305"/>
                </a:lnTo>
                <a:lnTo>
                  <a:pt x="133140" y="870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147"/>
          <p:cNvSpPr/>
          <p:nvPr/>
        </p:nvSpPr>
        <p:spPr>
          <a:xfrm>
            <a:off x="4194809" y="3017520"/>
            <a:ext cx="197169" cy="34291"/>
          </a:xfrm>
          <a:custGeom>
            <a:avLst/>
            <a:gdLst/>
            <a:ahLst/>
            <a:cxnLst/>
            <a:rect l="0" t="0" r="0" b="0"/>
            <a:pathLst>
              <a:path w="197169" h="34291">
                <a:moveTo>
                  <a:pt x="0" y="34290"/>
                </a:moveTo>
                <a:lnTo>
                  <a:pt x="22755" y="34290"/>
                </a:lnTo>
                <a:lnTo>
                  <a:pt x="32315" y="33337"/>
                </a:lnTo>
                <a:lnTo>
                  <a:pt x="41546" y="31750"/>
                </a:lnTo>
                <a:lnTo>
                  <a:pt x="60375" y="27446"/>
                </a:lnTo>
                <a:lnTo>
                  <a:pt x="114725" y="14138"/>
                </a:lnTo>
                <a:lnTo>
                  <a:pt x="125061" y="12283"/>
                </a:lnTo>
                <a:lnTo>
                  <a:pt x="134809" y="11046"/>
                </a:lnTo>
                <a:lnTo>
                  <a:pt x="144166" y="10221"/>
                </a:lnTo>
                <a:lnTo>
                  <a:pt x="152308" y="9672"/>
                </a:lnTo>
                <a:lnTo>
                  <a:pt x="159641" y="9305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148"/>
          <p:cNvSpPr/>
          <p:nvPr/>
        </p:nvSpPr>
        <p:spPr>
          <a:xfrm>
            <a:off x="4486275" y="2983230"/>
            <a:ext cx="111443" cy="25718"/>
          </a:xfrm>
          <a:custGeom>
            <a:avLst/>
            <a:gdLst/>
            <a:ahLst/>
            <a:cxnLst/>
            <a:rect l="0" t="0" r="0" b="0"/>
            <a:pathLst>
              <a:path w="111443" h="25718">
                <a:moveTo>
                  <a:pt x="0" y="25717"/>
                </a:moveTo>
                <a:lnTo>
                  <a:pt x="13652" y="25717"/>
                </a:lnTo>
                <a:lnTo>
                  <a:pt x="19579" y="24765"/>
                </a:lnTo>
                <a:lnTo>
                  <a:pt x="25435" y="23177"/>
                </a:lnTo>
                <a:lnTo>
                  <a:pt x="31244" y="21166"/>
                </a:lnTo>
                <a:lnTo>
                  <a:pt x="36069" y="19826"/>
                </a:lnTo>
                <a:lnTo>
                  <a:pt x="40239" y="18932"/>
                </a:lnTo>
                <a:lnTo>
                  <a:pt x="43971" y="18336"/>
                </a:lnTo>
                <a:lnTo>
                  <a:pt x="50269" y="16987"/>
                </a:lnTo>
                <a:lnTo>
                  <a:pt x="67426" y="12947"/>
                </a:lnTo>
                <a:lnTo>
                  <a:pt x="76383" y="10536"/>
                </a:lnTo>
                <a:lnTo>
                  <a:pt x="11144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149"/>
          <p:cNvSpPr/>
          <p:nvPr/>
        </p:nvSpPr>
        <p:spPr>
          <a:xfrm>
            <a:off x="4614862" y="2820479"/>
            <a:ext cx="195825" cy="325629"/>
          </a:xfrm>
          <a:custGeom>
            <a:avLst/>
            <a:gdLst/>
            <a:ahLst/>
            <a:cxnLst/>
            <a:rect l="0" t="0" r="0" b="0"/>
            <a:pathLst>
              <a:path w="195825" h="325629">
                <a:moveTo>
                  <a:pt x="0" y="59881"/>
                </a:moveTo>
                <a:lnTo>
                  <a:pt x="11931" y="47949"/>
                </a:lnTo>
                <a:lnTo>
                  <a:pt x="16527" y="45259"/>
                </a:lnTo>
                <a:lnTo>
                  <a:pt x="22448" y="42513"/>
                </a:lnTo>
                <a:lnTo>
                  <a:pt x="29253" y="39729"/>
                </a:lnTo>
                <a:lnTo>
                  <a:pt x="35694" y="36921"/>
                </a:lnTo>
                <a:lnTo>
                  <a:pt x="47932" y="31262"/>
                </a:lnTo>
                <a:lnTo>
                  <a:pt x="74633" y="18169"/>
                </a:lnTo>
                <a:lnTo>
                  <a:pt x="84045" y="14928"/>
                </a:lnTo>
                <a:lnTo>
                  <a:pt x="93178" y="12767"/>
                </a:lnTo>
                <a:lnTo>
                  <a:pt x="102123" y="11327"/>
                </a:lnTo>
                <a:lnTo>
                  <a:pt x="109992" y="9414"/>
                </a:lnTo>
                <a:lnTo>
                  <a:pt x="117143" y="7186"/>
                </a:lnTo>
                <a:lnTo>
                  <a:pt x="123815" y="4748"/>
                </a:lnTo>
                <a:lnTo>
                  <a:pt x="129216" y="3123"/>
                </a:lnTo>
                <a:lnTo>
                  <a:pt x="133769" y="2040"/>
                </a:lnTo>
                <a:lnTo>
                  <a:pt x="137757" y="1318"/>
                </a:lnTo>
                <a:lnTo>
                  <a:pt x="142320" y="836"/>
                </a:lnTo>
                <a:lnTo>
                  <a:pt x="147268" y="515"/>
                </a:lnTo>
                <a:lnTo>
                  <a:pt x="156892" y="158"/>
                </a:lnTo>
                <a:lnTo>
                  <a:pt x="164345" y="0"/>
                </a:lnTo>
                <a:lnTo>
                  <a:pt x="167666" y="910"/>
                </a:lnTo>
                <a:lnTo>
                  <a:pt x="170832" y="2470"/>
                </a:lnTo>
                <a:lnTo>
                  <a:pt x="176890" y="6742"/>
                </a:lnTo>
                <a:lnTo>
                  <a:pt x="182758" y="11816"/>
                </a:lnTo>
                <a:lnTo>
                  <a:pt x="184704" y="14502"/>
                </a:lnTo>
                <a:lnTo>
                  <a:pt x="188395" y="22835"/>
                </a:lnTo>
                <a:lnTo>
                  <a:pt x="192634" y="28493"/>
                </a:lnTo>
                <a:lnTo>
                  <a:pt x="194145" y="32288"/>
                </a:lnTo>
                <a:lnTo>
                  <a:pt x="195824" y="41585"/>
                </a:lnTo>
                <a:lnTo>
                  <a:pt x="195319" y="46731"/>
                </a:lnTo>
                <a:lnTo>
                  <a:pt x="194030" y="52067"/>
                </a:lnTo>
                <a:lnTo>
                  <a:pt x="192219" y="57529"/>
                </a:lnTo>
                <a:lnTo>
                  <a:pt x="191011" y="64028"/>
                </a:lnTo>
                <a:lnTo>
                  <a:pt x="190205" y="71218"/>
                </a:lnTo>
                <a:lnTo>
                  <a:pt x="189669" y="78869"/>
                </a:lnTo>
                <a:lnTo>
                  <a:pt x="187406" y="86827"/>
                </a:lnTo>
                <a:lnTo>
                  <a:pt x="183992" y="94990"/>
                </a:lnTo>
                <a:lnTo>
                  <a:pt x="179812" y="103289"/>
                </a:lnTo>
                <a:lnTo>
                  <a:pt x="177024" y="111680"/>
                </a:lnTo>
                <a:lnTo>
                  <a:pt x="175166" y="120131"/>
                </a:lnTo>
                <a:lnTo>
                  <a:pt x="173927" y="128622"/>
                </a:lnTo>
                <a:lnTo>
                  <a:pt x="171197" y="137141"/>
                </a:lnTo>
                <a:lnTo>
                  <a:pt x="167471" y="145677"/>
                </a:lnTo>
                <a:lnTo>
                  <a:pt x="152355" y="175359"/>
                </a:lnTo>
                <a:lnTo>
                  <a:pt x="149195" y="182586"/>
                </a:lnTo>
                <a:lnTo>
                  <a:pt x="146136" y="190262"/>
                </a:lnTo>
                <a:lnTo>
                  <a:pt x="143144" y="198236"/>
                </a:lnTo>
                <a:lnTo>
                  <a:pt x="140197" y="205458"/>
                </a:lnTo>
                <a:lnTo>
                  <a:pt x="137280" y="212177"/>
                </a:lnTo>
                <a:lnTo>
                  <a:pt x="131498" y="224723"/>
                </a:lnTo>
                <a:lnTo>
                  <a:pt x="117165" y="254073"/>
                </a:lnTo>
                <a:lnTo>
                  <a:pt x="114305" y="261732"/>
                </a:lnTo>
                <a:lnTo>
                  <a:pt x="111446" y="270648"/>
                </a:lnTo>
                <a:lnTo>
                  <a:pt x="108587" y="280402"/>
                </a:lnTo>
                <a:lnTo>
                  <a:pt x="105729" y="288810"/>
                </a:lnTo>
                <a:lnTo>
                  <a:pt x="102871" y="296320"/>
                </a:lnTo>
                <a:lnTo>
                  <a:pt x="94297" y="32562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150"/>
          <p:cNvSpPr/>
          <p:nvPr/>
        </p:nvSpPr>
        <p:spPr>
          <a:xfrm>
            <a:off x="3810274" y="2794845"/>
            <a:ext cx="183259" cy="368408"/>
          </a:xfrm>
          <a:custGeom>
            <a:avLst/>
            <a:gdLst/>
            <a:ahLst/>
            <a:cxnLst/>
            <a:rect l="0" t="0" r="0" b="0"/>
            <a:pathLst>
              <a:path w="183259" h="368408">
                <a:moveTo>
                  <a:pt x="33063" y="136950"/>
                </a:moveTo>
                <a:lnTo>
                  <a:pt x="28513" y="136950"/>
                </a:lnTo>
                <a:lnTo>
                  <a:pt x="27171" y="135997"/>
                </a:lnTo>
                <a:lnTo>
                  <a:pt x="26278" y="134410"/>
                </a:lnTo>
                <a:lnTo>
                  <a:pt x="24844" y="129569"/>
                </a:lnTo>
                <a:lnTo>
                  <a:pt x="27188" y="126367"/>
                </a:lnTo>
                <a:lnTo>
                  <a:pt x="31903" y="121101"/>
                </a:lnTo>
                <a:lnTo>
                  <a:pt x="39678" y="113217"/>
                </a:lnTo>
                <a:lnTo>
                  <a:pt x="53184" y="99687"/>
                </a:lnTo>
                <a:lnTo>
                  <a:pt x="56002" y="97821"/>
                </a:lnTo>
                <a:lnTo>
                  <a:pt x="61673" y="95746"/>
                </a:lnTo>
                <a:lnTo>
                  <a:pt x="67369" y="92284"/>
                </a:lnTo>
                <a:lnTo>
                  <a:pt x="70221" y="90028"/>
                </a:lnTo>
                <a:lnTo>
                  <a:pt x="74028" y="87571"/>
                </a:lnTo>
                <a:lnTo>
                  <a:pt x="78470" y="84981"/>
                </a:lnTo>
                <a:lnTo>
                  <a:pt x="83337" y="82301"/>
                </a:lnTo>
                <a:lnTo>
                  <a:pt x="87534" y="79562"/>
                </a:lnTo>
                <a:lnTo>
                  <a:pt x="91285" y="76784"/>
                </a:lnTo>
                <a:lnTo>
                  <a:pt x="94738" y="73979"/>
                </a:lnTo>
                <a:lnTo>
                  <a:pt x="97992" y="71157"/>
                </a:lnTo>
                <a:lnTo>
                  <a:pt x="101114" y="68323"/>
                </a:lnTo>
                <a:lnTo>
                  <a:pt x="104148" y="65481"/>
                </a:lnTo>
                <a:lnTo>
                  <a:pt x="107123" y="63586"/>
                </a:lnTo>
                <a:lnTo>
                  <a:pt x="110058" y="62323"/>
                </a:lnTo>
                <a:lnTo>
                  <a:pt x="112969" y="61481"/>
                </a:lnTo>
                <a:lnTo>
                  <a:pt x="115861" y="59967"/>
                </a:lnTo>
                <a:lnTo>
                  <a:pt x="118741" y="58006"/>
                </a:lnTo>
                <a:lnTo>
                  <a:pt x="121615" y="55745"/>
                </a:lnTo>
                <a:lnTo>
                  <a:pt x="124482" y="53286"/>
                </a:lnTo>
                <a:lnTo>
                  <a:pt x="130209" y="48013"/>
                </a:lnTo>
                <a:lnTo>
                  <a:pt x="135755" y="42759"/>
                </a:lnTo>
                <a:lnTo>
                  <a:pt x="156040" y="22542"/>
                </a:lnTo>
                <a:lnTo>
                  <a:pt x="157910" y="19720"/>
                </a:lnTo>
                <a:lnTo>
                  <a:pt x="160542" y="13103"/>
                </a:lnTo>
                <a:lnTo>
                  <a:pt x="160912" y="13428"/>
                </a:lnTo>
                <a:lnTo>
                  <a:pt x="161158" y="14597"/>
                </a:lnTo>
                <a:lnTo>
                  <a:pt x="163971" y="18436"/>
                </a:lnTo>
                <a:lnTo>
                  <a:pt x="168988" y="24110"/>
                </a:lnTo>
                <a:lnTo>
                  <a:pt x="169674" y="27426"/>
                </a:lnTo>
                <a:lnTo>
                  <a:pt x="169979" y="36837"/>
                </a:lnTo>
                <a:lnTo>
                  <a:pt x="170221" y="228968"/>
                </a:lnTo>
                <a:lnTo>
                  <a:pt x="169269" y="241158"/>
                </a:lnTo>
                <a:lnTo>
                  <a:pt x="167682" y="254999"/>
                </a:lnTo>
                <a:lnTo>
                  <a:pt x="165672" y="269942"/>
                </a:lnTo>
                <a:lnTo>
                  <a:pt x="164331" y="281809"/>
                </a:lnTo>
                <a:lnTo>
                  <a:pt x="163438" y="291625"/>
                </a:lnTo>
                <a:lnTo>
                  <a:pt x="162003" y="311965"/>
                </a:lnTo>
                <a:lnTo>
                  <a:pt x="161807" y="319827"/>
                </a:lnTo>
                <a:lnTo>
                  <a:pt x="161682" y="331294"/>
                </a:lnTo>
                <a:lnTo>
                  <a:pt x="160719" y="331283"/>
                </a:lnTo>
                <a:lnTo>
                  <a:pt x="157109" y="328730"/>
                </a:lnTo>
                <a:lnTo>
                  <a:pt x="155765" y="326716"/>
                </a:lnTo>
                <a:lnTo>
                  <a:pt x="153432" y="318443"/>
                </a:lnTo>
                <a:lnTo>
                  <a:pt x="148632" y="303755"/>
                </a:lnTo>
                <a:lnTo>
                  <a:pt x="146339" y="294271"/>
                </a:lnTo>
                <a:lnTo>
                  <a:pt x="145728" y="290408"/>
                </a:lnTo>
                <a:lnTo>
                  <a:pt x="146273" y="284023"/>
                </a:lnTo>
                <a:lnTo>
                  <a:pt x="147589" y="275956"/>
                </a:lnTo>
                <a:lnTo>
                  <a:pt x="149419" y="266768"/>
                </a:lnTo>
                <a:lnTo>
                  <a:pt x="150639" y="258737"/>
                </a:lnTo>
                <a:lnTo>
                  <a:pt x="151452" y="251479"/>
                </a:lnTo>
                <a:lnTo>
                  <a:pt x="151994" y="244735"/>
                </a:lnTo>
                <a:lnTo>
                  <a:pt x="152355" y="238334"/>
                </a:lnTo>
                <a:lnTo>
                  <a:pt x="152757" y="226142"/>
                </a:lnTo>
                <a:lnTo>
                  <a:pt x="153015" y="202793"/>
                </a:lnTo>
                <a:lnTo>
                  <a:pt x="153050" y="191295"/>
                </a:lnTo>
                <a:lnTo>
                  <a:pt x="154012" y="183658"/>
                </a:lnTo>
                <a:lnTo>
                  <a:pt x="155606" y="174756"/>
                </a:lnTo>
                <a:lnTo>
                  <a:pt x="157621" y="165011"/>
                </a:lnTo>
                <a:lnTo>
                  <a:pt x="158964" y="156610"/>
                </a:lnTo>
                <a:lnTo>
                  <a:pt x="159860" y="149104"/>
                </a:lnTo>
                <a:lnTo>
                  <a:pt x="160456" y="142195"/>
                </a:lnTo>
                <a:lnTo>
                  <a:pt x="160855" y="135684"/>
                </a:lnTo>
                <a:lnTo>
                  <a:pt x="161297" y="123370"/>
                </a:lnTo>
                <a:lnTo>
                  <a:pt x="163319" y="115514"/>
                </a:lnTo>
                <a:lnTo>
                  <a:pt x="166573" y="106467"/>
                </a:lnTo>
                <a:lnTo>
                  <a:pt x="170647" y="96625"/>
                </a:lnTo>
                <a:lnTo>
                  <a:pt x="173363" y="89111"/>
                </a:lnTo>
                <a:lnTo>
                  <a:pt x="176381" y="78223"/>
                </a:lnTo>
                <a:lnTo>
                  <a:pt x="182631" y="53086"/>
                </a:lnTo>
                <a:lnTo>
                  <a:pt x="183258" y="43893"/>
                </a:lnTo>
                <a:lnTo>
                  <a:pt x="182723" y="34907"/>
                </a:lnTo>
                <a:lnTo>
                  <a:pt x="181414" y="26058"/>
                </a:lnTo>
                <a:lnTo>
                  <a:pt x="180541" y="19207"/>
                </a:lnTo>
                <a:lnTo>
                  <a:pt x="179571" y="9054"/>
                </a:lnTo>
                <a:lnTo>
                  <a:pt x="178360" y="5966"/>
                </a:lnTo>
                <a:lnTo>
                  <a:pt x="176600" y="3907"/>
                </a:lnTo>
                <a:lnTo>
                  <a:pt x="171483" y="603"/>
                </a:lnTo>
                <a:lnTo>
                  <a:pt x="170110" y="1284"/>
                </a:lnTo>
                <a:lnTo>
                  <a:pt x="166046" y="4581"/>
                </a:lnTo>
                <a:lnTo>
                  <a:pt x="161064" y="9222"/>
                </a:lnTo>
                <a:lnTo>
                  <a:pt x="150104" y="19962"/>
                </a:lnTo>
                <a:lnTo>
                  <a:pt x="147286" y="21810"/>
                </a:lnTo>
                <a:lnTo>
                  <a:pt x="141614" y="23864"/>
                </a:lnTo>
                <a:lnTo>
                  <a:pt x="135918" y="27317"/>
                </a:lnTo>
                <a:lnTo>
                  <a:pt x="133065" y="29571"/>
                </a:lnTo>
                <a:lnTo>
                  <a:pt x="129259" y="32026"/>
                </a:lnTo>
                <a:lnTo>
                  <a:pt x="124816" y="34616"/>
                </a:lnTo>
                <a:lnTo>
                  <a:pt x="119949" y="37294"/>
                </a:lnTo>
                <a:lnTo>
                  <a:pt x="115752" y="40033"/>
                </a:lnTo>
                <a:lnTo>
                  <a:pt x="112002" y="42811"/>
                </a:lnTo>
                <a:lnTo>
                  <a:pt x="108548" y="45615"/>
                </a:lnTo>
                <a:lnTo>
                  <a:pt x="105294" y="48438"/>
                </a:lnTo>
                <a:lnTo>
                  <a:pt x="102172" y="51272"/>
                </a:lnTo>
                <a:lnTo>
                  <a:pt x="99138" y="54113"/>
                </a:lnTo>
                <a:lnTo>
                  <a:pt x="85767" y="67215"/>
                </a:lnTo>
                <a:lnTo>
                  <a:pt x="81534" y="70457"/>
                </a:lnTo>
                <a:lnTo>
                  <a:pt x="77759" y="72619"/>
                </a:lnTo>
                <a:lnTo>
                  <a:pt x="74290" y="74060"/>
                </a:lnTo>
                <a:lnTo>
                  <a:pt x="71978" y="75973"/>
                </a:lnTo>
                <a:lnTo>
                  <a:pt x="70436" y="78201"/>
                </a:lnTo>
                <a:lnTo>
                  <a:pt x="69409" y="80639"/>
                </a:lnTo>
                <a:lnTo>
                  <a:pt x="66818" y="83217"/>
                </a:lnTo>
                <a:lnTo>
                  <a:pt x="63186" y="85888"/>
                </a:lnTo>
                <a:lnTo>
                  <a:pt x="52772" y="92467"/>
                </a:lnTo>
                <a:lnTo>
                  <a:pt x="48807" y="95907"/>
                </a:lnTo>
                <a:lnTo>
                  <a:pt x="46417" y="98158"/>
                </a:lnTo>
                <a:lnTo>
                  <a:pt x="41221" y="105739"/>
                </a:lnTo>
                <a:lnTo>
                  <a:pt x="38501" y="110428"/>
                </a:lnTo>
                <a:lnTo>
                  <a:pt x="35736" y="113553"/>
                </a:lnTo>
                <a:lnTo>
                  <a:pt x="32940" y="115637"/>
                </a:lnTo>
                <a:lnTo>
                  <a:pt x="27293" y="117952"/>
                </a:lnTo>
                <a:lnTo>
                  <a:pt x="21609" y="118981"/>
                </a:lnTo>
                <a:lnTo>
                  <a:pt x="19712" y="120208"/>
                </a:lnTo>
                <a:lnTo>
                  <a:pt x="18447" y="121979"/>
                </a:lnTo>
                <a:lnTo>
                  <a:pt x="17604" y="124111"/>
                </a:lnTo>
                <a:lnTo>
                  <a:pt x="16090" y="125533"/>
                </a:lnTo>
                <a:lnTo>
                  <a:pt x="14127" y="126481"/>
                </a:lnTo>
                <a:lnTo>
                  <a:pt x="11867" y="127113"/>
                </a:lnTo>
                <a:lnTo>
                  <a:pt x="10360" y="128487"/>
                </a:lnTo>
                <a:lnTo>
                  <a:pt x="9355" y="130355"/>
                </a:lnTo>
                <a:lnTo>
                  <a:pt x="8239" y="134971"/>
                </a:lnTo>
                <a:lnTo>
                  <a:pt x="7742" y="140198"/>
                </a:lnTo>
                <a:lnTo>
                  <a:pt x="6657" y="141020"/>
                </a:lnTo>
                <a:lnTo>
                  <a:pt x="4982" y="140616"/>
                </a:lnTo>
                <a:lnTo>
                  <a:pt x="0" y="137674"/>
                </a:lnTo>
                <a:lnTo>
                  <a:pt x="543" y="136480"/>
                </a:lnTo>
                <a:lnTo>
                  <a:pt x="6261" y="129632"/>
                </a:lnTo>
                <a:lnTo>
                  <a:pt x="16126" y="115097"/>
                </a:lnTo>
                <a:lnTo>
                  <a:pt x="19867" y="109998"/>
                </a:lnTo>
                <a:lnTo>
                  <a:pt x="23313" y="105647"/>
                </a:lnTo>
                <a:lnTo>
                  <a:pt x="26563" y="101794"/>
                </a:lnTo>
                <a:lnTo>
                  <a:pt x="29682" y="98272"/>
                </a:lnTo>
                <a:lnTo>
                  <a:pt x="35688" y="91820"/>
                </a:lnTo>
                <a:lnTo>
                  <a:pt x="38623" y="87813"/>
                </a:lnTo>
                <a:lnTo>
                  <a:pt x="41532" y="83237"/>
                </a:lnTo>
                <a:lnTo>
                  <a:pt x="44424" y="78281"/>
                </a:lnTo>
                <a:lnTo>
                  <a:pt x="48257" y="74025"/>
                </a:lnTo>
                <a:lnTo>
                  <a:pt x="52717" y="70235"/>
                </a:lnTo>
                <a:lnTo>
                  <a:pt x="57596" y="66756"/>
                </a:lnTo>
                <a:lnTo>
                  <a:pt x="61801" y="63484"/>
                </a:lnTo>
                <a:lnTo>
                  <a:pt x="65557" y="60350"/>
                </a:lnTo>
                <a:lnTo>
                  <a:pt x="69013" y="57308"/>
                </a:lnTo>
                <a:lnTo>
                  <a:pt x="73222" y="54328"/>
                </a:lnTo>
                <a:lnTo>
                  <a:pt x="77934" y="51388"/>
                </a:lnTo>
                <a:lnTo>
                  <a:pt x="82979" y="48476"/>
                </a:lnTo>
                <a:lnTo>
                  <a:pt x="87295" y="45582"/>
                </a:lnTo>
                <a:lnTo>
                  <a:pt x="91126" y="42701"/>
                </a:lnTo>
                <a:lnTo>
                  <a:pt x="94631" y="39827"/>
                </a:lnTo>
                <a:lnTo>
                  <a:pt x="124776" y="16588"/>
                </a:lnTo>
                <a:lnTo>
                  <a:pt x="130400" y="11941"/>
                </a:lnTo>
                <a:lnTo>
                  <a:pt x="135102" y="7891"/>
                </a:lnTo>
                <a:lnTo>
                  <a:pt x="139189" y="5190"/>
                </a:lnTo>
                <a:lnTo>
                  <a:pt x="142866" y="3390"/>
                </a:lnTo>
                <a:lnTo>
                  <a:pt x="151061" y="501"/>
                </a:lnTo>
                <a:lnTo>
                  <a:pt x="154721" y="106"/>
                </a:lnTo>
                <a:lnTo>
                  <a:pt x="157031" y="0"/>
                </a:lnTo>
                <a:lnTo>
                  <a:pt x="158571" y="882"/>
                </a:lnTo>
                <a:lnTo>
                  <a:pt x="159597" y="2423"/>
                </a:lnTo>
                <a:lnTo>
                  <a:pt x="160738" y="6675"/>
                </a:lnTo>
                <a:lnTo>
                  <a:pt x="161470" y="17166"/>
                </a:lnTo>
                <a:lnTo>
                  <a:pt x="161570" y="27515"/>
                </a:lnTo>
                <a:lnTo>
                  <a:pt x="161649" y="116574"/>
                </a:lnTo>
                <a:lnTo>
                  <a:pt x="160697" y="122413"/>
                </a:lnTo>
                <a:lnTo>
                  <a:pt x="159110" y="128211"/>
                </a:lnTo>
                <a:lnTo>
                  <a:pt x="155759" y="138781"/>
                </a:lnTo>
                <a:lnTo>
                  <a:pt x="154269" y="146653"/>
                </a:lnTo>
                <a:lnTo>
                  <a:pt x="153608" y="155867"/>
                </a:lnTo>
                <a:lnTo>
                  <a:pt x="153313" y="166313"/>
                </a:lnTo>
                <a:lnTo>
                  <a:pt x="153080" y="298661"/>
                </a:lnTo>
                <a:lnTo>
                  <a:pt x="152127" y="304765"/>
                </a:lnTo>
                <a:lnTo>
                  <a:pt x="150539" y="311691"/>
                </a:lnTo>
                <a:lnTo>
                  <a:pt x="148528" y="319167"/>
                </a:lnTo>
                <a:lnTo>
                  <a:pt x="146293" y="330012"/>
                </a:lnTo>
                <a:lnTo>
                  <a:pt x="145036" y="341473"/>
                </a:lnTo>
                <a:lnTo>
                  <a:pt x="144662" y="350902"/>
                </a:lnTo>
                <a:lnTo>
                  <a:pt x="144505" y="36840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151"/>
          <p:cNvSpPr/>
          <p:nvPr/>
        </p:nvSpPr>
        <p:spPr>
          <a:xfrm>
            <a:off x="3809047" y="3120389"/>
            <a:ext cx="325756" cy="34292"/>
          </a:xfrm>
          <a:custGeom>
            <a:avLst/>
            <a:gdLst/>
            <a:ahLst/>
            <a:cxnLst/>
            <a:rect l="0" t="0" r="0" b="0"/>
            <a:pathLst>
              <a:path w="325756" h="34292">
                <a:moveTo>
                  <a:pt x="0" y="34291"/>
                </a:moveTo>
                <a:lnTo>
                  <a:pt x="78045" y="34291"/>
                </a:lnTo>
                <a:lnTo>
                  <a:pt x="89178" y="33338"/>
                </a:lnTo>
                <a:lnTo>
                  <a:pt x="102314" y="31751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152"/>
          <p:cNvSpPr/>
          <p:nvPr/>
        </p:nvSpPr>
        <p:spPr>
          <a:xfrm>
            <a:off x="1109901" y="3274695"/>
            <a:ext cx="58817" cy="200892"/>
          </a:xfrm>
          <a:custGeom>
            <a:avLst/>
            <a:gdLst/>
            <a:ahLst/>
            <a:cxnLst/>
            <a:rect l="0" t="0" r="0" b="0"/>
            <a:pathLst>
              <a:path w="58817" h="200892">
                <a:moveTo>
                  <a:pt x="7381" y="0"/>
                </a:moveTo>
                <a:lnTo>
                  <a:pt x="2830" y="0"/>
                </a:lnTo>
                <a:lnTo>
                  <a:pt x="1490" y="952"/>
                </a:lnTo>
                <a:lnTo>
                  <a:pt x="596" y="2540"/>
                </a:lnTo>
                <a:lnTo>
                  <a:pt x="0" y="4550"/>
                </a:lnTo>
                <a:lnTo>
                  <a:pt x="555" y="7796"/>
                </a:lnTo>
                <a:lnTo>
                  <a:pt x="1878" y="11865"/>
                </a:lnTo>
                <a:lnTo>
                  <a:pt x="3712" y="16482"/>
                </a:lnTo>
                <a:lnTo>
                  <a:pt x="5888" y="21465"/>
                </a:lnTo>
                <a:lnTo>
                  <a:pt x="10845" y="32083"/>
                </a:lnTo>
                <a:lnTo>
                  <a:pt x="18991" y="48770"/>
                </a:lnTo>
                <a:lnTo>
                  <a:pt x="20836" y="54421"/>
                </a:lnTo>
                <a:lnTo>
                  <a:pt x="22066" y="60093"/>
                </a:lnTo>
                <a:lnTo>
                  <a:pt x="22886" y="65779"/>
                </a:lnTo>
                <a:lnTo>
                  <a:pt x="28591" y="114740"/>
                </a:lnTo>
                <a:lnTo>
                  <a:pt x="31095" y="139260"/>
                </a:lnTo>
                <a:lnTo>
                  <a:pt x="31763" y="147133"/>
                </a:lnTo>
                <a:lnTo>
                  <a:pt x="34113" y="156191"/>
                </a:lnTo>
                <a:lnTo>
                  <a:pt x="37585" y="166040"/>
                </a:lnTo>
                <a:lnTo>
                  <a:pt x="47743" y="191019"/>
                </a:lnTo>
                <a:lnTo>
                  <a:pt x="49529" y="194020"/>
                </a:lnTo>
                <a:lnTo>
                  <a:pt x="51672" y="196974"/>
                </a:lnTo>
                <a:lnTo>
                  <a:pt x="54053" y="199896"/>
                </a:lnTo>
                <a:lnTo>
                  <a:pt x="55641" y="200891"/>
                </a:lnTo>
                <a:lnTo>
                  <a:pt x="56699" y="200602"/>
                </a:lnTo>
                <a:lnTo>
                  <a:pt x="58816" y="19716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153"/>
          <p:cNvSpPr/>
          <p:nvPr/>
        </p:nvSpPr>
        <p:spPr>
          <a:xfrm>
            <a:off x="1005839" y="3326129"/>
            <a:ext cx="265749" cy="42864"/>
          </a:xfrm>
          <a:custGeom>
            <a:avLst/>
            <a:gdLst/>
            <a:ahLst/>
            <a:cxnLst/>
            <a:rect l="0" t="0" r="0" b="0"/>
            <a:pathLst>
              <a:path w="265749" h="42864">
                <a:moveTo>
                  <a:pt x="0" y="42863"/>
                </a:moveTo>
                <a:lnTo>
                  <a:pt x="13653" y="38312"/>
                </a:lnTo>
                <a:lnTo>
                  <a:pt x="19580" y="36019"/>
                </a:lnTo>
                <a:lnTo>
                  <a:pt x="25436" y="33538"/>
                </a:lnTo>
                <a:lnTo>
                  <a:pt x="31245" y="30931"/>
                </a:lnTo>
                <a:lnTo>
                  <a:pt x="37975" y="29194"/>
                </a:lnTo>
                <a:lnTo>
                  <a:pt x="45319" y="28035"/>
                </a:lnTo>
                <a:lnTo>
                  <a:pt x="53073" y="27263"/>
                </a:lnTo>
                <a:lnTo>
                  <a:pt x="63005" y="26748"/>
                </a:lnTo>
                <a:lnTo>
                  <a:pt x="86740" y="26176"/>
                </a:lnTo>
                <a:lnTo>
                  <a:pt x="107357" y="24118"/>
                </a:lnTo>
                <a:lnTo>
                  <a:pt x="163284" y="16752"/>
                </a:lnTo>
                <a:lnTo>
                  <a:pt x="185056" y="13073"/>
                </a:lnTo>
                <a:lnTo>
                  <a:pt x="201476" y="9668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154"/>
          <p:cNvSpPr/>
          <p:nvPr/>
        </p:nvSpPr>
        <p:spPr>
          <a:xfrm>
            <a:off x="1331594" y="3223260"/>
            <a:ext cx="42864" cy="248603"/>
          </a:xfrm>
          <a:custGeom>
            <a:avLst/>
            <a:gdLst/>
            <a:ahLst/>
            <a:cxnLst/>
            <a:rect l="0" t="0" r="0" b="0"/>
            <a:pathLst>
              <a:path w="42864" h="248603">
                <a:moveTo>
                  <a:pt x="0" y="0"/>
                </a:moveTo>
                <a:lnTo>
                  <a:pt x="4551" y="13652"/>
                </a:lnTo>
                <a:lnTo>
                  <a:pt x="5892" y="19579"/>
                </a:lnTo>
                <a:lnTo>
                  <a:pt x="6786" y="25435"/>
                </a:lnTo>
                <a:lnTo>
                  <a:pt x="7381" y="31244"/>
                </a:lnTo>
                <a:lnTo>
                  <a:pt x="8731" y="37022"/>
                </a:lnTo>
                <a:lnTo>
                  <a:pt x="10583" y="42779"/>
                </a:lnTo>
                <a:lnTo>
                  <a:pt x="12771" y="48521"/>
                </a:lnTo>
                <a:lnTo>
                  <a:pt x="14229" y="57112"/>
                </a:lnTo>
                <a:lnTo>
                  <a:pt x="15201" y="67602"/>
                </a:lnTo>
                <a:lnTo>
                  <a:pt x="15849" y="79358"/>
                </a:lnTo>
                <a:lnTo>
                  <a:pt x="18186" y="96720"/>
                </a:lnTo>
                <a:lnTo>
                  <a:pt x="25863" y="141412"/>
                </a:lnTo>
                <a:lnTo>
                  <a:pt x="27720" y="159044"/>
                </a:lnTo>
                <a:lnTo>
                  <a:pt x="28005" y="172705"/>
                </a:lnTo>
                <a:lnTo>
                  <a:pt x="27243" y="183716"/>
                </a:lnTo>
                <a:lnTo>
                  <a:pt x="26395" y="201031"/>
                </a:lnTo>
                <a:lnTo>
                  <a:pt x="26170" y="208316"/>
                </a:lnTo>
                <a:lnTo>
                  <a:pt x="26972" y="214125"/>
                </a:lnTo>
                <a:lnTo>
                  <a:pt x="28459" y="218950"/>
                </a:lnTo>
                <a:lnTo>
                  <a:pt x="30403" y="223119"/>
                </a:lnTo>
                <a:lnTo>
                  <a:pt x="32651" y="226851"/>
                </a:lnTo>
                <a:lnTo>
                  <a:pt x="35103" y="230291"/>
                </a:lnTo>
                <a:lnTo>
                  <a:pt x="42863" y="24860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155"/>
          <p:cNvSpPr/>
          <p:nvPr/>
        </p:nvSpPr>
        <p:spPr>
          <a:xfrm>
            <a:off x="1725929" y="3240405"/>
            <a:ext cx="32713" cy="197168"/>
          </a:xfrm>
          <a:custGeom>
            <a:avLst/>
            <a:gdLst/>
            <a:ahLst/>
            <a:cxnLst/>
            <a:rect l="0" t="0" r="0" b="0"/>
            <a:pathLst>
              <a:path w="32713" h="197168">
                <a:moveTo>
                  <a:pt x="0" y="0"/>
                </a:moveTo>
                <a:lnTo>
                  <a:pt x="4552" y="13652"/>
                </a:lnTo>
                <a:lnTo>
                  <a:pt x="5892" y="19579"/>
                </a:lnTo>
                <a:lnTo>
                  <a:pt x="6786" y="25435"/>
                </a:lnTo>
                <a:lnTo>
                  <a:pt x="7381" y="31244"/>
                </a:lnTo>
                <a:lnTo>
                  <a:pt x="8731" y="37022"/>
                </a:lnTo>
                <a:lnTo>
                  <a:pt x="10583" y="42778"/>
                </a:lnTo>
                <a:lnTo>
                  <a:pt x="12771" y="48521"/>
                </a:lnTo>
                <a:lnTo>
                  <a:pt x="14229" y="57112"/>
                </a:lnTo>
                <a:lnTo>
                  <a:pt x="15201" y="67602"/>
                </a:lnTo>
                <a:lnTo>
                  <a:pt x="15849" y="79358"/>
                </a:lnTo>
                <a:lnTo>
                  <a:pt x="17234" y="89100"/>
                </a:lnTo>
                <a:lnTo>
                  <a:pt x="19109" y="97500"/>
                </a:lnTo>
                <a:lnTo>
                  <a:pt x="21312" y="105005"/>
                </a:lnTo>
                <a:lnTo>
                  <a:pt x="23733" y="114771"/>
                </a:lnTo>
                <a:lnTo>
                  <a:pt x="28963" y="138321"/>
                </a:lnTo>
                <a:lnTo>
                  <a:pt x="30739" y="147459"/>
                </a:lnTo>
                <a:lnTo>
                  <a:pt x="31923" y="154504"/>
                </a:lnTo>
                <a:lnTo>
                  <a:pt x="32712" y="160152"/>
                </a:lnTo>
                <a:lnTo>
                  <a:pt x="31333" y="165823"/>
                </a:lnTo>
                <a:lnTo>
                  <a:pt x="28509" y="171508"/>
                </a:lnTo>
                <a:lnTo>
                  <a:pt x="24721" y="177204"/>
                </a:lnTo>
                <a:lnTo>
                  <a:pt x="23148" y="181001"/>
                </a:lnTo>
                <a:lnTo>
                  <a:pt x="23052" y="183532"/>
                </a:lnTo>
                <a:lnTo>
                  <a:pt x="23941" y="185220"/>
                </a:lnTo>
                <a:lnTo>
                  <a:pt x="24928" y="189635"/>
                </a:lnTo>
                <a:lnTo>
                  <a:pt x="25718" y="19716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156"/>
          <p:cNvSpPr/>
          <p:nvPr/>
        </p:nvSpPr>
        <p:spPr>
          <a:xfrm>
            <a:off x="1683067" y="3291840"/>
            <a:ext cx="265748" cy="77153"/>
          </a:xfrm>
          <a:custGeom>
            <a:avLst/>
            <a:gdLst/>
            <a:ahLst/>
            <a:cxnLst/>
            <a:rect l="0" t="0" r="0" b="0"/>
            <a:pathLst>
              <a:path w="265748" h="77153">
                <a:moveTo>
                  <a:pt x="0" y="77152"/>
                </a:moveTo>
                <a:lnTo>
                  <a:pt x="31244" y="77152"/>
                </a:lnTo>
                <a:lnTo>
                  <a:pt x="37022" y="76200"/>
                </a:lnTo>
                <a:lnTo>
                  <a:pt x="42779" y="74612"/>
                </a:lnTo>
                <a:lnTo>
                  <a:pt x="70257" y="65220"/>
                </a:lnTo>
                <a:lnTo>
                  <a:pt x="79223" y="63483"/>
                </a:lnTo>
                <a:lnTo>
                  <a:pt x="89010" y="62324"/>
                </a:lnTo>
                <a:lnTo>
                  <a:pt x="99345" y="61552"/>
                </a:lnTo>
                <a:lnTo>
                  <a:pt x="109093" y="59132"/>
                </a:lnTo>
                <a:lnTo>
                  <a:pt x="118448" y="55614"/>
                </a:lnTo>
                <a:lnTo>
                  <a:pt x="127543" y="51363"/>
                </a:lnTo>
                <a:lnTo>
                  <a:pt x="137416" y="47577"/>
                </a:lnTo>
                <a:lnTo>
                  <a:pt x="147808" y="44100"/>
                </a:lnTo>
                <a:lnTo>
                  <a:pt x="178098" y="34656"/>
                </a:lnTo>
                <a:lnTo>
                  <a:pt x="213932" y="22932"/>
                </a:lnTo>
                <a:lnTo>
                  <a:pt x="223584" y="19098"/>
                </a:lnTo>
                <a:lnTo>
                  <a:pt x="233828" y="14637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157"/>
          <p:cNvSpPr/>
          <p:nvPr/>
        </p:nvSpPr>
        <p:spPr>
          <a:xfrm>
            <a:off x="1991677" y="3231832"/>
            <a:ext cx="17146" cy="222886"/>
          </a:xfrm>
          <a:custGeom>
            <a:avLst/>
            <a:gdLst/>
            <a:ahLst/>
            <a:cxnLst/>
            <a:rect l="0" t="0" r="0" b="0"/>
            <a:pathLst>
              <a:path w="17146" h="222886">
                <a:moveTo>
                  <a:pt x="0" y="0"/>
                </a:moveTo>
                <a:lnTo>
                  <a:pt x="0" y="4551"/>
                </a:lnTo>
                <a:lnTo>
                  <a:pt x="952" y="11607"/>
                </a:lnTo>
                <a:lnTo>
                  <a:pt x="4551" y="34686"/>
                </a:lnTo>
                <a:lnTo>
                  <a:pt x="5891" y="45031"/>
                </a:lnTo>
                <a:lnTo>
                  <a:pt x="6785" y="53834"/>
                </a:lnTo>
                <a:lnTo>
                  <a:pt x="7381" y="61606"/>
                </a:lnTo>
                <a:lnTo>
                  <a:pt x="7778" y="69646"/>
                </a:lnTo>
                <a:lnTo>
                  <a:pt x="8219" y="86199"/>
                </a:lnTo>
                <a:lnTo>
                  <a:pt x="8541" y="129821"/>
                </a:lnTo>
                <a:lnTo>
                  <a:pt x="8568" y="186888"/>
                </a:lnTo>
                <a:lnTo>
                  <a:pt x="17145" y="22288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158"/>
          <p:cNvSpPr/>
          <p:nvPr/>
        </p:nvSpPr>
        <p:spPr>
          <a:xfrm>
            <a:off x="1033940" y="3643817"/>
            <a:ext cx="271938" cy="239482"/>
          </a:xfrm>
          <a:custGeom>
            <a:avLst/>
            <a:gdLst/>
            <a:ahLst/>
            <a:cxnLst/>
            <a:rect l="0" t="0" r="0" b="0"/>
            <a:pathLst>
              <a:path w="271938" h="239482">
                <a:moveTo>
                  <a:pt x="14762" y="76648"/>
                </a:moveTo>
                <a:lnTo>
                  <a:pt x="5660" y="67546"/>
                </a:lnTo>
                <a:lnTo>
                  <a:pt x="2979" y="63912"/>
                </a:lnTo>
                <a:lnTo>
                  <a:pt x="0" y="57335"/>
                </a:lnTo>
                <a:lnTo>
                  <a:pt x="158" y="53295"/>
                </a:lnTo>
                <a:lnTo>
                  <a:pt x="1216" y="48697"/>
                </a:lnTo>
                <a:lnTo>
                  <a:pt x="2874" y="43726"/>
                </a:lnTo>
                <a:lnTo>
                  <a:pt x="5884" y="39460"/>
                </a:lnTo>
                <a:lnTo>
                  <a:pt x="14309" y="32180"/>
                </a:lnTo>
                <a:lnTo>
                  <a:pt x="21863" y="25769"/>
                </a:lnTo>
                <a:lnTo>
                  <a:pt x="25211" y="22726"/>
                </a:lnTo>
                <a:lnTo>
                  <a:pt x="30300" y="19745"/>
                </a:lnTo>
                <a:lnTo>
                  <a:pt x="36551" y="16805"/>
                </a:lnTo>
                <a:lnTo>
                  <a:pt x="43575" y="13893"/>
                </a:lnTo>
                <a:lnTo>
                  <a:pt x="51116" y="10999"/>
                </a:lnTo>
                <a:lnTo>
                  <a:pt x="67114" y="5243"/>
                </a:lnTo>
                <a:lnTo>
                  <a:pt x="76333" y="3327"/>
                </a:lnTo>
                <a:lnTo>
                  <a:pt x="86290" y="2050"/>
                </a:lnTo>
                <a:lnTo>
                  <a:pt x="96737" y="1198"/>
                </a:lnTo>
                <a:lnTo>
                  <a:pt x="105607" y="631"/>
                </a:lnTo>
                <a:lnTo>
                  <a:pt x="120543" y="0"/>
                </a:lnTo>
                <a:lnTo>
                  <a:pt x="127192" y="784"/>
                </a:lnTo>
                <a:lnTo>
                  <a:pt x="133531" y="2260"/>
                </a:lnTo>
                <a:lnTo>
                  <a:pt x="139661" y="4195"/>
                </a:lnTo>
                <a:lnTo>
                  <a:pt x="144701" y="6439"/>
                </a:lnTo>
                <a:lnTo>
                  <a:pt x="152840" y="11471"/>
                </a:lnTo>
                <a:lnTo>
                  <a:pt x="157296" y="14147"/>
                </a:lnTo>
                <a:lnTo>
                  <a:pt x="162172" y="16883"/>
                </a:lnTo>
                <a:lnTo>
                  <a:pt x="167328" y="19659"/>
                </a:lnTo>
                <a:lnTo>
                  <a:pt x="170765" y="23416"/>
                </a:lnTo>
                <a:lnTo>
                  <a:pt x="173057" y="27825"/>
                </a:lnTo>
                <a:lnTo>
                  <a:pt x="174584" y="32669"/>
                </a:lnTo>
                <a:lnTo>
                  <a:pt x="175603" y="37804"/>
                </a:lnTo>
                <a:lnTo>
                  <a:pt x="176282" y="43131"/>
                </a:lnTo>
                <a:lnTo>
                  <a:pt x="176734" y="48589"/>
                </a:lnTo>
                <a:lnTo>
                  <a:pt x="175131" y="54132"/>
                </a:lnTo>
                <a:lnTo>
                  <a:pt x="172157" y="59732"/>
                </a:lnTo>
                <a:lnTo>
                  <a:pt x="168270" y="65370"/>
                </a:lnTo>
                <a:lnTo>
                  <a:pt x="164725" y="71034"/>
                </a:lnTo>
                <a:lnTo>
                  <a:pt x="161410" y="76715"/>
                </a:lnTo>
                <a:lnTo>
                  <a:pt x="158247" y="82408"/>
                </a:lnTo>
                <a:lnTo>
                  <a:pt x="154234" y="89060"/>
                </a:lnTo>
                <a:lnTo>
                  <a:pt x="144695" y="104072"/>
                </a:lnTo>
                <a:lnTo>
                  <a:pt x="138531" y="112075"/>
                </a:lnTo>
                <a:lnTo>
                  <a:pt x="131565" y="120269"/>
                </a:lnTo>
                <a:lnTo>
                  <a:pt x="124063" y="128588"/>
                </a:lnTo>
                <a:lnTo>
                  <a:pt x="117157" y="136992"/>
                </a:lnTo>
                <a:lnTo>
                  <a:pt x="110648" y="145452"/>
                </a:lnTo>
                <a:lnTo>
                  <a:pt x="104403" y="153950"/>
                </a:lnTo>
                <a:lnTo>
                  <a:pt x="97383" y="161520"/>
                </a:lnTo>
                <a:lnTo>
                  <a:pt x="89845" y="168472"/>
                </a:lnTo>
                <a:lnTo>
                  <a:pt x="81962" y="175011"/>
                </a:lnTo>
                <a:lnTo>
                  <a:pt x="75755" y="181276"/>
                </a:lnTo>
                <a:lnTo>
                  <a:pt x="70664" y="187357"/>
                </a:lnTo>
                <a:lnTo>
                  <a:pt x="66317" y="193317"/>
                </a:lnTo>
                <a:lnTo>
                  <a:pt x="61515" y="198242"/>
                </a:lnTo>
                <a:lnTo>
                  <a:pt x="56408" y="202478"/>
                </a:lnTo>
                <a:lnTo>
                  <a:pt x="51099" y="206254"/>
                </a:lnTo>
                <a:lnTo>
                  <a:pt x="42659" y="212991"/>
                </a:lnTo>
                <a:lnTo>
                  <a:pt x="39075" y="216121"/>
                </a:lnTo>
                <a:lnTo>
                  <a:pt x="36686" y="219159"/>
                </a:lnTo>
                <a:lnTo>
                  <a:pt x="34031" y="225076"/>
                </a:lnTo>
                <a:lnTo>
                  <a:pt x="30311" y="230881"/>
                </a:lnTo>
                <a:lnTo>
                  <a:pt x="27985" y="233762"/>
                </a:lnTo>
                <a:lnTo>
                  <a:pt x="28340" y="235683"/>
                </a:lnTo>
                <a:lnTo>
                  <a:pt x="30482" y="236964"/>
                </a:lnTo>
                <a:lnTo>
                  <a:pt x="36988" y="238387"/>
                </a:lnTo>
                <a:lnTo>
                  <a:pt x="43055" y="239019"/>
                </a:lnTo>
                <a:lnTo>
                  <a:pt x="48927" y="239301"/>
                </a:lnTo>
                <a:lnTo>
                  <a:pt x="51826" y="239375"/>
                </a:lnTo>
                <a:lnTo>
                  <a:pt x="92313" y="239481"/>
                </a:lnTo>
                <a:lnTo>
                  <a:pt x="105515" y="238543"/>
                </a:lnTo>
                <a:lnTo>
                  <a:pt x="116222" y="236965"/>
                </a:lnTo>
                <a:lnTo>
                  <a:pt x="125264" y="234961"/>
                </a:lnTo>
                <a:lnTo>
                  <a:pt x="134150" y="232672"/>
                </a:lnTo>
                <a:lnTo>
                  <a:pt x="142932" y="230194"/>
                </a:lnTo>
                <a:lnTo>
                  <a:pt x="160309" y="224901"/>
                </a:lnTo>
                <a:lnTo>
                  <a:pt x="177557" y="219373"/>
                </a:lnTo>
                <a:lnTo>
                  <a:pt x="185204" y="216565"/>
                </a:lnTo>
                <a:lnTo>
                  <a:pt x="192208" y="213741"/>
                </a:lnTo>
                <a:lnTo>
                  <a:pt x="198782" y="210906"/>
                </a:lnTo>
                <a:lnTo>
                  <a:pt x="206974" y="206158"/>
                </a:lnTo>
                <a:lnTo>
                  <a:pt x="216246" y="200135"/>
                </a:lnTo>
                <a:lnTo>
                  <a:pt x="271937" y="17094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159"/>
          <p:cNvSpPr/>
          <p:nvPr/>
        </p:nvSpPr>
        <p:spPr>
          <a:xfrm>
            <a:off x="1323022" y="3703320"/>
            <a:ext cx="162878" cy="137160"/>
          </a:xfrm>
          <a:custGeom>
            <a:avLst/>
            <a:gdLst/>
            <a:ahLst/>
            <a:cxnLst/>
            <a:rect l="0" t="0" r="0" b="0"/>
            <a:pathLst>
              <a:path w="162878" h="137160">
                <a:moveTo>
                  <a:pt x="0" y="0"/>
                </a:moveTo>
                <a:lnTo>
                  <a:pt x="0" y="4550"/>
                </a:lnTo>
                <a:lnTo>
                  <a:pt x="952" y="6844"/>
                </a:lnTo>
                <a:lnTo>
                  <a:pt x="2540" y="9325"/>
                </a:lnTo>
                <a:lnTo>
                  <a:pt x="4551" y="11931"/>
                </a:lnTo>
                <a:lnTo>
                  <a:pt x="6844" y="14622"/>
                </a:lnTo>
                <a:lnTo>
                  <a:pt x="9325" y="17368"/>
                </a:lnTo>
                <a:lnTo>
                  <a:pt x="11932" y="20151"/>
                </a:lnTo>
                <a:lnTo>
                  <a:pt x="15574" y="22959"/>
                </a:lnTo>
                <a:lnTo>
                  <a:pt x="19908" y="25783"/>
                </a:lnTo>
                <a:lnTo>
                  <a:pt x="24702" y="28619"/>
                </a:lnTo>
                <a:lnTo>
                  <a:pt x="28851" y="31462"/>
                </a:lnTo>
                <a:lnTo>
                  <a:pt x="32569" y="34309"/>
                </a:lnTo>
                <a:lnTo>
                  <a:pt x="36000" y="37160"/>
                </a:lnTo>
                <a:lnTo>
                  <a:pt x="40192" y="40013"/>
                </a:lnTo>
                <a:lnTo>
                  <a:pt x="44893" y="42868"/>
                </a:lnTo>
                <a:lnTo>
                  <a:pt x="49931" y="45724"/>
                </a:lnTo>
                <a:lnTo>
                  <a:pt x="54242" y="49532"/>
                </a:lnTo>
                <a:lnTo>
                  <a:pt x="58069" y="53977"/>
                </a:lnTo>
                <a:lnTo>
                  <a:pt x="61573" y="58844"/>
                </a:lnTo>
                <a:lnTo>
                  <a:pt x="65813" y="63042"/>
                </a:lnTo>
                <a:lnTo>
                  <a:pt x="70546" y="66793"/>
                </a:lnTo>
                <a:lnTo>
                  <a:pt x="75606" y="70246"/>
                </a:lnTo>
                <a:lnTo>
                  <a:pt x="79931" y="73501"/>
                </a:lnTo>
                <a:lnTo>
                  <a:pt x="83767" y="76622"/>
                </a:lnTo>
                <a:lnTo>
                  <a:pt x="87277" y="79656"/>
                </a:lnTo>
                <a:lnTo>
                  <a:pt x="95332" y="85489"/>
                </a:lnTo>
                <a:lnTo>
                  <a:pt x="119522" y="102130"/>
                </a:lnTo>
                <a:lnTo>
                  <a:pt x="130164" y="109044"/>
                </a:lnTo>
                <a:lnTo>
                  <a:pt x="139164" y="114606"/>
                </a:lnTo>
                <a:lnTo>
                  <a:pt x="162877" y="13715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160"/>
          <p:cNvSpPr/>
          <p:nvPr/>
        </p:nvSpPr>
        <p:spPr>
          <a:xfrm>
            <a:off x="1365884" y="3686175"/>
            <a:ext cx="120016" cy="128588"/>
          </a:xfrm>
          <a:custGeom>
            <a:avLst/>
            <a:gdLst/>
            <a:ahLst/>
            <a:cxnLst/>
            <a:rect l="0" t="0" r="0" b="0"/>
            <a:pathLst>
              <a:path w="120016" h="128588">
                <a:moveTo>
                  <a:pt x="120015" y="0"/>
                </a:moveTo>
                <a:lnTo>
                  <a:pt x="106363" y="4550"/>
                </a:lnTo>
                <a:lnTo>
                  <a:pt x="101389" y="6844"/>
                </a:lnTo>
                <a:lnTo>
                  <a:pt x="97120" y="9325"/>
                </a:lnTo>
                <a:lnTo>
                  <a:pt x="93322" y="11931"/>
                </a:lnTo>
                <a:lnTo>
                  <a:pt x="89837" y="15574"/>
                </a:lnTo>
                <a:lnTo>
                  <a:pt x="86562" y="19908"/>
                </a:lnTo>
                <a:lnTo>
                  <a:pt x="83425" y="24702"/>
                </a:lnTo>
                <a:lnTo>
                  <a:pt x="79430" y="29803"/>
                </a:lnTo>
                <a:lnTo>
                  <a:pt x="74861" y="35109"/>
                </a:lnTo>
                <a:lnTo>
                  <a:pt x="65657" y="45131"/>
                </a:lnTo>
                <a:lnTo>
                  <a:pt x="58391" y="52761"/>
                </a:lnTo>
                <a:lnTo>
                  <a:pt x="44395" y="66962"/>
                </a:lnTo>
                <a:lnTo>
                  <a:pt x="41027" y="72264"/>
                </a:lnTo>
                <a:lnTo>
                  <a:pt x="38781" y="77703"/>
                </a:lnTo>
                <a:lnTo>
                  <a:pt x="37284" y="83234"/>
                </a:lnTo>
                <a:lnTo>
                  <a:pt x="34381" y="88827"/>
                </a:lnTo>
                <a:lnTo>
                  <a:pt x="30541" y="94460"/>
                </a:lnTo>
                <a:lnTo>
                  <a:pt x="26076" y="100121"/>
                </a:lnTo>
                <a:lnTo>
                  <a:pt x="23099" y="104847"/>
                </a:lnTo>
                <a:lnTo>
                  <a:pt x="21115" y="108951"/>
                </a:lnTo>
                <a:lnTo>
                  <a:pt x="19791" y="112638"/>
                </a:lnTo>
                <a:lnTo>
                  <a:pt x="17004" y="116049"/>
                </a:lnTo>
                <a:lnTo>
                  <a:pt x="13241" y="119276"/>
                </a:lnTo>
                <a:lnTo>
                  <a:pt x="0" y="12858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161"/>
          <p:cNvSpPr/>
          <p:nvPr/>
        </p:nvSpPr>
        <p:spPr>
          <a:xfrm>
            <a:off x="1485899" y="3669029"/>
            <a:ext cx="282894" cy="77154"/>
          </a:xfrm>
          <a:custGeom>
            <a:avLst/>
            <a:gdLst/>
            <a:ahLst/>
            <a:cxnLst/>
            <a:rect l="0" t="0" r="0" b="0"/>
            <a:pathLst>
              <a:path w="282894" h="77154">
                <a:moveTo>
                  <a:pt x="0" y="77153"/>
                </a:moveTo>
                <a:lnTo>
                  <a:pt x="13653" y="72602"/>
                </a:lnTo>
                <a:lnTo>
                  <a:pt x="19580" y="70309"/>
                </a:lnTo>
                <a:lnTo>
                  <a:pt x="25436" y="67828"/>
                </a:lnTo>
                <a:lnTo>
                  <a:pt x="37022" y="62531"/>
                </a:lnTo>
                <a:lnTo>
                  <a:pt x="48522" y="57002"/>
                </a:lnTo>
                <a:lnTo>
                  <a:pt x="58066" y="53241"/>
                </a:lnTo>
                <a:lnTo>
                  <a:pt x="83910" y="43983"/>
                </a:lnTo>
                <a:lnTo>
                  <a:pt x="116938" y="32612"/>
                </a:lnTo>
                <a:lnTo>
                  <a:pt x="126536" y="30314"/>
                </a:lnTo>
                <a:lnTo>
                  <a:pt x="135792" y="28782"/>
                </a:lnTo>
                <a:lnTo>
                  <a:pt x="144821" y="27761"/>
                </a:lnTo>
                <a:lnTo>
                  <a:pt x="153698" y="26127"/>
                </a:lnTo>
                <a:lnTo>
                  <a:pt x="162473" y="24086"/>
                </a:lnTo>
                <a:lnTo>
                  <a:pt x="171180" y="21772"/>
                </a:lnTo>
                <a:lnTo>
                  <a:pt x="188475" y="16662"/>
                </a:lnTo>
                <a:lnTo>
                  <a:pt x="197088" y="13966"/>
                </a:lnTo>
                <a:lnTo>
                  <a:pt x="209497" y="11216"/>
                </a:lnTo>
                <a:lnTo>
                  <a:pt x="224437" y="8430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162"/>
          <p:cNvSpPr/>
          <p:nvPr/>
        </p:nvSpPr>
        <p:spPr>
          <a:xfrm>
            <a:off x="1597342" y="3729037"/>
            <a:ext cx="214313" cy="51436"/>
          </a:xfrm>
          <a:custGeom>
            <a:avLst/>
            <a:gdLst/>
            <a:ahLst/>
            <a:cxnLst/>
            <a:rect l="0" t="0" r="0" b="0"/>
            <a:pathLst>
              <a:path w="214313" h="51436">
                <a:moveTo>
                  <a:pt x="0" y="51435"/>
                </a:moveTo>
                <a:lnTo>
                  <a:pt x="18203" y="46884"/>
                </a:lnTo>
                <a:lnTo>
                  <a:pt x="25470" y="44591"/>
                </a:lnTo>
                <a:lnTo>
                  <a:pt x="32220" y="42110"/>
                </a:lnTo>
                <a:lnTo>
                  <a:pt x="38625" y="39503"/>
                </a:lnTo>
                <a:lnTo>
                  <a:pt x="44800" y="36813"/>
                </a:lnTo>
                <a:lnTo>
                  <a:pt x="56741" y="31284"/>
                </a:lnTo>
                <a:lnTo>
                  <a:pt x="63545" y="29428"/>
                </a:lnTo>
                <a:lnTo>
                  <a:pt x="70938" y="28192"/>
                </a:lnTo>
                <a:lnTo>
                  <a:pt x="78725" y="27367"/>
                </a:lnTo>
                <a:lnTo>
                  <a:pt x="89630" y="24912"/>
                </a:lnTo>
                <a:lnTo>
                  <a:pt x="102616" y="21371"/>
                </a:lnTo>
                <a:lnTo>
                  <a:pt x="116988" y="17104"/>
                </a:lnTo>
                <a:lnTo>
                  <a:pt x="130380" y="14260"/>
                </a:lnTo>
                <a:lnTo>
                  <a:pt x="143117" y="12365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163"/>
          <p:cNvSpPr/>
          <p:nvPr/>
        </p:nvSpPr>
        <p:spPr>
          <a:xfrm>
            <a:off x="1872063" y="3600450"/>
            <a:ext cx="160263" cy="205362"/>
          </a:xfrm>
          <a:custGeom>
            <a:avLst/>
            <a:gdLst/>
            <a:ahLst/>
            <a:cxnLst/>
            <a:rect l="0" t="0" r="0" b="0"/>
            <a:pathLst>
              <a:path w="160263" h="205362">
                <a:moveTo>
                  <a:pt x="111041" y="17145"/>
                </a:moveTo>
                <a:lnTo>
                  <a:pt x="111041" y="8043"/>
                </a:lnTo>
                <a:lnTo>
                  <a:pt x="110089" y="5362"/>
                </a:lnTo>
                <a:lnTo>
                  <a:pt x="108501" y="3574"/>
                </a:lnTo>
                <a:lnTo>
                  <a:pt x="103660" y="706"/>
                </a:lnTo>
                <a:lnTo>
                  <a:pt x="101358" y="470"/>
                </a:lnTo>
                <a:lnTo>
                  <a:pt x="97918" y="313"/>
                </a:lnTo>
                <a:lnTo>
                  <a:pt x="93720" y="209"/>
                </a:lnTo>
                <a:lnTo>
                  <a:pt x="89969" y="1092"/>
                </a:lnTo>
                <a:lnTo>
                  <a:pt x="86516" y="2633"/>
                </a:lnTo>
                <a:lnTo>
                  <a:pt x="83261" y="4612"/>
                </a:lnTo>
                <a:lnTo>
                  <a:pt x="79186" y="7837"/>
                </a:lnTo>
                <a:lnTo>
                  <a:pt x="74565" y="11892"/>
                </a:lnTo>
                <a:lnTo>
                  <a:pt x="69579" y="16500"/>
                </a:lnTo>
                <a:lnTo>
                  <a:pt x="64350" y="20525"/>
                </a:lnTo>
                <a:lnTo>
                  <a:pt x="58958" y="24161"/>
                </a:lnTo>
                <a:lnTo>
                  <a:pt x="53460" y="27537"/>
                </a:lnTo>
                <a:lnTo>
                  <a:pt x="47888" y="30741"/>
                </a:lnTo>
                <a:lnTo>
                  <a:pt x="36619" y="36840"/>
                </a:lnTo>
                <a:lnTo>
                  <a:pt x="29994" y="40752"/>
                </a:lnTo>
                <a:lnTo>
                  <a:pt x="15013" y="50179"/>
                </a:lnTo>
                <a:lnTo>
                  <a:pt x="9875" y="54408"/>
                </a:lnTo>
                <a:lnTo>
                  <a:pt x="6450" y="58179"/>
                </a:lnTo>
                <a:lnTo>
                  <a:pt x="4166" y="61646"/>
                </a:lnTo>
                <a:lnTo>
                  <a:pt x="1629" y="68038"/>
                </a:lnTo>
                <a:lnTo>
                  <a:pt x="501" y="74054"/>
                </a:lnTo>
                <a:lnTo>
                  <a:pt x="0" y="79903"/>
                </a:lnTo>
                <a:lnTo>
                  <a:pt x="819" y="81843"/>
                </a:lnTo>
                <a:lnTo>
                  <a:pt x="2317" y="83137"/>
                </a:lnTo>
                <a:lnTo>
                  <a:pt x="4269" y="83999"/>
                </a:lnTo>
                <a:lnTo>
                  <a:pt x="9380" y="84575"/>
                </a:lnTo>
                <a:lnTo>
                  <a:pt x="16597" y="84958"/>
                </a:lnTo>
                <a:lnTo>
                  <a:pt x="25218" y="85213"/>
                </a:lnTo>
                <a:lnTo>
                  <a:pt x="35729" y="86336"/>
                </a:lnTo>
                <a:lnTo>
                  <a:pt x="47498" y="88038"/>
                </a:lnTo>
                <a:lnTo>
                  <a:pt x="73275" y="92467"/>
                </a:lnTo>
                <a:lnTo>
                  <a:pt x="100606" y="97611"/>
                </a:lnTo>
                <a:lnTo>
                  <a:pt x="110752" y="100317"/>
                </a:lnTo>
                <a:lnTo>
                  <a:pt x="118469" y="103073"/>
                </a:lnTo>
                <a:lnTo>
                  <a:pt x="130535" y="108675"/>
                </a:lnTo>
                <a:lnTo>
                  <a:pt x="142248" y="114340"/>
                </a:lnTo>
                <a:lnTo>
                  <a:pt x="147086" y="117184"/>
                </a:lnTo>
                <a:lnTo>
                  <a:pt x="151263" y="120032"/>
                </a:lnTo>
                <a:lnTo>
                  <a:pt x="155001" y="122884"/>
                </a:lnTo>
                <a:lnTo>
                  <a:pt x="157493" y="126690"/>
                </a:lnTo>
                <a:lnTo>
                  <a:pt x="159154" y="131133"/>
                </a:lnTo>
                <a:lnTo>
                  <a:pt x="160262" y="135999"/>
                </a:lnTo>
                <a:lnTo>
                  <a:pt x="160047" y="142101"/>
                </a:lnTo>
                <a:lnTo>
                  <a:pt x="158952" y="149026"/>
                </a:lnTo>
                <a:lnTo>
                  <a:pt x="157269" y="156501"/>
                </a:lnTo>
                <a:lnTo>
                  <a:pt x="155195" y="162436"/>
                </a:lnTo>
                <a:lnTo>
                  <a:pt x="152860" y="167345"/>
                </a:lnTo>
                <a:lnTo>
                  <a:pt x="150350" y="171571"/>
                </a:lnTo>
                <a:lnTo>
                  <a:pt x="145820" y="177246"/>
                </a:lnTo>
                <a:lnTo>
                  <a:pt x="139942" y="183886"/>
                </a:lnTo>
                <a:lnTo>
                  <a:pt x="133166" y="191171"/>
                </a:lnTo>
                <a:lnTo>
                  <a:pt x="126744" y="196027"/>
                </a:lnTo>
                <a:lnTo>
                  <a:pt x="120557" y="199264"/>
                </a:lnTo>
                <a:lnTo>
                  <a:pt x="114528" y="201423"/>
                </a:lnTo>
                <a:lnTo>
                  <a:pt x="108603" y="202862"/>
                </a:lnTo>
                <a:lnTo>
                  <a:pt x="102748" y="203821"/>
                </a:lnTo>
                <a:lnTo>
                  <a:pt x="96940" y="204461"/>
                </a:lnTo>
                <a:lnTo>
                  <a:pt x="90211" y="204887"/>
                </a:lnTo>
                <a:lnTo>
                  <a:pt x="82867" y="205171"/>
                </a:lnTo>
                <a:lnTo>
                  <a:pt x="75113" y="205361"/>
                </a:lnTo>
                <a:lnTo>
                  <a:pt x="69945" y="204535"/>
                </a:lnTo>
                <a:lnTo>
                  <a:pt x="66498" y="203031"/>
                </a:lnTo>
                <a:lnTo>
                  <a:pt x="61717" y="198821"/>
                </a:lnTo>
                <a:lnTo>
                  <a:pt x="56417" y="193774"/>
                </a:lnTo>
                <a:lnTo>
                  <a:pt x="48078" y="185579"/>
                </a:lnTo>
                <a:lnTo>
                  <a:pt x="46206" y="181821"/>
                </a:lnTo>
                <a:lnTo>
                  <a:pt x="44958" y="177412"/>
                </a:lnTo>
                <a:lnTo>
                  <a:pt x="44126" y="172567"/>
                </a:lnTo>
                <a:lnTo>
                  <a:pt x="44523" y="164574"/>
                </a:lnTo>
                <a:lnTo>
                  <a:pt x="45741" y="154484"/>
                </a:lnTo>
                <a:lnTo>
                  <a:pt x="47505" y="142994"/>
                </a:lnTo>
                <a:lnTo>
                  <a:pt x="48681" y="133429"/>
                </a:lnTo>
                <a:lnTo>
                  <a:pt x="49466" y="125148"/>
                </a:lnTo>
                <a:lnTo>
                  <a:pt x="49989" y="117722"/>
                </a:lnTo>
                <a:lnTo>
                  <a:pt x="51289" y="110866"/>
                </a:lnTo>
                <a:lnTo>
                  <a:pt x="53109" y="104390"/>
                </a:lnTo>
                <a:lnTo>
                  <a:pt x="55275" y="98169"/>
                </a:lnTo>
                <a:lnTo>
                  <a:pt x="58624" y="91163"/>
                </a:lnTo>
                <a:lnTo>
                  <a:pt x="62761" y="83635"/>
                </a:lnTo>
                <a:lnTo>
                  <a:pt x="67425" y="75759"/>
                </a:lnTo>
                <a:lnTo>
                  <a:pt x="71486" y="68603"/>
                </a:lnTo>
                <a:lnTo>
                  <a:pt x="78539" y="55573"/>
                </a:lnTo>
                <a:lnTo>
                  <a:pt x="81753" y="50383"/>
                </a:lnTo>
                <a:lnTo>
                  <a:pt x="84848" y="45972"/>
                </a:lnTo>
                <a:lnTo>
                  <a:pt x="87864" y="42077"/>
                </a:lnTo>
                <a:lnTo>
                  <a:pt x="90828" y="37576"/>
                </a:lnTo>
                <a:lnTo>
                  <a:pt x="93756" y="32671"/>
                </a:lnTo>
                <a:lnTo>
                  <a:pt x="96660" y="27495"/>
                </a:lnTo>
                <a:lnTo>
                  <a:pt x="100501" y="23093"/>
                </a:lnTo>
                <a:lnTo>
                  <a:pt x="104967" y="19205"/>
                </a:lnTo>
                <a:lnTo>
                  <a:pt x="109849" y="15661"/>
                </a:lnTo>
                <a:lnTo>
                  <a:pt x="114057" y="12345"/>
                </a:lnTo>
                <a:lnTo>
                  <a:pt x="117814" y="9183"/>
                </a:lnTo>
                <a:lnTo>
                  <a:pt x="12818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164"/>
          <p:cNvSpPr/>
          <p:nvPr/>
        </p:nvSpPr>
        <p:spPr>
          <a:xfrm>
            <a:off x="3783329" y="3308985"/>
            <a:ext cx="17147" cy="145733"/>
          </a:xfrm>
          <a:custGeom>
            <a:avLst/>
            <a:gdLst/>
            <a:ahLst/>
            <a:cxnLst/>
            <a:rect l="0" t="0" r="0" b="0"/>
            <a:pathLst>
              <a:path w="17147" h="145733">
                <a:moveTo>
                  <a:pt x="17146" y="0"/>
                </a:moveTo>
                <a:lnTo>
                  <a:pt x="12595" y="9101"/>
                </a:lnTo>
                <a:lnTo>
                  <a:pt x="11254" y="13687"/>
                </a:lnTo>
                <a:lnTo>
                  <a:pt x="10360" y="18650"/>
                </a:lnTo>
                <a:lnTo>
                  <a:pt x="9764" y="23863"/>
                </a:lnTo>
                <a:lnTo>
                  <a:pt x="9367" y="28291"/>
                </a:lnTo>
                <a:lnTo>
                  <a:pt x="9103" y="32195"/>
                </a:lnTo>
                <a:lnTo>
                  <a:pt x="8926" y="35751"/>
                </a:lnTo>
                <a:lnTo>
                  <a:pt x="8730" y="44782"/>
                </a:lnTo>
                <a:lnTo>
                  <a:pt x="8582" y="82980"/>
                </a:lnTo>
                <a:lnTo>
                  <a:pt x="7626" y="89609"/>
                </a:lnTo>
                <a:lnTo>
                  <a:pt x="6037" y="96887"/>
                </a:lnTo>
                <a:lnTo>
                  <a:pt x="4025" y="104596"/>
                </a:lnTo>
                <a:lnTo>
                  <a:pt x="2684" y="110688"/>
                </a:lnTo>
                <a:lnTo>
                  <a:pt x="1789" y="115702"/>
                </a:lnTo>
                <a:lnTo>
                  <a:pt x="0" y="14573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165"/>
          <p:cNvSpPr/>
          <p:nvPr/>
        </p:nvSpPr>
        <p:spPr>
          <a:xfrm>
            <a:off x="3680459" y="3317557"/>
            <a:ext cx="265749" cy="51436"/>
          </a:xfrm>
          <a:custGeom>
            <a:avLst/>
            <a:gdLst/>
            <a:ahLst/>
            <a:cxnLst/>
            <a:rect l="0" t="0" r="0" b="0"/>
            <a:pathLst>
              <a:path w="265749" h="51436">
                <a:moveTo>
                  <a:pt x="0" y="51435"/>
                </a:moveTo>
                <a:lnTo>
                  <a:pt x="4552" y="42334"/>
                </a:lnTo>
                <a:lnTo>
                  <a:pt x="7797" y="38700"/>
                </a:lnTo>
                <a:lnTo>
                  <a:pt x="11866" y="35325"/>
                </a:lnTo>
                <a:lnTo>
                  <a:pt x="16483" y="32123"/>
                </a:lnTo>
                <a:lnTo>
                  <a:pt x="21466" y="29035"/>
                </a:lnTo>
                <a:lnTo>
                  <a:pt x="26694" y="26024"/>
                </a:lnTo>
                <a:lnTo>
                  <a:pt x="32084" y="23065"/>
                </a:lnTo>
                <a:lnTo>
                  <a:pt x="37581" y="21091"/>
                </a:lnTo>
                <a:lnTo>
                  <a:pt x="43152" y="19776"/>
                </a:lnTo>
                <a:lnTo>
                  <a:pt x="48771" y="18899"/>
                </a:lnTo>
                <a:lnTo>
                  <a:pt x="55374" y="17362"/>
                </a:lnTo>
                <a:lnTo>
                  <a:pt x="62633" y="15385"/>
                </a:lnTo>
                <a:lnTo>
                  <a:pt x="70331" y="13114"/>
                </a:lnTo>
                <a:lnTo>
                  <a:pt x="78320" y="11600"/>
                </a:lnTo>
                <a:lnTo>
                  <a:pt x="86504" y="10591"/>
                </a:lnTo>
                <a:lnTo>
                  <a:pt x="94817" y="9918"/>
                </a:lnTo>
                <a:lnTo>
                  <a:pt x="103216" y="9470"/>
                </a:lnTo>
                <a:lnTo>
                  <a:pt x="120169" y="8971"/>
                </a:lnTo>
                <a:lnTo>
                  <a:pt x="171464" y="8608"/>
                </a:lnTo>
                <a:lnTo>
                  <a:pt x="180985" y="7643"/>
                </a:lnTo>
                <a:lnTo>
                  <a:pt x="191141" y="6048"/>
                </a:lnTo>
                <a:lnTo>
                  <a:pt x="201723" y="4032"/>
                </a:lnTo>
                <a:lnTo>
                  <a:pt x="212587" y="2688"/>
                </a:lnTo>
                <a:lnTo>
                  <a:pt x="223640" y="1792"/>
                </a:lnTo>
                <a:lnTo>
                  <a:pt x="249779" y="531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166"/>
          <p:cNvSpPr/>
          <p:nvPr/>
        </p:nvSpPr>
        <p:spPr>
          <a:xfrm>
            <a:off x="4006215" y="3180397"/>
            <a:ext cx="34290" cy="248604"/>
          </a:xfrm>
          <a:custGeom>
            <a:avLst/>
            <a:gdLst/>
            <a:ahLst/>
            <a:cxnLst/>
            <a:rect l="0" t="0" r="0" b="0"/>
            <a:pathLst>
              <a:path w="34290" h="248604">
                <a:moveTo>
                  <a:pt x="0" y="0"/>
                </a:moveTo>
                <a:lnTo>
                  <a:pt x="4551" y="13653"/>
                </a:lnTo>
                <a:lnTo>
                  <a:pt x="5891" y="21484"/>
                </a:lnTo>
                <a:lnTo>
                  <a:pt x="6785" y="30515"/>
                </a:lnTo>
                <a:lnTo>
                  <a:pt x="7381" y="40346"/>
                </a:lnTo>
                <a:lnTo>
                  <a:pt x="8730" y="51662"/>
                </a:lnTo>
                <a:lnTo>
                  <a:pt x="10583" y="63969"/>
                </a:lnTo>
                <a:lnTo>
                  <a:pt x="12770" y="76936"/>
                </a:lnTo>
                <a:lnTo>
                  <a:pt x="14228" y="87486"/>
                </a:lnTo>
                <a:lnTo>
                  <a:pt x="15200" y="96424"/>
                </a:lnTo>
                <a:lnTo>
                  <a:pt x="15848" y="104288"/>
                </a:lnTo>
                <a:lnTo>
                  <a:pt x="16280" y="112388"/>
                </a:lnTo>
                <a:lnTo>
                  <a:pt x="16760" y="129007"/>
                </a:lnTo>
                <a:lnTo>
                  <a:pt x="17094" y="162180"/>
                </a:lnTo>
                <a:lnTo>
                  <a:pt x="17111" y="168128"/>
                </a:lnTo>
                <a:lnTo>
                  <a:pt x="18074" y="173998"/>
                </a:lnTo>
                <a:lnTo>
                  <a:pt x="19669" y="179816"/>
                </a:lnTo>
                <a:lnTo>
                  <a:pt x="21686" y="185600"/>
                </a:lnTo>
                <a:lnTo>
                  <a:pt x="23029" y="190408"/>
                </a:lnTo>
                <a:lnTo>
                  <a:pt x="23925" y="194566"/>
                </a:lnTo>
                <a:lnTo>
                  <a:pt x="24523" y="198291"/>
                </a:lnTo>
                <a:lnTo>
                  <a:pt x="25873" y="203632"/>
                </a:lnTo>
                <a:lnTo>
                  <a:pt x="27726" y="210049"/>
                </a:lnTo>
                <a:lnTo>
                  <a:pt x="29914" y="217185"/>
                </a:lnTo>
                <a:lnTo>
                  <a:pt x="31373" y="223848"/>
                </a:lnTo>
                <a:lnTo>
                  <a:pt x="32345" y="230194"/>
                </a:lnTo>
                <a:lnTo>
                  <a:pt x="34289" y="24860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167"/>
          <p:cNvSpPr/>
          <p:nvPr/>
        </p:nvSpPr>
        <p:spPr>
          <a:xfrm>
            <a:off x="4434840" y="3266122"/>
            <a:ext cx="222886" cy="34291"/>
          </a:xfrm>
          <a:custGeom>
            <a:avLst/>
            <a:gdLst/>
            <a:ahLst/>
            <a:cxnLst/>
            <a:rect l="0" t="0" r="0" b="0"/>
            <a:pathLst>
              <a:path w="222886" h="34291">
                <a:moveTo>
                  <a:pt x="0" y="34290"/>
                </a:moveTo>
                <a:lnTo>
                  <a:pt x="13652" y="34290"/>
                </a:lnTo>
                <a:lnTo>
                  <a:pt x="19579" y="33337"/>
                </a:lnTo>
                <a:lnTo>
                  <a:pt x="25435" y="31750"/>
                </a:lnTo>
                <a:lnTo>
                  <a:pt x="31244" y="29740"/>
                </a:lnTo>
                <a:lnTo>
                  <a:pt x="37974" y="28398"/>
                </a:lnTo>
                <a:lnTo>
                  <a:pt x="45319" y="27505"/>
                </a:lnTo>
                <a:lnTo>
                  <a:pt x="53072" y="26909"/>
                </a:lnTo>
                <a:lnTo>
                  <a:pt x="61099" y="25560"/>
                </a:lnTo>
                <a:lnTo>
                  <a:pt x="69307" y="23707"/>
                </a:lnTo>
                <a:lnTo>
                  <a:pt x="77637" y="21520"/>
                </a:lnTo>
                <a:lnTo>
                  <a:pt x="86048" y="20061"/>
                </a:lnTo>
                <a:lnTo>
                  <a:pt x="94512" y="19089"/>
                </a:lnTo>
                <a:lnTo>
                  <a:pt x="103014" y="18441"/>
                </a:lnTo>
                <a:lnTo>
                  <a:pt x="111538" y="17057"/>
                </a:lnTo>
                <a:lnTo>
                  <a:pt x="120078" y="15181"/>
                </a:lnTo>
                <a:lnTo>
                  <a:pt x="128630" y="12979"/>
                </a:lnTo>
                <a:lnTo>
                  <a:pt x="137188" y="11510"/>
                </a:lnTo>
                <a:lnTo>
                  <a:pt x="145751" y="10531"/>
                </a:lnTo>
                <a:lnTo>
                  <a:pt x="154317" y="9878"/>
                </a:lnTo>
                <a:lnTo>
                  <a:pt x="162885" y="8490"/>
                </a:lnTo>
                <a:lnTo>
                  <a:pt x="171455" y="6613"/>
                </a:lnTo>
                <a:lnTo>
                  <a:pt x="180025" y="4409"/>
                </a:lnTo>
                <a:lnTo>
                  <a:pt x="188597" y="2939"/>
                </a:lnTo>
                <a:lnTo>
                  <a:pt x="197169" y="1959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168"/>
          <p:cNvSpPr/>
          <p:nvPr/>
        </p:nvSpPr>
        <p:spPr>
          <a:xfrm>
            <a:off x="4554854" y="3188970"/>
            <a:ext cx="42864" cy="231458"/>
          </a:xfrm>
          <a:custGeom>
            <a:avLst/>
            <a:gdLst/>
            <a:ahLst/>
            <a:cxnLst/>
            <a:rect l="0" t="0" r="0" b="0"/>
            <a:pathLst>
              <a:path w="42864" h="231458">
                <a:moveTo>
                  <a:pt x="0" y="0"/>
                </a:moveTo>
                <a:lnTo>
                  <a:pt x="0" y="31244"/>
                </a:lnTo>
                <a:lnTo>
                  <a:pt x="953" y="38927"/>
                </a:lnTo>
                <a:lnTo>
                  <a:pt x="2541" y="47859"/>
                </a:lnTo>
                <a:lnTo>
                  <a:pt x="4551" y="57623"/>
                </a:lnTo>
                <a:lnTo>
                  <a:pt x="6844" y="66038"/>
                </a:lnTo>
                <a:lnTo>
                  <a:pt x="9325" y="73552"/>
                </a:lnTo>
                <a:lnTo>
                  <a:pt x="11932" y="80468"/>
                </a:lnTo>
                <a:lnTo>
                  <a:pt x="13670" y="86982"/>
                </a:lnTo>
                <a:lnTo>
                  <a:pt x="14829" y="93230"/>
                </a:lnTo>
                <a:lnTo>
                  <a:pt x="15601" y="99301"/>
                </a:lnTo>
                <a:lnTo>
                  <a:pt x="16116" y="105253"/>
                </a:lnTo>
                <a:lnTo>
                  <a:pt x="16459" y="111126"/>
                </a:lnTo>
                <a:lnTo>
                  <a:pt x="16688" y="116946"/>
                </a:lnTo>
                <a:lnTo>
                  <a:pt x="17793" y="125589"/>
                </a:lnTo>
                <a:lnTo>
                  <a:pt x="19482" y="136113"/>
                </a:lnTo>
                <a:lnTo>
                  <a:pt x="21561" y="147892"/>
                </a:lnTo>
                <a:lnTo>
                  <a:pt x="23899" y="159555"/>
                </a:lnTo>
                <a:lnTo>
                  <a:pt x="30788" y="191314"/>
                </a:lnTo>
                <a:lnTo>
                  <a:pt x="31956" y="198028"/>
                </a:lnTo>
                <a:lnTo>
                  <a:pt x="32734" y="203456"/>
                </a:lnTo>
                <a:lnTo>
                  <a:pt x="34205" y="208027"/>
                </a:lnTo>
                <a:lnTo>
                  <a:pt x="36139" y="212027"/>
                </a:lnTo>
                <a:lnTo>
                  <a:pt x="38380" y="215646"/>
                </a:lnTo>
                <a:lnTo>
                  <a:pt x="39874" y="219012"/>
                </a:lnTo>
                <a:lnTo>
                  <a:pt x="40870" y="222207"/>
                </a:lnTo>
                <a:lnTo>
                  <a:pt x="42863" y="23145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169"/>
          <p:cNvSpPr/>
          <p:nvPr/>
        </p:nvSpPr>
        <p:spPr>
          <a:xfrm>
            <a:off x="4761786" y="3188970"/>
            <a:ext cx="7382" cy="222885"/>
          </a:xfrm>
          <a:custGeom>
            <a:avLst/>
            <a:gdLst/>
            <a:ahLst/>
            <a:cxnLst/>
            <a:rect l="0" t="0" r="0" b="0"/>
            <a:pathLst>
              <a:path w="7382" h="222885">
                <a:moveTo>
                  <a:pt x="7381" y="0"/>
                </a:moveTo>
                <a:lnTo>
                  <a:pt x="7381" y="48521"/>
                </a:lnTo>
                <a:lnTo>
                  <a:pt x="6429" y="57112"/>
                </a:lnTo>
                <a:lnTo>
                  <a:pt x="4841" y="67602"/>
                </a:lnTo>
                <a:lnTo>
                  <a:pt x="2830" y="79358"/>
                </a:lnTo>
                <a:lnTo>
                  <a:pt x="1489" y="90053"/>
                </a:lnTo>
                <a:lnTo>
                  <a:pt x="596" y="100040"/>
                </a:lnTo>
                <a:lnTo>
                  <a:pt x="0" y="109556"/>
                </a:lnTo>
                <a:lnTo>
                  <a:pt x="555" y="123520"/>
                </a:lnTo>
                <a:lnTo>
                  <a:pt x="1878" y="140449"/>
                </a:lnTo>
                <a:lnTo>
                  <a:pt x="4935" y="173864"/>
                </a:lnTo>
                <a:lnTo>
                  <a:pt x="5751" y="185442"/>
                </a:lnTo>
                <a:lnTo>
                  <a:pt x="7381" y="22288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170"/>
          <p:cNvSpPr/>
          <p:nvPr/>
        </p:nvSpPr>
        <p:spPr>
          <a:xfrm>
            <a:off x="3338751" y="3617638"/>
            <a:ext cx="341709" cy="214270"/>
          </a:xfrm>
          <a:custGeom>
            <a:avLst/>
            <a:gdLst/>
            <a:ahLst/>
            <a:cxnLst/>
            <a:rect l="0" t="0" r="0" b="0"/>
            <a:pathLst>
              <a:path w="341709" h="214270">
                <a:moveTo>
                  <a:pt x="7381" y="42819"/>
                </a:moveTo>
                <a:lnTo>
                  <a:pt x="2830" y="38268"/>
                </a:lnTo>
                <a:lnTo>
                  <a:pt x="1490" y="35975"/>
                </a:lnTo>
                <a:lnTo>
                  <a:pt x="0" y="30888"/>
                </a:lnTo>
                <a:lnTo>
                  <a:pt x="555" y="29150"/>
                </a:lnTo>
                <a:lnTo>
                  <a:pt x="1878" y="27991"/>
                </a:lnTo>
                <a:lnTo>
                  <a:pt x="3712" y="27219"/>
                </a:lnTo>
                <a:lnTo>
                  <a:pt x="10845" y="21581"/>
                </a:lnTo>
                <a:lnTo>
                  <a:pt x="16358" y="19135"/>
                </a:lnTo>
                <a:lnTo>
                  <a:pt x="23843" y="16552"/>
                </a:lnTo>
                <a:lnTo>
                  <a:pt x="32643" y="13878"/>
                </a:lnTo>
                <a:lnTo>
                  <a:pt x="40415" y="11143"/>
                </a:lnTo>
                <a:lnTo>
                  <a:pt x="47501" y="8367"/>
                </a:lnTo>
                <a:lnTo>
                  <a:pt x="54131" y="5563"/>
                </a:lnTo>
                <a:lnTo>
                  <a:pt x="61407" y="3694"/>
                </a:lnTo>
                <a:lnTo>
                  <a:pt x="69116" y="2448"/>
                </a:lnTo>
                <a:lnTo>
                  <a:pt x="77112" y="1618"/>
                </a:lnTo>
                <a:lnTo>
                  <a:pt x="84349" y="1064"/>
                </a:lnTo>
                <a:lnTo>
                  <a:pt x="91078" y="695"/>
                </a:lnTo>
                <a:lnTo>
                  <a:pt x="103635" y="284"/>
                </a:lnTo>
                <a:lnTo>
                  <a:pt x="127218" y="21"/>
                </a:lnTo>
                <a:lnTo>
                  <a:pt x="132992" y="0"/>
                </a:lnTo>
                <a:lnTo>
                  <a:pt x="138747" y="938"/>
                </a:lnTo>
                <a:lnTo>
                  <a:pt x="144488" y="2516"/>
                </a:lnTo>
                <a:lnTo>
                  <a:pt x="154995" y="6809"/>
                </a:lnTo>
                <a:lnTo>
                  <a:pt x="162840" y="11892"/>
                </a:lnTo>
                <a:lnTo>
                  <a:pt x="181713" y="24660"/>
                </a:lnTo>
                <a:lnTo>
                  <a:pt x="186467" y="29761"/>
                </a:lnTo>
                <a:lnTo>
                  <a:pt x="189637" y="35066"/>
                </a:lnTo>
                <a:lnTo>
                  <a:pt x="191750" y="40508"/>
                </a:lnTo>
                <a:lnTo>
                  <a:pt x="192206" y="46993"/>
                </a:lnTo>
                <a:lnTo>
                  <a:pt x="191558" y="54174"/>
                </a:lnTo>
                <a:lnTo>
                  <a:pt x="190173" y="61819"/>
                </a:lnTo>
                <a:lnTo>
                  <a:pt x="188297" y="68821"/>
                </a:lnTo>
                <a:lnTo>
                  <a:pt x="186094" y="75394"/>
                </a:lnTo>
                <a:lnTo>
                  <a:pt x="183673" y="81681"/>
                </a:lnTo>
                <a:lnTo>
                  <a:pt x="179201" y="90634"/>
                </a:lnTo>
                <a:lnTo>
                  <a:pt x="173363" y="101366"/>
                </a:lnTo>
                <a:lnTo>
                  <a:pt x="166613" y="113283"/>
                </a:lnTo>
                <a:lnTo>
                  <a:pt x="160208" y="123132"/>
                </a:lnTo>
                <a:lnTo>
                  <a:pt x="154033" y="131604"/>
                </a:lnTo>
                <a:lnTo>
                  <a:pt x="148012" y="139156"/>
                </a:lnTo>
                <a:lnTo>
                  <a:pt x="142092" y="146096"/>
                </a:lnTo>
                <a:lnTo>
                  <a:pt x="136241" y="152628"/>
                </a:lnTo>
                <a:lnTo>
                  <a:pt x="130435" y="158888"/>
                </a:lnTo>
                <a:lnTo>
                  <a:pt x="121802" y="166871"/>
                </a:lnTo>
                <a:lnTo>
                  <a:pt x="111284" y="176002"/>
                </a:lnTo>
                <a:lnTo>
                  <a:pt x="90708" y="193452"/>
                </a:lnTo>
                <a:lnTo>
                  <a:pt x="78387" y="204382"/>
                </a:lnTo>
                <a:lnTo>
                  <a:pt x="69737" y="209875"/>
                </a:lnTo>
                <a:lnTo>
                  <a:pt x="62717" y="212316"/>
                </a:lnTo>
                <a:lnTo>
                  <a:pt x="53410" y="213690"/>
                </a:lnTo>
                <a:lnTo>
                  <a:pt x="47523" y="214012"/>
                </a:lnTo>
                <a:lnTo>
                  <a:pt x="45573" y="213145"/>
                </a:lnTo>
                <a:lnTo>
                  <a:pt x="44272" y="211615"/>
                </a:lnTo>
                <a:lnTo>
                  <a:pt x="43405" y="209642"/>
                </a:lnTo>
                <a:lnTo>
                  <a:pt x="43780" y="207375"/>
                </a:lnTo>
                <a:lnTo>
                  <a:pt x="46736" y="202315"/>
                </a:lnTo>
                <a:lnTo>
                  <a:pt x="51225" y="196891"/>
                </a:lnTo>
                <a:lnTo>
                  <a:pt x="56394" y="191305"/>
                </a:lnTo>
                <a:lnTo>
                  <a:pt x="61867" y="185648"/>
                </a:lnTo>
                <a:lnTo>
                  <a:pt x="64660" y="181854"/>
                </a:lnTo>
                <a:lnTo>
                  <a:pt x="67475" y="177419"/>
                </a:lnTo>
                <a:lnTo>
                  <a:pt x="70303" y="172557"/>
                </a:lnTo>
                <a:lnTo>
                  <a:pt x="74094" y="169316"/>
                </a:lnTo>
                <a:lnTo>
                  <a:pt x="78527" y="167155"/>
                </a:lnTo>
                <a:lnTo>
                  <a:pt x="83386" y="165715"/>
                </a:lnTo>
                <a:lnTo>
                  <a:pt x="89484" y="164755"/>
                </a:lnTo>
                <a:lnTo>
                  <a:pt x="96406" y="164115"/>
                </a:lnTo>
                <a:lnTo>
                  <a:pt x="103879" y="163688"/>
                </a:lnTo>
                <a:lnTo>
                  <a:pt x="112670" y="162451"/>
                </a:lnTo>
                <a:lnTo>
                  <a:pt x="122342" y="160674"/>
                </a:lnTo>
                <a:lnTo>
                  <a:pt x="132599" y="158536"/>
                </a:lnTo>
                <a:lnTo>
                  <a:pt x="141342" y="158064"/>
                </a:lnTo>
                <a:lnTo>
                  <a:pt x="149076" y="158702"/>
                </a:lnTo>
                <a:lnTo>
                  <a:pt x="156137" y="160079"/>
                </a:lnTo>
                <a:lnTo>
                  <a:pt x="202481" y="171119"/>
                </a:lnTo>
                <a:lnTo>
                  <a:pt x="215553" y="175025"/>
                </a:lnTo>
                <a:lnTo>
                  <a:pt x="225219" y="178582"/>
                </a:lnTo>
                <a:lnTo>
                  <a:pt x="239453" y="185073"/>
                </a:lnTo>
                <a:lnTo>
                  <a:pt x="252129" y="191133"/>
                </a:lnTo>
                <a:lnTo>
                  <a:pt x="258176" y="193130"/>
                </a:lnTo>
                <a:lnTo>
                  <a:pt x="264113" y="194461"/>
                </a:lnTo>
                <a:lnTo>
                  <a:pt x="269976" y="195349"/>
                </a:lnTo>
                <a:lnTo>
                  <a:pt x="275789" y="196893"/>
                </a:lnTo>
                <a:lnTo>
                  <a:pt x="281570" y="198875"/>
                </a:lnTo>
                <a:lnTo>
                  <a:pt x="292120" y="202665"/>
                </a:lnTo>
                <a:lnTo>
                  <a:pt x="299984" y="204349"/>
                </a:lnTo>
                <a:lnTo>
                  <a:pt x="309194" y="205098"/>
                </a:lnTo>
                <a:lnTo>
                  <a:pt x="314317" y="205298"/>
                </a:lnTo>
                <a:lnTo>
                  <a:pt x="318685" y="206383"/>
                </a:lnTo>
                <a:lnTo>
                  <a:pt x="322549" y="208059"/>
                </a:lnTo>
                <a:lnTo>
                  <a:pt x="341708" y="21426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171"/>
          <p:cNvSpPr/>
          <p:nvPr/>
        </p:nvSpPr>
        <p:spPr>
          <a:xfrm>
            <a:off x="3697604" y="3643312"/>
            <a:ext cx="154306" cy="162879"/>
          </a:xfrm>
          <a:custGeom>
            <a:avLst/>
            <a:gdLst/>
            <a:ahLst/>
            <a:cxnLst/>
            <a:rect l="0" t="0" r="0" b="0"/>
            <a:pathLst>
              <a:path w="154306" h="162879">
                <a:moveTo>
                  <a:pt x="0" y="0"/>
                </a:moveTo>
                <a:lnTo>
                  <a:pt x="0" y="9102"/>
                </a:lnTo>
                <a:lnTo>
                  <a:pt x="953" y="12735"/>
                </a:lnTo>
                <a:lnTo>
                  <a:pt x="2541" y="16110"/>
                </a:lnTo>
                <a:lnTo>
                  <a:pt x="4551" y="19313"/>
                </a:lnTo>
                <a:lnTo>
                  <a:pt x="6844" y="23352"/>
                </a:lnTo>
                <a:lnTo>
                  <a:pt x="11932" y="32922"/>
                </a:lnTo>
                <a:lnTo>
                  <a:pt x="14622" y="37188"/>
                </a:lnTo>
                <a:lnTo>
                  <a:pt x="17368" y="40984"/>
                </a:lnTo>
                <a:lnTo>
                  <a:pt x="20152" y="44468"/>
                </a:lnTo>
                <a:lnTo>
                  <a:pt x="23912" y="48695"/>
                </a:lnTo>
                <a:lnTo>
                  <a:pt x="33170" y="58472"/>
                </a:lnTo>
                <a:lnTo>
                  <a:pt x="87256" y="112970"/>
                </a:lnTo>
                <a:lnTo>
                  <a:pt x="91509" y="116271"/>
                </a:lnTo>
                <a:lnTo>
                  <a:pt x="96248" y="119424"/>
                </a:lnTo>
                <a:lnTo>
                  <a:pt x="101313" y="122479"/>
                </a:lnTo>
                <a:lnTo>
                  <a:pt x="105642" y="125467"/>
                </a:lnTo>
                <a:lnTo>
                  <a:pt x="109481" y="128413"/>
                </a:lnTo>
                <a:lnTo>
                  <a:pt x="112992" y="131328"/>
                </a:lnTo>
                <a:lnTo>
                  <a:pt x="116286" y="134225"/>
                </a:lnTo>
                <a:lnTo>
                  <a:pt x="122486" y="139983"/>
                </a:lnTo>
                <a:lnTo>
                  <a:pt x="131331" y="148580"/>
                </a:lnTo>
                <a:lnTo>
                  <a:pt x="135179" y="151441"/>
                </a:lnTo>
                <a:lnTo>
                  <a:pt x="139649" y="154301"/>
                </a:lnTo>
                <a:lnTo>
                  <a:pt x="154305" y="16287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172"/>
          <p:cNvSpPr/>
          <p:nvPr/>
        </p:nvSpPr>
        <p:spPr>
          <a:xfrm>
            <a:off x="3689032" y="3617595"/>
            <a:ext cx="214314" cy="180023"/>
          </a:xfrm>
          <a:custGeom>
            <a:avLst/>
            <a:gdLst/>
            <a:ahLst/>
            <a:cxnLst/>
            <a:rect l="0" t="0" r="0" b="0"/>
            <a:pathLst>
              <a:path w="214314" h="180023">
                <a:moveTo>
                  <a:pt x="214313" y="0"/>
                </a:moveTo>
                <a:lnTo>
                  <a:pt x="200660" y="4550"/>
                </a:lnTo>
                <a:lnTo>
                  <a:pt x="194734" y="7796"/>
                </a:lnTo>
                <a:lnTo>
                  <a:pt x="188877" y="11865"/>
                </a:lnTo>
                <a:lnTo>
                  <a:pt x="183068" y="16482"/>
                </a:lnTo>
                <a:lnTo>
                  <a:pt x="175385" y="23370"/>
                </a:lnTo>
                <a:lnTo>
                  <a:pt x="156689" y="41184"/>
                </a:lnTo>
                <a:lnTo>
                  <a:pt x="107630" y="89599"/>
                </a:lnTo>
                <a:lnTo>
                  <a:pt x="100328" y="95927"/>
                </a:lnTo>
                <a:lnTo>
                  <a:pt x="92603" y="102051"/>
                </a:lnTo>
                <a:lnTo>
                  <a:pt x="84595" y="108039"/>
                </a:lnTo>
                <a:lnTo>
                  <a:pt x="77352" y="113936"/>
                </a:lnTo>
                <a:lnTo>
                  <a:pt x="70618" y="119772"/>
                </a:lnTo>
                <a:lnTo>
                  <a:pt x="64224" y="125568"/>
                </a:lnTo>
                <a:lnTo>
                  <a:pt x="52039" y="137088"/>
                </a:lnTo>
                <a:lnTo>
                  <a:pt x="28694" y="160006"/>
                </a:lnTo>
                <a:lnTo>
                  <a:pt x="24845" y="164773"/>
                </a:lnTo>
                <a:lnTo>
                  <a:pt x="22278" y="168903"/>
                </a:lnTo>
                <a:lnTo>
                  <a:pt x="20567" y="172610"/>
                </a:lnTo>
                <a:lnTo>
                  <a:pt x="18474" y="175080"/>
                </a:lnTo>
                <a:lnTo>
                  <a:pt x="16126" y="176728"/>
                </a:lnTo>
                <a:lnTo>
                  <a:pt x="10977" y="178558"/>
                </a:lnTo>
                <a:lnTo>
                  <a:pt x="8271" y="179046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173"/>
          <p:cNvSpPr/>
          <p:nvPr/>
        </p:nvSpPr>
        <p:spPr>
          <a:xfrm>
            <a:off x="4006215" y="3651885"/>
            <a:ext cx="214313" cy="8573"/>
          </a:xfrm>
          <a:custGeom>
            <a:avLst/>
            <a:gdLst/>
            <a:ahLst/>
            <a:cxnLst/>
            <a:rect l="0" t="0" r="0" b="0"/>
            <a:pathLst>
              <a:path w="214313" h="8573">
                <a:moveTo>
                  <a:pt x="0" y="8572"/>
                </a:moveTo>
                <a:lnTo>
                  <a:pt x="28414" y="8572"/>
                </a:lnTo>
                <a:lnTo>
                  <a:pt x="39897" y="7619"/>
                </a:lnTo>
                <a:lnTo>
                  <a:pt x="83153" y="2681"/>
                </a:lnTo>
                <a:lnTo>
                  <a:pt x="93535" y="1787"/>
                </a:lnTo>
                <a:lnTo>
                  <a:pt x="102361" y="1191"/>
                </a:lnTo>
                <a:lnTo>
                  <a:pt x="111103" y="794"/>
                </a:lnTo>
                <a:lnTo>
                  <a:pt x="119789" y="529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174"/>
          <p:cNvSpPr/>
          <p:nvPr/>
        </p:nvSpPr>
        <p:spPr>
          <a:xfrm>
            <a:off x="4040504" y="3686175"/>
            <a:ext cx="231459" cy="17146"/>
          </a:xfrm>
          <a:custGeom>
            <a:avLst/>
            <a:gdLst/>
            <a:ahLst/>
            <a:cxnLst/>
            <a:rect l="0" t="0" r="0" b="0"/>
            <a:pathLst>
              <a:path w="231459" h="17146">
                <a:moveTo>
                  <a:pt x="0" y="17145"/>
                </a:moveTo>
                <a:lnTo>
                  <a:pt x="31245" y="17145"/>
                </a:lnTo>
                <a:lnTo>
                  <a:pt x="38927" y="16192"/>
                </a:lnTo>
                <a:lnTo>
                  <a:pt x="47859" y="14604"/>
                </a:lnTo>
                <a:lnTo>
                  <a:pt x="57624" y="12594"/>
                </a:lnTo>
                <a:lnTo>
                  <a:pt x="66991" y="11253"/>
                </a:lnTo>
                <a:lnTo>
                  <a:pt x="76093" y="10359"/>
                </a:lnTo>
                <a:lnTo>
                  <a:pt x="85019" y="9764"/>
                </a:lnTo>
                <a:lnTo>
                  <a:pt x="92875" y="8414"/>
                </a:lnTo>
                <a:lnTo>
                  <a:pt x="100017" y="6562"/>
                </a:lnTo>
                <a:lnTo>
                  <a:pt x="106683" y="4374"/>
                </a:lnTo>
                <a:lnTo>
                  <a:pt x="113985" y="2916"/>
                </a:lnTo>
                <a:lnTo>
                  <a:pt x="121710" y="1944"/>
                </a:lnTo>
                <a:lnTo>
                  <a:pt x="129718" y="1296"/>
                </a:lnTo>
                <a:lnTo>
                  <a:pt x="139819" y="864"/>
                </a:lnTo>
                <a:lnTo>
                  <a:pt x="173932" y="256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175"/>
          <p:cNvSpPr/>
          <p:nvPr/>
        </p:nvSpPr>
        <p:spPr>
          <a:xfrm>
            <a:off x="4366259" y="3643312"/>
            <a:ext cx="111444" cy="8574"/>
          </a:xfrm>
          <a:custGeom>
            <a:avLst/>
            <a:gdLst/>
            <a:ahLst/>
            <a:cxnLst/>
            <a:rect l="0" t="0" r="0" b="0"/>
            <a:pathLst>
              <a:path w="111444" h="8574">
                <a:moveTo>
                  <a:pt x="0" y="8573"/>
                </a:moveTo>
                <a:lnTo>
                  <a:pt x="18204" y="8573"/>
                </a:lnTo>
                <a:lnTo>
                  <a:pt x="27376" y="7620"/>
                </a:lnTo>
                <a:lnTo>
                  <a:pt x="37301" y="6033"/>
                </a:lnTo>
                <a:lnTo>
                  <a:pt x="11144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176"/>
          <p:cNvSpPr/>
          <p:nvPr/>
        </p:nvSpPr>
        <p:spPr>
          <a:xfrm>
            <a:off x="4529182" y="3523297"/>
            <a:ext cx="171080" cy="274321"/>
          </a:xfrm>
          <a:custGeom>
            <a:avLst/>
            <a:gdLst/>
            <a:ahLst/>
            <a:cxnLst/>
            <a:rect l="0" t="0" r="0" b="0"/>
            <a:pathLst>
              <a:path w="171080" h="274321">
                <a:moveTo>
                  <a:pt x="85680" y="0"/>
                </a:moveTo>
                <a:lnTo>
                  <a:pt x="76579" y="9102"/>
                </a:lnTo>
                <a:lnTo>
                  <a:pt x="72945" y="13688"/>
                </a:lnTo>
                <a:lnTo>
                  <a:pt x="69570" y="18650"/>
                </a:lnTo>
                <a:lnTo>
                  <a:pt x="66367" y="23864"/>
                </a:lnTo>
                <a:lnTo>
                  <a:pt x="63280" y="28292"/>
                </a:lnTo>
                <a:lnTo>
                  <a:pt x="60269" y="32196"/>
                </a:lnTo>
                <a:lnTo>
                  <a:pt x="57309" y="35752"/>
                </a:lnTo>
                <a:lnTo>
                  <a:pt x="54384" y="40027"/>
                </a:lnTo>
                <a:lnTo>
                  <a:pt x="51481" y="44782"/>
                </a:lnTo>
                <a:lnTo>
                  <a:pt x="48593" y="49857"/>
                </a:lnTo>
                <a:lnTo>
                  <a:pt x="44763" y="55146"/>
                </a:lnTo>
                <a:lnTo>
                  <a:pt x="40304" y="60576"/>
                </a:lnTo>
                <a:lnTo>
                  <a:pt x="35428" y="66102"/>
                </a:lnTo>
                <a:lnTo>
                  <a:pt x="31223" y="71690"/>
                </a:lnTo>
                <a:lnTo>
                  <a:pt x="27468" y="77321"/>
                </a:lnTo>
                <a:lnTo>
                  <a:pt x="24012" y="82980"/>
                </a:lnTo>
                <a:lnTo>
                  <a:pt x="20756" y="90563"/>
                </a:lnTo>
                <a:lnTo>
                  <a:pt x="17632" y="99427"/>
                </a:lnTo>
                <a:lnTo>
                  <a:pt x="5775" y="136480"/>
                </a:lnTo>
                <a:lnTo>
                  <a:pt x="3835" y="144327"/>
                </a:lnTo>
                <a:lnTo>
                  <a:pt x="2542" y="151463"/>
                </a:lnTo>
                <a:lnTo>
                  <a:pt x="1680" y="158125"/>
                </a:lnTo>
                <a:lnTo>
                  <a:pt x="1105" y="164472"/>
                </a:lnTo>
                <a:lnTo>
                  <a:pt x="722" y="170608"/>
                </a:lnTo>
                <a:lnTo>
                  <a:pt x="296" y="182506"/>
                </a:lnTo>
                <a:lnTo>
                  <a:pt x="0" y="206855"/>
                </a:lnTo>
                <a:lnTo>
                  <a:pt x="937" y="211246"/>
                </a:lnTo>
                <a:lnTo>
                  <a:pt x="2515" y="216078"/>
                </a:lnTo>
                <a:lnTo>
                  <a:pt x="4519" y="221205"/>
                </a:lnTo>
                <a:lnTo>
                  <a:pt x="7760" y="226527"/>
                </a:lnTo>
                <a:lnTo>
                  <a:pt x="11826" y="231981"/>
                </a:lnTo>
                <a:lnTo>
                  <a:pt x="16441" y="237521"/>
                </a:lnTo>
                <a:lnTo>
                  <a:pt x="20471" y="242168"/>
                </a:lnTo>
                <a:lnTo>
                  <a:pt x="24110" y="246218"/>
                </a:lnTo>
                <a:lnTo>
                  <a:pt x="27488" y="249870"/>
                </a:lnTo>
                <a:lnTo>
                  <a:pt x="30693" y="252305"/>
                </a:lnTo>
                <a:lnTo>
                  <a:pt x="33782" y="253929"/>
                </a:lnTo>
                <a:lnTo>
                  <a:pt x="36794" y="255011"/>
                </a:lnTo>
                <a:lnTo>
                  <a:pt x="39755" y="255732"/>
                </a:lnTo>
                <a:lnTo>
                  <a:pt x="42680" y="256213"/>
                </a:lnTo>
                <a:lnTo>
                  <a:pt x="45584" y="256534"/>
                </a:lnTo>
                <a:lnTo>
                  <a:pt x="49424" y="256748"/>
                </a:lnTo>
                <a:lnTo>
                  <a:pt x="58771" y="256985"/>
                </a:lnTo>
                <a:lnTo>
                  <a:pt x="91541" y="257159"/>
                </a:lnTo>
                <a:lnTo>
                  <a:pt x="96255" y="256212"/>
                </a:lnTo>
                <a:lnTo>
                  <a:pt x="100350" y="254628"/>
                </a:lnTo>
                <a:lnTo>
                  <a:pt x="104033" y="252619"/>
                </a:lnTo>
                <a:lnTo>
                  <a:pt x="118317" y="245242"/>
                </a:lnTo>
                <a:lnTo>
                  <a:pt x="124583" y="241600"/>
                </a:lnTo>
                <a:lnTo>
                  <a:pt x="139165" y="232472"/>
                </a:lnTo>
                <a:lnTo>
                  <a:pt x="146102" y="226419"/>
                </a:lnTo>
                <a:lnTo>
                  <a:pt x="152631" y="219526"/>
                </a:lnTo>
                <a:lnTo>
                  <a:pt x="158889" y="212073"/>
                </a:lnTo>
                <a:lnTo>
                  <a:pt x="163061" y="205200"/>
                </a:lnTo>
                <a:lnTo>
                  <a:pt x="165843" y="198713"/>
                </a:lnTo>
                <a:lnTo>
                  <a:pt x="170306" y="183715"/>
                </a:lnTo>
                <a:lnTo>
                  <a:pt x="171079" y="176566"/>
                </a:lnTo>
                <a:lnTo>
                  <a:pt x="168330" y="174860"/>
                </a:lnTo>
                <a:lnTo>
                  <a:pt x="163640" y="173724"/>
                </a:lnTo>
                <a:lnTo>
                  <a:pt x="157656" y="172966"/>
                </a:lnTo>
                <a:lnTo>
                  <a:pt x="152714" y="172461"/>
                </a:lnTo>
                <a:lnTo>
                  <a:pt x="148467" y="172124"/>
                </a:lnTo>
                <a:lnTo>
                  <a:pt x="144683" y="171899"/>
                </a:lnTo>
                <a:lnTo>
                  <a:pt x="138350" y="173654"/>
                </a:lnTo>
                <a:lnTo>
                  <a:pt x="130319" y="176730"/>
                </a:lnTo>
                <a:lnTo>
                  <a:pt x="121154" y="180685"/>
                </a:lnTo>
                <a:lnTo>
                  <a:pt x="111234" y="186179"/>
                </a:lnTo>
                <a:lnTo>
                  <a:pt x="100811" y="192699"/>
                </a:lnTo>
                <a:lnTo>
                  <a:pt x="90053" y="199904"/>
                </a:lnTo>
                <a:lnTo>
                  <a:pt x="80975" y="206612"/>
                </a:lnTo>
                <a:lnTo>
                  <a:pt x="73018" y="212989"/>
                </a:lnTo>
                <a:lnTo>
                  <a:pt x="65809" y="219145"/>
                </a:lnTo>
                <a:lnTo>
                  <a:pt x="59098" y="226107"/>
                </a:lnTo>
                <a:lnTo>
                  <a:pt x="52718" y="233605"/>
                </a:lnTo>
                <a:lnTo>
                  <a:pt x="46561" y="241462"/>
                </a:lnTo>
                <a:lnTo>
                  <a:pt x="41502" y="248605"/>
                </a:lnTo>
                <a:lnTo>
                  <a:pt x="37179" y="255271"/>
                </a:lnTo>
                <a:lnTo>
                  <a:pt x="17100" y="27432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177"/>
          <p:cNvSpPr/>
          <p:nvPr/>
        </p:nvSpPr>
        <p:spPr>
          <a:xfrm>
            <a:off x="4340542" y="3617595"/>
            <a:ext cx="137161" cy="25718"/>
          </a:xfrm>
          <a:custGeom>
            <a:avLst/>
            <a:gdLst/>
            <a:ahLst/>
            <a:cxnLst/>
            <a:rect l="0" t="0" r="0" b="0"/>
            <a:pathLst>
              <a:path w="137161" h="25718">
                <a:moveTo>
                  <a:pt x="0" y="25717"/>
                </a:moveTo>
                <a:lnTo>
                  <a:pt x="13653" y="25717"/>
                </a:lnTo>
                <a:lnTo>
                  <a:pt x="20532" y="24764"/>
                </a:lnTo>
                <a:lnTo>
                  <a:pt x="27975" y="23177"/>
                </a:lnTo>
                <a:lnTo>
                  <a:pt x="35795" y="21167"/>
                </a:lnTo>
                <a:lnTo>
                  <a:pt x="42914" y="19825"/>
                </a:lnTo>
                <a:lnTo>
                  <a:pt x="49564" y="18932"/>
                </a:lnTo>
                <a:lnTo>
                  <a:pt x="55903" y="18336"/>
                </a:lnTo>
                <a:lnTo>
                  <a:pt x="62033" y="16987"/>
                </a:lnTo>
                <a:lnTo>
                  <a:pt x="68026" y="15134"/>
                </a:lnTo>
                <a:lnTo>
                  <a:pt x="73925" y="12947"/>
                </a:lnTo>
                <a:lnTo>
                  <a:pt x="79763" y="11488"/>
                </a:lnTo>
                <a:lnTo>
                  <a:pt x="85561" y="10516"/>
                </a:lnTo>
                <a:lnTo>
                  <a:pt x="91331" y="9868"/>
                </a:lnTo>
                <a:lnTo>
                  <a:pt x="98987" y="8484"/>
                </a:lnTo>
                <a:lnTo>
                  <a:pt x="107901" y="6608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178"/>
          <p:cNvSpPr/>
          <p:nvPr/>
        </p:nvSpPr>
        <p:spPr>
          <a:xfrm>
            <a:off x="1057274" y="3926204"/>
            <a:ext cx="480061" cy="51437"/>
          </a:xfrm>
          <a:custGeom>
            <a:avLst/>
            <a:gdLst/>
            <a:ahLst/>
            <a:cxnLst/>
            <a:rect l="0" t="0" r="0" b="0"/>
            <a:pathLst>
              <a:path w="480061" h="51437">
                <a:moveTo>
                  <a:pt x="0" y="51436"/>
                </a:moveTo>
                <a:lnTo>
                  <a:pt x="4551" y="46885"/>
                </a:lnTo>
                <a:lnTo>
                  <a:pt x="7797" y="46497"/>
                </a:lnTo>
                <a:lnTo>
                  <a:pt x="11866" y="47191"/>
                </a:lnTo>
                <a:lnTo>
                  <a:pt x="16483" y="48606"/>
                </a:lnTo>
                <a:lnTo>
                  <a:pt x="21466" y="48597"/>
                </a:lnTo>
                <a:lnTo>
                  <a:pt x="26693" y="47638"/>
                </a:lnTo>
                <a:lnTo>
                  <a:pt x="32083" y="46046"/>
                </a:lnTo>
                <a:lnTo>
                  <a:pt x="39487" y="44985"/>
                </a:lnTo>
                <a:lnTo>
                  <a:pt x="48232" y="44278"/>
                </a:lnTo>
                <a:lnTo>
                  <a:pt x="57872" y="43806"/>
                </a:lnTo>
                <a:lnTo>
                  <a:pt x="67157" y="42539"/>
                </a:lnTo>
                <a:lnTo>
                  <a:pt x="76204" y="40743"/>
                </a:lnTo>
                <a:lnTo>
                  <a:pt x="150530" y="22992"/>
                </a:lnTo>
                <a:lnTo>
                  <a:pt x="171791" y="18185"/>
                </a:lnTo>
                <a:lnTo>
                  <a:pt x="189775" y="14982"/>
                </a:lnTo>
                <a:lnTo>
                  <a:pt x="205574" y="12845"/>
                </a:lnTo>
                <a:lnTo>
                  <a:pt x="219917" y="11421"/>
                </a:lnTo>
                <a:lnTo>
                  <a:pt x="234241" y="9519"/>
                </a:lnTo>
                <a:lnTo>
                  <a:pt x="248554" y="7299"/>
                </a:lnTo>
                <a:lnTo>
                  <a:pt x="262858" y="4866"/>
                </a:lnTo>
                <a:lnTo>
                  <a:pt x="276204" y="3244"/>
                </a:lnTo>
                <a:lnTo>
                  <a:pt x="288911" y="2163"/>
                </a:lnTo>
                <a:lnTo>
                  <a:pt x="301192" y="1442"/>
                </a:lnTo>
                <a:lnTo>
                  <a:pt x="332619" y="641"/>
                </a:lnTo>
                <a:lnTo>
                  <a:pt x="48006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179"/>
          <p:cNvSpPr/>
          <p:nvPr/>
        </p:nvSpPr>
        <p:spPr>
          <a:xfrm>
            <a:off x="1271587" y="3986317"/>
            <a:ext cx="222886" cy="188338"/>
          </a:xfrm>
          <a:custGeom>
            <a:avLst/>
            <a:gdLst/>
            <a:ahLst/>
            <a:cxnLst/>
            <a:rect l="0" t="0" r="0" b="0"/>
            <a:pathLst>
              <a:path w="222886" h="188338">
                <a:moveTo>
                  <a:pt x="0" y="8468"/>
                </a:moveTo>
                <a:lnTo>
                  <a:pt x="9102" y="3917"/>
                </a:lnTo>
                <a:lnTo>
                  <a:pt x="13688" y="2576"/>
                </a:lnTo>
                <a:lnTo>
                  <a:pt x="18650" y="1682"/>
                </a:lnTo>
                <a:lnTo>
                  <a:pt x="23863" y="1087"/>
                </a:lnTo>
                <a:lnTo>
                  <a:pt x="30197" y="690"/>
                </a:lnTo>
                <a:lnTo>
                  <a:pt x="44853" y="248"/>
                </a:lnTo>
                <a:lnTo>
                  <a:pt x="60068" y="0"/>
                </a:lnTo>
                <a:lnTo>
                  <a:pt x="67668" y="917"/>
                </a:lnTo>
                <a:lnTo>
                  <a:pt x="77497" y="2482"/>
                </a:lnTo>
                <a:lnTo>
                  <a:pt x="88812" y="4477"/>
                </a:lnTo>
                <a:lnTo>
                  <a:pt x="97308" y="7712"/>
                </a:lnTo>
                <a:lnTo>
                  <a:pt x="103924" y="11774"/>
                </a:lnTo>
                <a:lnTo>
                  <a:pt x="109288" y="16387"/>
                </a:lnTo>
                <a:lnTo>
                  <a:pt x="112864" y="20415"/>
                </a:lnTo>
                <a:lnTo>
                  <a:pt x="115247" y="24052"/>
                </a:lnTo>
                <a:lnTo>
                  <a:pt x="116837" y="27430"/>
                </a:lnTo>
                <a:lnTo>
                  <a:pt x="117896" y="31586"/>
                </a:lnTo>
                <a:lnTo>
                  <a:pt x="118602" y="36263"/>
                </a:lnTo>
                <a:lnTo>
                  <a:pt x="119073" y="41285"/>
                </a:lnTo>
                <a:lnTo>
                  <a:pt x="117482" y="46538"/>
                </a:lnTo>
                <a:lnTo>
                  <a:pt x="114516" y="51946"/>
                </a:lnTo>
                <a:lnTo>
                  <a:pt x="110634" y="57456"/>
                </a:lnTo>
                <a:lnTo>
                  <a:pt x="105189" y="65891"/>
                </a:lnTo>
                <a:lnTo>
                  <a:pt x="91518" y="87964"/>
                </a:lnTo>
                <a:lnTo>
                  <a:pt x="82919" y="100518"/>
                </a:lnTo>
                <a:lnTo>
                  <a:pt x="73377" y="113649"/>
                </a:lnTo>
                <a:lnTo>
                  <a:pt x="63206" y="127166"/>
                </a:lnTo>
                <a:lnTo>
                  <a:pt x="55472" y="137130"/>
                </a:lnTo>
                <a:lnTo>
                  <a:pt x="49364" y="144725"/>
                </a:lnTo>
                <a:lnTo>
                  <a:pt x="44339" y="150741"/>
                </a:lnTo>
                <a:lnTo>
                  <a:pt x="39084" y="155704"/>
                </a:lnTo>
                <a:lnTo>
                  <a:pt x="33676" y="159965"/>
                </a:lnTo>
                <a:lnTo>
                  <a:pt x="28166" y="163759"/>
                </a:lnTo>
                <a:lnTo>
                  <a:pt x="24492" y="167240"/>
                </a:lnTo>
                <a:lnTo>
                  <a:pt x="22043" y="170513"/>
                </a:lnTo>
                <a:lnTo>
                  <a:pt x="20410" y="173648"/>
                </a:lnTo>
                <a:lnTo>
                  <a:pt x="19322" y="176690"/>
                </a:lnTo>
                <a:lnTo>
                  <a:pt x="18596" y="179671"/>
                </a:lnTo>
                <a:lnTo>
                  <a:pt x="18112" y="182611"/>
                </a:lnTo>
                <a:lnTo>
                  <a:pt x="19695" y="184571"/>
                </a:lnTo>
                <a:lnTo>
                  <a:pt x="22655" y="185877"/>
                </a:lnTo>
                <a:lnTo>
                  <a:pt x="26533" y="186748"/>
                </a:lnTo>
                <a:lnTo>
                  <a:pt x="31976" y="187329"/>
                </a:lnTo>
                <a:lnTo>
                  <a:pt x="38463" y="187716"/>
                </a:lnTo>
                <a:lnTo>
                  <a:pt x="52337" y="188146"/>
                </a:lnTo>
                <a:lnTo>
                  <a:pt x="64853" y="188337"/>
                </a:lnTo>
                <a:lnTo>
                  <a:pt x="70858" y="187436"/>
                </a:lnTo>
                <a:lnTo>
                  <a:pt x="76766" y="185882"/>
                </a:lnTo>
                <a:lnTo>
                  <a:pt x="104487" y="176545"/>
                </a:lnTo>
                <a:lnTo>
                  <a:pt x="138514" y="163496"/>
                </a:lnTo>
                <a:lnTo>
                  <a:pt x="177767" y="147854"/>
                </a:lnTo>
                <a:lnTo>
                  <a:pt x="222885" y="12848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180"/>
          <p:cNvSpPr/>
          <p:nvPr/>
        </p:nvSpPr>
        <p:spPr>
          <a:xfrm>
            <a:off x="1785937" y="3874770"/>
            <a:ext cx="300039" cy="77153"/>
          </a:xfrm>
          <a:custGeom>
            <a:avLst/>
            <a:gdLst/>
            <a:ahLst/>
            <a:cxnLst/>
            <a:rect l="0" t="0" r="0" b="0"/>
            <a:pathLst>
              <a:path w="300039" h="77153">
                <a:moveTo>
                  <a:pt x="0" y="77152"/>
                </a:moveTo>
                <a:lnTo>
                  <a:pt x="9102" y="68050"/>
                </a:lnTo>
                <a:lnTo>
                  <a:pt x="13688" y="65369"/>
                </a:lnTo>
                <a:lnTo>
                  <a:pt x="18650" y="63582"/>
                </a:lnTo>
                <a:lnTo>
                  <a:pt x="23863" y="62390"/>
                </a:lnTo>
                <a:lnTo>
                  <a:pt x="29244" y="60643"/>
                </a:lnTo>
                <a:lnTo>
                  <a:pt x="34736" y="58526"/>
                </a:lnTo>
                <a:lnTo>
                  <a:pt x="40302" y="56162"/>
                </a:lnTo>
                <a:lnTo>
                  <a:pt x="47823" y="54587"/>
                </a:lnTo>
                <a:lnTo>
                  <a:pt x="56647" y="53536"/>
                </a:lnTo>
                <a:lnTo>
                  <a:pt x="66340" y="52835"/>
                </a:lnTo>
                <a:lnTo>
                  <a:pt x="75659" y="51416"/>
                </a:lnTo>
                <a:lnTo>
                  <a:pt x="84729" y="49517"/>
                </a:lnTo>
                <a:lnTo>
                  <a:pt x="93634" y="47299"/>
                </a:lnTo>
                <a:lnTo>
                  <a:pt x="138022" y="35075"/>
                </a:lnTo>
                <a:lnTo>
                  <a:pt x="164213" y="27336"/>
                </a:lnTo>
                <a:lnTo>
                  <a:pt x="175198" y="23939"/>
                </a:lnTo>
                <a:lnTo>
                  <a:pt x="188236" y="20722"/>
                </a:lnTo>
                <a:lnTo>
                  <a:pt x="202643" y="17624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181"/>
          <p:cNvSpPr/>
          <p:nvPr/>
        </p:nvSpPr>
        <p:spPr>
          <a:xfrm>
            <a:off x="1871662" y="3986335"/>
            <a:ext cx="180023" cy="153926"/>
          </a:xfrm>
          <a:custGeom>
            <a:avLst/>
            <a:gdLst/>
            <a:ahLst/>
            <a:cxnLst/>
            <a:rect l="0" t="0" r="0" b="0"/>
            <a:pathLst>
              <a:path w="180023" h="153926">
                <a:moveTo>
                  <a:pt x="0" y="25594"/>
                </a:moveTo>
                <a:lnTo>
                  <a:pt x="4551" y="16493"/>
                </a:lnTo>
                <a:lnTo>
                  <a:pt x="7796" y="13812"/>
                </a:lnTo>
                <a:lnTo>
                  <a:pt x="11865" y="12024"/>
                </a:lnTo>
                <a:lnTo>
                  <a:pt x="16483" y="10833"/>
                </a:lnTo>
                <a:lnTo>
                  <a:pt x="21466" y="9086"/>
                </a:lnTo>
                <a:lnTo>
                  <a:pt x="26693" y="6969"/>
                </a:lnTo>
                <a:lnTo>
                  <a:pt x="32083" y="4605"/>
                </a:lnTo>
                <a:lnTo>
                  <a:pt x="37581" y="3029"/>
                </a:lnTo>
                <a:lnTo>
                  <a:pt x="43151" y="1978"/>
                </a:lnTo>
                <a:lnTo>
                  <a:pt x="48770" y="1278"/>
                </a:lnTo>
                <a:lnTo>
                  <a:pt x="55374" y="811"/>
                </a:lnTo>
                <a:lnTo>
                  <a:pt x="62633" y="500"/>
                </a:lnTo>
                <a:lnTo>
                  <a:pt x="80225" y="154"/>
                </a:lnTo>
                <a:lnTo>
                  <a:pt x="103918" y="0"/>
                </a:lnTo>
                <a:lnTo>
                  <a:pt x="113093" y="912"/>
                </a:lnTo>
                <a:lnTo>
                  <a:pt x="120163" y="2472"/>
                </a:lnTo>
                <a:lnTo>
                  <a:pt x="125829" y="4464"/>
                </a:lnTo>
                <a:lnTo>
                  <a:pt x="130559" y="6746"/>
                </a:lnTo>
                <a:lnTo>
                  <a:pt x="134664" y="9218"/>
                </a:lnTo>
                <a:lnTo>
                  <a:pt x="138353" y="11820"/>
                </a:lnTo>
                <a:lnTo>
                  <a:pt x="140813" y="15459"/>
                </a:lnTo>
                <a:lnTo>
                  <a:pt x="142453" y="19790"/>
                </a:lnTo>
                <a:lnTo>
                  <a:pt x="143546" y="24582"/>
                </a:lnTo>
                <a:lnTo>
                  <a:pt x="143322" y="29682"/>
                </a:lnTo>
                <a:lnTo>
                  <a:pt x="142221" y="34987"/>
                </a:lnTo>
                <a:lnTo>
                  <a:pt x="140534" y="40429"/>
                </a:lnTo>
                <a:lnTo>
                  <a:pt x="138457" y="45961"/>
                </a:lnTo>
                <a:lnTo>
                  <a:pt x="136119" y="51555"/>
                </a:lnTo>
                <a:lnTo>
                  <a:pt x="133609" y="57189"/>
                </a:lnTo>
                <a:lnTo>
                  <a:pt x="128125" y="63803"/>
                </a:lnTo>
                <a:lnTo>
                  <a:pt x="120659" y="71069"/>
                </a:lnTo>
                <a:lnTo>
                  <a:pt x="111872" y="78771"/>
                </a:lnTo>
                <a:lnTo>
                  <a:pt x="105061" y="85811"/>
                </a:lnTo>
                <a:lnTo>
                  <a:pt x="99568" y="92409"/>
                </a:lnTo>
                <a:lnTo>
                  <a:pt x="74807" y="125788"/>
                </a:lnTo>
                <a:lnTo>
                  <a:pt x="70826" y="133347"/>
                </a:lnTo>
                <a:lnTo>
                  <a:pt x="69125" y="139340"/>
                </a:lnTo>
                <a:lnTo>
                  <a:pt x="68943" y="144287"/>
                </a:lnTo>
                <a:lnTo>
                  <a:pt x="69775" y="147585"/>
                </a:lnTo>
                <a:lnTo>
                  <a:pt x="71282" y="149785"/>
                </a:lnTo>
                <a:lnTo>
                  <a:pt x="73238" y="151250"/>
                </a:lnTo>
                <a:lnTo>
                  <a:pt x="75496" y="152227"/>
                </a:lnTo>
                <a:lnTo>
                  <a:pt x="80544" y="153313"/>
                </a:lnTo>
                <a:lnTo>
                  <a:pt x="84176" y="153603"/>
                </a:lnTo>
                <a:lnTo>
                  <a:pt x="88502" y="153796"/>
                </a:lnTo>
                <a:lnTo>
                  <a:pt x="93292" y="153925"/>
                </a:lnTo>
                <a:lnTo>
                  <a:pt x="98389" y="153058"/>
                </a:lnTo>
                <a:lnTo>
                  <a:pt x="103693" y="151528"/>
                </a:lnTo>
                <a:lnTo>
                  <a:pt x="109134" y="149555"/>
                </a:lnTo>
                <a:lnTo>
                  <a:pt x="114666" y="147287"/>
                </a:lnTo>
                <a:lnTo>
                  <a:pt x="120259" y="144823"/>
                </a:lnTo>
                <a:lnTo>
                  <a:pt x="131553" y="139545"/>
                </a:lnTo>
                <a:lnTo>
                  <a:pt x="142923" y="134024"/>
                </a:lnTo>
                <a:lnTo>
                  <a:pt x="149575" y="131219"/>
                </a:lnTo>
                <a:lnTo>
                  <a:pt x="156866" y="128396"/>
                </a:lnTo>
                <a:lnTo>
                  <a:pt x="180022" y="11989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182"/>
          <p:cNvSpPr/>
          <p:nvPr/>
        </p:nvSpPr>
        <p:spPr>
          <a:xfrm>
            <a:off x="1477327" y="4380547"/>
            <a:ext cx="137161" cy="231458"/>
          </a:xfrm>
          <a:custGeom>
            <a:avLst/>
            <a:gdLst/>
            <a:ahLst/>
            <a:cxnLst/>
            <a:rect l="0" t="0" r="0" b="0"/>
            <a:pathLst>
              <a:path w="137161" h="231458">
                <a:moveTo>
                  <a:pt x="0" y="0"/>
                </a:moveTo>
                <a:lnTo>
                  <a:pt x="9102" y="4551"/>
                </a:lnTo>
                <a:lnTo>
                  <a:pt x="12735" y="6844"/>
                </a:lnTo>
                <a:lnTo>
                  <a:pt x="16110" y="9325"/>
                </a:lnTo>
                <a:lnTo>
                  <a:pt x="19313" y="11932"/>
                </a:lnTo>
                <a:lnTo>
                  <a:pt x="21447" y="15574"/>
                </a:lnTo>
                <a:lnTo>
                  <a:pt x="22871" y="19908"/>
                </a:lnTo>
                <a:lnTo>
                  <a:pt x="23820" y="24702"/>
                </a:lnTo>
                <a:lnTo>
                  <a:pt x="25405" y="29803"/>
                </a:lnTo>
                <a:lnTo>
                  <a:pt x="27414" y="35109"/>
                </a:lnTo>
                <a:lnTo>
                  <a:pt x="29706" y="40551"/>
                </a:lnTo>
                <a:lnTo>
                  <a:pt x="32187" y="46084"/>
                </a:lnTo>
                <a:lnTo>
                  <a:pt x="37483" y="57312"/>
                </a:lnTo>
                <a:lnTo>
                  <a:pt x="40229" y="63925"/>
                </a:lnTo>
                <a:lnTo>
                  <a:pt x="43012" y="71192"/>
                </a:lnTo>
                <a:lnTo>
                  <a:pt x="45819" y="78894"/>
                </a:lnTo>
                <a:lnTo>
                  <a:pt x="48644" y="85933"/>
                </a:lnTo>
                <a:lnTo>
                  <a:pt x="51479" y="92532"/>
                </a:lnTo>
                <a:lnTo>
                  <a:pt x="54322" y="98836"/>
                </a:lnTo>
                <a:lnTo>
                  <a:pt x="67424" y="130461"/>
                </a:lnTo>
                <a:lnTo>
                  <a:pt x="75369" y="151328"/>
                </a:lnTo>
                <a:lnTo>
                  <a:pt x="78821" y="160893"/>
                </a:lnTo>
                <a:lnTo>
                  <a:pt x="82075" y="168222"/>
                </a:lnTo>
                <a:lnTo>
                  <a:pt x="85197" y="174061"/>
                </a:lnTo>
                <a:lnTo>
                  <a:pt x="88230" y="178906"/>
                </a:lnTo>
                <a:lnTo>
                  <a:pt x="91205" y="184041"/>
                </a:lnTo>
                <a:lnTo>
                  <a:pt x="97051" y="194826"/>
                </a:lnTo>
                <a:lnTo>
                  <a:pt x="99943" y="199416"/>
                </a:lnTo>
                <a:lnTo>
                  <a:pt x="102824" y="203430"/>
                </a:lnTo>
                <a:lnTo>
                  <a:pt x="105697" y="207057"/>
                </a:lnTo>
                <a:lnTo>
                  <a:pt x="108564" y="210428"/>
                </a:lnTo>
                <a:lnTo>
                  <a:pt x="111429" y="213628"/>
                </a:lnTo>
                <a:lnTo>
                  <a:pt x="117151" y="219723"/>
                </a:lnTo>
                <a:lnTo>
                  <a:pt x="122870" y="225607"/>
                </a:lnTo>
                <a:lnTo>
                  <a:pt x="125728" y="227558"/>
                </a:lnTo>
                <a:lnTo>
                  <a:pt x="128586" y="228858"/>
                </a:lnTo>
                <a:lnTo>
                  <a:pt x="137160" y="23145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183"/>
          <p:cNvSpPr/>
          <p:nvPr/>
        </p:nvSpPr>
        <p:spPr>
          <a:xfrm>
            <a:off x="1400174" y="4346257"/>
            <a:ext cx="231459" cy="300039"/>
          </a:xfrm>
          <a:custGeom>
            <a:avLst/>
            <a:gdLst/>
            <a:ahLst/>
            <a:cxnLst/>
            <a:rect l="0" t="0" r="0" b="0"/>
            <a:pathLst>
              <a:path w="231459" h="300039">
                <a:moveTo>
                  <a:pt x="231458" y="0"/>
                </a:moveTo>
                <a:lnTo>
                  <a:pt x="222356" y="4551"/>
                </a:lnTo>
                <a:lnTo>
                  <a:pt x="215348" y="9325"/>
                </a:lnTo>
                <a:lnTo>
                  <a:pt x="212145" y="11932"/>
                </a:lnTo>
                <a:lnTo>
                  <a:pt x="208105" y="16527"/>
                </a:lnTo>
                <a:lnTo>
                  <a:pt x="203507" y="22448"/>
                </a:lnTo>
                <a:lnTo>
                  <a:pt x="198536" y="29253"/>
                </a:lnTo>
                <a:lnTo>
                  <a:pt x="194270" y="36647"/>
                </a:lnTo>
                <a:lnTo>
                  <a:pt x="190474" y="44434"/>
                </a:lnTo>
                <a:lnTo>
                  <a:pt x="186990" y="52483"/>
                </a:lnTo>
                <a:lnTo>
                  <a:pt x="181810" y="61658"/>
                </a:lnTo>
                <a:lnTo>
                  <a:pt x="175499" y="71586"/>
                </a:lnTo>
                <a:lnTo>
                  <a:pt x="168435" y="82014"/>
                </a:lnTo>
                <a:lnTo>
                  <a:pt x="161820" y="92776"/>
                </a:lnTo>
                <a:lnTo>
                  <a:pt x="155505" y="103761"/>
                </a:lnTo>
                <a:lnTo>
                  <a:pt x="149390" y="114894"/>
                </a:lnTo>
                <a:lnTo>
                  <a:pt x="140551" y="128984"/>
                </a:lnTo>
                <a:lnTo>
                  <a:pt x="92228" y="200524"/>
                </a:lnTo>
                <a:lnTo>
                  <a:pt x="85298" y="209883"/>
                </a:lnTo>
                <a:lnTo>
                  <a:pt x="78773" y="218027"/>
                </a:lnTo>
                <a:lnTo>
                  <a:pt x="72518" y="225362"/>
                </a:lnTo>
                <a:lnTo>
                  <a:pt x="66443" y="232156"/>
                </a:lnTo>
                <a:lnTo>
                  <a:pt x="54613" y="244786"/>
                </a:lnTo>
                <a:lnTo>
                  <a:pt x="48791" y="251773"/>
                </a:lnTo>
                <a:lnTo>
                  <a:pt x="43005" y="259289"/>
                </a:lnTo>
                <a:lnTo>
                  <a:pt x="37243" y="267157"/>
                </a:lnTo>
                <a:lnTo>
                  <a:pt x="31496" y="273354"/>
                </a:lnTo>
                <a:lnTo>
                  <a:pt x="25760" y="278439"/>
                </a:lnTo>
                <a:lnTo>
                  <a:pt x="11968" y="288892"/>
                </a:lnTo>
                <a:lnTo>
                  <a:pt x="7542" y="292862"/>
                </a:lnTo>
                <a:lnTo>
                  <a:pt x="0" y="30003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184"/>
          <p:cNvSpPr/>
          <p:nvPr/>
        </p:nvSpPr>
        <p:spPr>
          <a:xfrm>
            <a:off x="1665922" y="4389120"/>
            <a:ext cx="240031" cy="42863"/>
          </a:xfrm>
          <a:custGeom>
            <a:avLst/>
            <a:gdLst/>
            <a:ahLst/>
            <a:cxnLst/>
            <a:rect l="0" t="0" r="0" b="0"/>
            <a:pathLst>
              <a:path w="240031" h="42863">
                <a:moveTo>
                  <a:pt x="0" y="42862"/>
                </a:moveTo>
                <a:lnTo>
                  <a:pt x="13652" y="38312"/>
                </a:lnTo>
                <a:lnTo>
                  <a:pt x="18627" y="36018"/>
                </a:lnTo>
                <a:lnTo>
                  <a:pt x="22895" y="33537"/>
                </a:lnTo>
                <a:lnTo>
                  <a:pt x="26694" y="30931"/>
                </a:lnTo>
                <a:lnTo>
                  <a:pt x="32083" y="28240"/>
                </a:lnTo>
                <a:lnTo>
                  <a:pt x="38534" y="25494"/>
                </a:lnTo>
                <a:lnTo>
                  <a:pt x="45692" y="22711"/>
                </a:lnTo>
                <a:lnTo>
                  <a:pt x="55226" y="19903"/>
                </a:lnTo>
                <a:lnTo>
                  <a:pt x="66345" y="17079"/>
                </a:lnTo>
                <a:lnTo>
                  <a:pt x="78520" y="14243"/>
                </a:lnTo>
                <a:lnTo>
                  <a:pt x="89494" y="11400"/>
                </a:lnTo>
                <a:lnTo>
                  <a:pt x="99668" y="8553"/>
                </a:lnTo>
                <a:lnTo>
                  <a:pt x="109308" y="5702"/>
                </a:lnTo>
                <a:lnTo>
                  <a:pt x="117639" y="3801"/>
                </a:lnTo>
                <a:lnTo>
                  <a:pt x="125099" y="2534"/>
                </a:lnTo>
                <a:lnTo>
                  <a:pt x="131977" y="1689"/>
                </a:lnTo>
                <a:lnTo>
                  <a:pt x="144182" y="1126"/>
                </a:lnTo>
                <a:lnTo>
                  <a:pt x="193004" y="333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185"/>
          <p:cNvSpPr/>
          <p:nvPr/>
        </p:nvSpPr>
        <p:spPr>
          <a:xfrm>
            <a:off x="1725929" y="4457700"/>
            <a:ext cx="214314" cy="39229"/>
          </a:xfrm>
          <a:custGeom>
            <a:avLst/>
            <a:gdLst/>
            <a:ahLst/>
            <a:cxnLst/>
            <a:rect l="0" t="0" r="0" b="0"/>
            <a:pathLst>
              <a:path w="214314" h="39229">
                <a:moveTo>
                  <a:pt x="0" y="34290"/>
                </a:moveTo>
                <a:lnTo>
                  <a:pt x="0" y="38841"/>
                </a:lnTo>
                <a:lnTo>
                  <a:pt x="953" y="39228"/>
                </a:lnTo>
                <a:lnTo>
                  <a:pt x="2540" y="38534"/>
                </a:lnTo>
                <a:lnTo>
                  <a:pt x="4552" y="37120"/>
                </a:lnTo>
                <a:lnTo>
                  <a:pt x="7797" y="36176"/>
                </a:lnTo>
                <a:lnTo>
                  <a:pt x="11866" y="35547"/>
                </a:lnTo>
                <a:lnTo>
                  <a:pt x="16483" y="35128"/>
                </a:lnTo>
                <a:lnTo>
                  <a:pt x="21466" y="34849"/>
                </a:lnTo>
                <a:lnTo>
                  <a:pt x="32083" y="34538"/>
                </a:lnTo>
                <a:lnTo>
                  <a:pt x="37581" y="33502"/>
                </a:lnTo>
                <a:lnTo>
                  <a:pt x="43152" y="31860"/>
                </a:lnTo>
                <a:lnTo>
                  <a:pt x="48771" y="29812"/>
                </a:lnTo>
                <a:lnTo>
                  <a:pt x="55374" y="28447"/>
                </a:lnTo>
                <a:lnTo>
                  <a:pt x="62634" y="27537"/>
                </a:lnTo>
                <a:lnTo>
                  <a:pt x="70331" y="26930"/>
                </a:lnTo>
                <a:lnTo>
                  <a:pt x="78320" y="25574"/>
                </a:lnTo>
                <a:lnTo>
                  <a:pt x="86503" y="23716"/>
                </a:lnTo>
                <a:lnTo>
                  <a:pt x="94817" y="21526"/>
                </a:lnTo>
                <a:lnTo>
                  <a:pt x="116753" y="16552"/>
                </a:lnTo>
                <a:lnTo>
                  <a:pt x="129271" y="13892"/>
                </a:lnTo>
                <a:lnTo>
                  <a:pt x="158419" y="8396"/>
                </a:lnTo>
                <a:lnTo>
                  <a:pt x="174193" y="5598"/>
                </a:lnTo>
                <a:lnTo>
                  <a:pt x="185661" y="3732"/>
                </a:lnTo>
                <a:lnTo>
                  <a:pt x="194259" y="2487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186"/>
          <p:cNvSpPr/>
          <p:nvPr/>
        </p:nvSpPr>
        <p:spPr>
          <a:xfrm>
            <a:off x="2017826" y="4234815"/>
            <a:ext cx="205309" cy="170551"/>
          </a:xfrm>
          <a:custGeom>
            <a:avLst/>
            <a:gdLst/>
            <a:ahLst/>
            <a:cxnLst/>
            <a:rect l="0" t="0" r="0" b="0"/>
            <a:pathLst>
              <a:path w="205309" h="170551">
                <a:moveTo>
                  <a:pt x="102438" y="0"/>
                </a:moveTo>
                <a:lnTo>
                  <a:pt x="93337" y="9101"/>
                </a:lnTo>
                <a:lnTo>
                  <a:pt x="89703" y="13687"/>
                </a:lnTo>
                <a:lnTo>
                  <a:pt x="86328" y="18650"/>
                </a:lnTo>
                <a:lnTo>
                  <a:pt x="83126" y="23863"/>
                </a:lnTo>
                <a:lnTo>
                  <a:pt x="80038" y="29244"/>
                </a:lnTo>
                <a:lnTo>
                  <a:pt x="74068" y="40302"/>
                </a:lnTo>
                <a:lnTo>
                  <a:pt x="70190" y="45918"/>
                </a:lnTo>
                <a:lnTo>
                  <a:pt x="65699" y="51567"/>
                </a:lnTo>
                <a:lnTo>
                  <a:pt x="60801" y="57238"/>
                </a:lnTo>
                <a:lnTo>
                  <a:pt x="55630" y="63876"/>
                </a:lnTo>
                <a:lnTo>
                  <a:pt x="50278" y="71159"/>
                </a:lnTo>
                <a:lnTo>
                  <a:pt x="44805" y="78872"/>
                </a:lnTo>
                <a:lnTo>
                  <a:pt x="40204" y="85918"/>
                </a:lnTo>
                <a:lnTo>
                  <a:pt x="36183" y="92522"/>
                </a:lnTo>
                <a:lnTo>
                  <a:pt x="32551" y="98828"/>
                </a:lnTo>
                <a:lnTo>
                  <a:pt x="28224" y="104938"/>
                </a:lnTo>
                <a:lnTo>
                  <a:pt x="23435" y="110916"/>
                </a:lnTo>
                <a:lnTo>
                  <a:pt x="18337" y="116806"/>
                </a:lnTo>
                <a:lnTo>
                  <a:pt x="14938" y="122638"/>
                </a:lnTo>
                <a:lnTo>
                  <a:pt x="12673" y="128431"/>
                </a:lnTo>
                <a:lnTo>
                  <a:pt x="11162" y="134198"/>
                </a:lnTo>
                <a:lnTo>
                  <a:pt x="9202" y="138995"/>
                </a:lnTo>
                <a:lnTo>
                  <a:pt x="6944" y="143146"/>
                </a:lnTo>
                <a:lnTo>
                  <a:pt x="4485" y="146865"/>
                </a:lnTo>
                <a:lnTo>
                  <a:pt x="2846" y="151250"/>
                </a:lnTo>
                <a:lnTo>
                  <a:pt x="1754" y="156079"/>
                </a:lnTo>
                <a:lnTo>
                  <a:pt x="0" y="168413"/>
                </a:lnTo>
                <a:lnTo>
                  <a:pt x="1761" y="169425"/>
                </a:lnTo>
                <a:lnTo>
                  <a:pt x="4840" y="170100"/>
                </a:lnTo>
                <a:lnTo>
                  <a:pt x="8798" y="170550"/>
                </a:lnTo>
                <a:lnTo>
                  <a:pt x="16199" y="169897"/>
                </a:lnTo>
                <a:lnTo>
                  <a:pt x="25895" y="168510"/>
                </a:lnTo>
                <a:lnTo>
                  <a:pt x="37122" y="166632"/>
                </a:lnTo>
                <a:lnTo>
                  <a:pt x="46512" y="165381"/>
                </a:lnTo>
                <a:lnTo>
                  <a:pt x="54676" y="164546"/>
                </a:lnTo>
                <a:lnTo>
                  <a:pt x="62025" y="163990"/>
                </a:lnTo>
                <a:lnTo>
                  <a:pt x="71686" y="162666"/>
                </a:lnTo>
                <a:lnTo>
                  <a:pt x="95121" y="158656"/>
                </a:lnTo>
                <a:lnTo>
                  <a:pt x="105180" y="157205"/>
                </a:lnTo>
                <a:lnTo>
                  <a:pt x="113791" y="156239"/>
                </a:lnTo>
                <a:lnTo>
                  <a:pt x="121437" y="155594"/>
                </a:lnTo>
                <a:lnTo>
                  <a:pt x="205308" y="14573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187"/>
          <p:cNvSpPr/>
          <p:nvPr/>
        </p:nvSpPr>
        <p:spPr>
          <a:xfrm>
            <a:off x="2180315" y="4260532"/>
            <a:ext cx="51393" cy="291466"/>
          </a:xfrm>
          <a:custGeom>
            <a:avLst/>
            <a:gdLst/>
            <a:ahLst/>
            <a:cxnLst/>
            <a:rect l="0" t="0" r="0" b="0"/>
            <a:pathLst>
              <a:path w="51393" h="291466">
                <a:moveTo>
                  <a:pt x="51392" y="0"/>
                </a:moveTo>
                <a:lnTo>
                  <a:pt x="42291" y="4551"/>
                </a:lnTo>
                <a:lnTo>
                  <a:pt x="38657" y="6844"/>
                </a:lnTo>
                <a:lnTo>
                  <a:pt x="35282" y="9325"/>
                </a:lnTo>
                <a:lnTo>
                  <a:pt x="32079" y="11932"/>
                </a:lnTo>
                <a:lnTo>
                  <a:pt x="29945" y="15575"/>
                </a:lnTo>
                <a:lnTo>
                  <a:pt x="28521" y="19908"/>
                </a:lnTo>
                <a:lnTo>
                  <a:pt x="21686" y="54203"/>
                </a:lnTo>
                <a:lnTo>
                  <a:pt x="19205" y="63758"/>
                </a:lnTo>
                <a:lnTo>
                  <a:pt x="16599" y="72033"/>
                </a:lnTo>
                <a:lnTo>
                  <a:pt x="11164" y="87260"/>
                </a:lnTo>
                <a:lnTo>
                  <a:pt x="5573" y="103552"/>
                </a:lnTo>
                <a:lnTo>
                  <a:pt x="3701" y="111897"/>
                </a:lnTo>
                <a:lnTo>
                  <a:pt x="2453" y="120318"/>
                </a:lnTo>
                <a:lnTo>
                  <a:pt x="1621" y="128790"/>
                </a:lnTo>
                <a:lnTo>
                  <a:pt x="1066" y="140152"/>
                </a:lnTo>
                <a:lnTo>
                  <a:pt x="286" y="179639"/>
                </a:lnTo>
                <a:lnTo>
                  <a:pt x="0" y="241226"/>
                </a:lnTo>
                <a:lnTo>
                  <a:pt x="938" y="253210"/>
                </a:lnTo>
                <a:lnTo>
                  <a:pt x="2516" y="262152"/>
                </a:lnTo>
                <a:lnTo>
                  <a:pt x="4521" y="269065"/>
                </a:lnTo>
                <a:lnTo>
                  <a:pt x="5857" y="274627"/>
                </a:lnTo>
                <a:lnTo>
                  <a:pt x="6748" y="279287"/>
                </a:lnTo>
                <a:lnTo>
                  <a:pt x="8529" y="29146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188"/>
          <p:cNvSpPr/>
          <p:nvPr/>
        </p:nvSpPr>
        <p:spPr>
          <a:xfrm>
            <a:off x="2569834" y="4346257"/>
            <a:ext cx="107493" cy="199400"/>
          </a:xfrm>
          <a:custGeom>
            <a:avLst/>
            <a:gdLst/>
            <a:ahLst/>
            <a:cxnLst/>
            <a:rect l="0" t="0" r="0" b="0"/>
            <a:pathLst>
              <a:path w="107493" h="199400">
                <a:moveTo>
                  <a:pt x="4773" y="0"/>
                </a:moveTo>
                <a:lnTo>
                  <a:pt x="9324" y="9102"/>
                </a:lnTo>
                <a:lnTo>
                  <a:pt x="9712" y="13688"/>
                </a:lnTo>
                <a:lnTo>
                  <a:pt x="9018" y="18650"/>
                </a:lnTo>
                <a:lnTo>
                  <a:pt x="7603" y="23864"/>
                </a:lnTo>
                <a:lnTo>
                  <a:pt x="6660" y="29244"/>
                </a:lnTo>
                <a:lnTo>
                  <a:pt x="6031" y="34736"/>
                </a:lnTo>
                <a:lnTo>
                  <a:pt x="5611" y="40302"/>
                </a:lnTo>
                <a:lnTo>
                  <a:pt x="4379" y="49728"/>
                </a:lnTo>
                <a:lnTo>
                  <a:pt x="470" y="75442"/>
                </a:lnTo>
                <a:lnTo>
                  <a:pt x="0" y="89347"/>
                </a:lnTo>
                <a:lnTo>
                  <a:pt x="638" y="103380"/>
                </a:lnTo>
                <a:lnTo>
                  <a:pt x="2017" y="117497"/>
                </a:lnTo>
                <a:lnTo>
                  <a:pt x="3888" y="130719"/>
                </a:lnTo>
                <a:lnTo>
                  <a:pt x="6088" y="143344"/>
                </a:lnTo>
                <a:lnTo>
                  <a:pt x="8507" y="155570"/>
                </a:lnTo>
                <a:lnTo>
                  <a:pt x="12025" y="165626"/>
                </a:lnTo>
                <a:lnTo>
                  <a:pt x="16275" y="174235"/>
                </a:lnTo>
                <a:lnTo>
                  <a:pt x="21014" y="181879"/>
                </a:lnTo>
                <a:lnTo>
                  <a:pt x="25125" y="187927"/>
                </a:lnTo>
                <a:lnTo>
                  <a:pt x="28819" y="192913"/>
                </a:lnTo>
                <a:lnTo>
                  <a:pt x="32233" y="197188"/>
                </a:lnTo>
                <a:lnTo>
                  <a:pt x="35462" y="199086"/>
                </a:lnTo>
                <a:lnTo>
                  <a:pt x="38568" y="199399"/>
                </a:lnTo>
                <a:lnTo>
                  <a:pt x="41590" y="198656"/>
                </a:lnTo>
                <a:lnTo>
                  <a:pt x="44558" y="198160"/>
                </a:lnTo>
                <a:lnTo>
                  <a:pt x="47489" y="197829"/>
                </a:lnTo>
                <a:lnTo>
                  <a:pt x="50395" y="197609"/>
                </a:lnTo>
                <a:lnTo>
                  <a:pt x="53285" y="196509"/>
                </a:lnTo>
                <a:lnTo>
                  <a:pt x="56165" y="194823"/>
                </a:lnTo>
                <a:lnTo>
                  <a:pt x="59036" y="192747"/>
                </a:lnTo>
                <a:lnTo>
                  <a:pt x="62856" y="188506"/>
                </a:lnTo>
                <a:lnTo>
                  <a:pt x="67308" y="182821"/>
                </a:lnTo>
                <a:lnTo>
                  <a:pt x="72180" y="176173"/>
                </a:lnTo>
                <a:lnTo>
                  <a:pt x="76381" y="169836"/>
                </a:lnTo>
                <a:lnTo>
                  <a:pt x="80134" y="163707"/>
                </a:lnTo>
                <a:lnTo>
                  <a:pt x="83589" y="157716"/>
                </a:lnTo>
                <a:lnTo>
                  <a:pt x="89967" y="145978"/>
                </a:lnTo>
                <a:lnTo>
                  <a:pt x="93002" y="140181"/>
                </a:lnTo>
                <a:lnTo>
                  <a:pt x="95977" y="133459"/>
                </a:lnTo>
                <a:lnTo>
                  <a:pt x="98913" y="126121"/>
                </a:lnTo>
                <a:lnTo>
                  <a:pt x="101823" y="118370"/>
                </a:lnTo>
                <a:lnTo>
                  <a:pt x="103763" y="110346"/>
                </a:lnTo>
                <a:lnTo>
                  <a:pt x="105056" y="102139"/>
                </a:lnTo>
                <a:lnTo>
                  <a:pt x="105919" y="93811"/>
                </a:lnTo>
                <a:lnTo>
                  <a:pt x="106493" y="86353"/>
                </a:lnTo>
                <a:lnTo>
                  <a:pt x="106877" y="79476"/>
                </a:lnTo>
                <a:lnTo>
                  <a:pt x="107302" y="66755"/>
                </a:lnTo>
                <a:lnTo>
                  <a:pt x="107492" y="54751"/>
                </a:lnTo>
                <a:lnTo>
                  <a:pt x="105637" y="47931"/>
                </a:lnTo>
                <a:lnTo>
                  <a:pt x="102496" y="40527"/>
                </a:lnTo>
                <a:lnTo>
                  <a:pt x="98496" y="32733"/>
                </a:lnTo>
                <a:lnTo>
                  <a:pt x="94878" y="26584"/>
                </a:lnTo>
                <a:lnTo>
                  <a:pt x="91513" y="21533"/>
                </a:lnTo>
                <a:lnTo>
                  <a:pt x="88317" y="17213"/>
                </a:lnTo>
                <a:lnTo>
                  <a:pt x="85234" y="14333"/>
                </a:lnTo>
                <a:lnTo>
                  <a:pt x="82226" y="12413"/>
                </a:lnTo>
                <a:lnTo>
                  <a:pt x="79269" y="11133"/>
                </a:lnTo>
                <a:lnTo>
                  <a:pt x="70902" y="7171"/>
                </a:lnTo>
                <a:lnTo>
                  <a:pt x="66004" y="4780"/>
                </a:lnTo>
                <a:lnTo>
                  <a:pt x="61786" y="3187"/>
                </a:lnTo>
                <a:lnTo>
                  <a:pt x="58022" y="2125"/>
                </a:lnTo>
                <a:lnTo>
                  <a:pt x="54560" y="1416"/>
                </a:lnTo>
                <a:lnTo>
                  <a:pt x="50346" y="1897"/>
                </a:lnTo>
                <a:lnTo>
                  <a:pt x="45633" y="3170"/>
                </a:lnTo>
                <a:lnTo>
                  <a:pt x="21918" y="857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189"/>
          <p:cNvSpPr/>
          <p:nvPr/>
        </p:nvSpPr>
        <p:spPr>
          <a:xfrm>
            <a:off x="2746057" y="4311967"/>
            <a:ext cx="205741" cy="207158"/>
          </a:xfrm>
          <a:custGeom>
            <a:avLst/>
            <a:gdLst/>
            <a:ahLst/>
            <a:cxnLst/>
            <a:rect l="0" t="0" r="0" b="0"/>
            <a:pathLst>
              <a:path w="205741" h="207158">
                <a:moveTo>
                  <a:pt x="0" y="25718"/>
                </a:moveTo>
                <a:lnTo>
                  <a:pt x="9102" y="34820"/>
                </a:lnTo>
                <a:lnTo>
                  <a:pt x="12735" y="39405"/>
                </a:lnTo>
                <a:lnTo>
                  <a:pt x="16110" y="44368"/>
                </a:lnTo>
                <a:lnTo>
                  <a:pt x="19313" y="49581"/>
                </a:lnTo>
                <a:lnTo>
                  <a:pt x="24305" y="61629"/>
                </a:lnTo>
                <a:lnTo>
                  <a:pt x="30491" y="78234"/>
                </a:lnTo>
                <a:lnTo>
                  <a:pt x="37472" y="97876"/>
                </a:lnTo>
                <a:lnTo>
                  <a:pt x="43079" y="115733"/>
                </a:lnTo>
                <a:lnTo>
                  <a:pt x="47769" y="132400"/>
                </a:lnTo>
                <a:lnTo>
                  <a:pt x="51849" y="148275"/>
                </a:lnTo>
                <a:lnTo>
                  <a:pt x="54568" y="161714"/>
                </a:lnTo>
                <a:lnTo>
                  <a:pt x="56382" y="173532"/>
                </a:lnTo>
                <a:lnTo>
                  <a:pt x="57590" y="184268"/>
                </a:lnTo>
                <a:lnTo>
                  <a:pt x="59348" y="192378"/>
                </a:lnTo>
                <a:lnTo>
                  <a:pt x="61473" y="198737"/>
                </a:lnTo>
                <a:lnTo>
                  <a:pt x="63842" y="203929"/>
                </a:lnTo>
                <a:lnTo>
                  <a:pt x="64469" y="206438"/>
                </a:lnTo>
                <a:lnTo>
                  <a:pt x="63934" y="207157"/>
                </a:lnTo>
                <a:lnTo>
                  <a:pt x="62625" y="206685"/>
                </a:lnTo>
                <a:lnTo>
                  <a:pt x="61753" y="205418"/>
                </a:lnTo>
                <a:lnTo>
                  <a:pt x="60783" y="201469"/>
                </a:lnTo>
                <a:lnTo>
                  <a:pt x="57812" y="196540"/>
                </a:lnTo>
                <a:lnTo>
                  <a:pt x="55686" y="193892"/>
                </a:lnTo>
                <a:lnTo>
                  <a:pt x="54269" y="191174"/>
                </a:lnTo>
                <a:lnTo>
                  <a:pt x="52695" y="185614"/>
                </a:lnTo>
                <a:lnTo>
                  <a:pt x="51322" y="180892"/>
                </a:lnTo>
                <a:lnTo>
                  <a:pt x="47257" y="168026"/>
                </a:lnTo>
                <a:lnTo>
                  <a:pt x="45792" y="160595"/>
                </a:lnTo>
                <a:lnTo>
                  <a:pt x="44816" y="152784"/>
                </a:lnTo>
                <a:lnTo>
                  <a:pt x="44165" y="144719"/>
                </a:lnTo>
                <a:lnTo>
                  <a:pt x="44683" y="136484"/>
                </a:lnTo>
                <a:lnTo>
                  <a:pt x="45981" y="128137"/>
                </a:lnTo>
                <a:lnTo>
                  <a:pt x="47799" y="119715"/>
                </a:lnTo>
                <a:lnTo>
                  <a:pt x="50916" y="108385"/>
                </a:lnTo>
                <a:lnTo>
                  <a:pt x="59459" y="80556"/>
                </a:lnTo>
                <a:lnTo>
                  <a:pt x="63452" y="68944"/>
                </a:lnTo>
                <a:lnTo>
                  <a:pt x="67067" y="59298"/>
                </a:lnTo>
                <a:lnTo>
                  <a:pt x="70429" y="50962"/>
                </a:lnTo>
                <a:lnTo>
                  <a:pt x="73622" y="44452"/>
                </a:lnTo>
                <a:lnTo>
                  <a:pt x="76704" y="39160"/>
                </a:lnTo>
                <a:lnTo>
                  <a:pt x="79711" y="34679"/>
                </a:lnTo>
                <a:lnTo>
                  <a:pt x="83621" y="30740"/>
                </a:lnTo>
                <a:lnTo>
                  <a:pt x="88132" y="27161"/>
                </a:lnTo>
                <a:lnTo>
                  <a:pt x="93045" y="23822"/>
                </a:lnTo>
                <a:lnTo>
                  <a:pt x="97272" y="20644"/>
                </a:lnTo>
                <a:lnTo>
                  <a:pt x="101043" y="17573"/>
                </a:lnTo>
                <a:lnTo>
                  <a:pt x="104510" y="14573"/>
                </a:lnTo>
                <a:lnTo>
                  <a:pt x="109678" y="12573"/>
                </a:lnTo>
                <a:lnTo>
                  <a:pt x="115981" y="11239"/>
                </a:lnTo>
                <a:lnTo>
                  <a:pt x="123041" y="10350"/>
                </a:lnTo>
                <a:lnTo>
                  <a:pt x="129652" y="8806"/>
                </a:lnTo>
                <a:lnTo>
                  <a:pt x="135965" y="6823"/>
                </a:lnTo>
                <a:lnTo>
                  <a:pt x="142078" y="4549"/>
                </a:lnTo>
                <a:lnTo>
                  <a:pt x="149011" y="3032"/>
                </a:lnTo>
                <a:lnTo>
                  <a:pt x="156491" y="2022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190"/>
          <p:cNvSpPr/>
          <p:nvPr/>
        </p:nvSpPr>
        <p:spPr>
          <a:xfrm>
            <a:off x="3431857" y="3831907"/>
            <a:ext cx="497206" cy="94298"/>
          </a:xfrm>
          <a:custGeom>
            <a:avLst/>
            <a:gdLst/>
            <a:ahLst/>
            <a:cxnLst/>
            <a:rect l="0" t="0" r="0" b="0"/>
            <a:pathLst>
              <a:path w="497206" h="94298">
                <a:moveTo>
                  <a:pt x="0" y="94297"/>
                </a:moveTo>
                <a:lnTo>
                  <a:pt x="13652" y="89747"/>
                </a:lnTo>
                <a:lnTo>
                  <a:pt x="95751" y="67875"/>
                </a:lnTo>
                <a:lnTo>
                  <a:pt x="124794" y="60490"/>
                </a:lnTo>
                <a:lnTo>
                  <a:pt x="182464" y="47205"/>
                </a:lnTo>
                <a:lnTo>
                  <a:pt x="312838" y="18941"/>
                </a:lnTo>
                <a:lnTo>
                  <a:pt x="336194" y="14533"/>
                </a:lnTo>
                <a:lnTo>
                  <a:pt x="382465" y="7094"/>
                </a:lnTo>
                <a:lnTo>
                  <a:pt x="401661" y="4729"/>
                </a:lnTo>
                <a:lnTo>
                  <a:pt x="418269" y="3153"/>
                </a:lnTo>
                <a:lnTo>
                  <a:pt x="433152" y="2102"/>
                </a:lnTo>
                <a:lnTo>
                  <a:pt x="457307" y="934"/>
                </a:lnTo>
                <a:lnTo>
                  <a:pt x="49720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191"/>
          <p:cNvSpPr/>
          <p:nvPr/>
        </p:nvSpPr>
        <p:spPr>
          <a:xfrm>
            <a:off x="3654742" y="3917737"/>
            <a:ext cx="274321" cy="170945"/>
          </a:xfrm>
          <a:custGeom>
            <a:avLst/>
            <a:gdLst/>
            <a:ahLst/>
            <a:cxnLst/>
            <a:rect l="0" t="0" r="0" b="0"/>
            <a:pathLst>
              <a:path w="274321" h="170945">
                <a:moveTo>
                  <a:pt x="0" y="8467"/>
                </a:moveTo>
                <a:lnTo>
                  <a:pt x="4551" y="3917"/>
                </a:lnTo>
                <a:lnTo>
                  <a:pt x="6844" y="2576"/>
                </a:lnTo>
                <a:lnTo>
                  <a:pt x="11931" y="1087"/>
                </a:lnTo>
                <a:lnTo>
                  <a:pt x="19908" y="425"/>
                </a:lnTo>
                <a:lnTo>
                  <a:pt x="29803" y="130"/>
                </a:lnTo>
                <a:lnTo>
                  <a:pt x="40551" y="0"/>
                </a:lnTo>
                <a:lnTo>
                  <a:pt x="46084" y="917"/>
                </a:lnTo>
                <a:lnTo>
                  <a:pt x="51678" y="2482"/>
                </a:lnTo>
                <a:lnTo>
                  <a:pt x="57312" y="4477"/>
                </a:lnTo>
                <a:lnTo>
                  <a:pt x="62973" y="5807"/>
                </a:lnTo>
                <a:lnTo>
                  <a:pt x="68652" y="6694"/>
                </a:lnTo>
                <a:lnTo>
                  <a:pt x="74343" y="7285"/>
                </a:lnTo>
                <a:lnTo>
                  <a:pt x="80042" y="8632"/>
                </a:lnTo>
                <a:lnTo>
                  <a:pt x="85746" y="10482"/>
                </a:lnTo>
                <a:lnTo>
                  <a:pt x="91454" y="12668"/>
                </a:lnTo>
                <a:lnTo>
                  <a:pt x="95260" y="16031"/>
                </a:lnTo>
                <a:lnTo>
                  <a:pt x="97796" y="20177"/>
                </a:lnTo>
                <a:lnTo>
                  <a:pt x="99487" y="24847"/>
                </a:lnTo>
                <a:lnTo>
                  <a:pt x="100615" y="29864"/>
                </a:lnTo>
                <a:lnTo>
                  <a:pt x="101367" y="35115"/>
                </a:lnTo>
                <a:lnTo>
                  <a:pt x="101868" y="40520"/>
                </a:lnTo>
                <a:lnTo>
                  <a:pt x="102202" y="46028"/>
                </a:lnTo>
                <a:lnTo>
                  <a:pt x="102573" y="57229"/>
                </a:lnTo>
                <a:lnTo>
                  <a:pt x="101719" y="63835"/>
                </a:lnTo>
                <a:lnTo>
                  <a:pt x="100198" y="71097"/>
                </a:lnTo>
                <a:lnTo>
                  <a:pt x="98231" y="78795"/>
                </a:lnTo>
                <a:lnTo>
                  <a:pt x="95015" y="85833"/>
                </a:lnTo>
                <a:lnTo>
                  <a:pt x="90966" y="92429"/>
                </a:lnTo>
                <a:lnTo>
                  <a:pt x="86362" y="98732"/>
                </a:lnTo>
                <a:lnTo>
                  <a:pt x="81387" y="104839"/>
                </a:lnTo>
                <a:lnTo>
                  <a:pt x="76166" y="110815"/>
                </a:lnTo>
                <a:lnTo>
                  <a:pt x="70780" y="116704"/>
                </a:lnTo>
                <a:lnTo>
                  <a:pt x="66237" y="122535"/>
                </a:lnTo>
                <a:lnTo>
                  <a:pt x="62255" y="128328"/>
                </a:lnTo>
                <a:lnTo>
                  <a:pt x="58649" y="134094"/>
                </a:lnTo>
                <a:lnTo>
                  <a:pt x="55292" y="138891"/>
                </a:lnTo>
                <a:lnTo>
                  <a:pt x="52101" y="143042"/>
                </a:lnTo>
                <a:lnTo>
                  <a:pt x="49021" y="146761"/>
                </a:lnTo>
                <a:lnTo>
                  <a:pt x="46016" y="150193"/>
                </a:lnTo>
                <a:lnTo>
                  <a:pt x="43060" y="153434"/>
                </a:lnTo>
                <a:lnTo>
                  <a:pt x="40137" y="156547"/>
                </a:lnTo>
                <a:lnTo>
                  <a:pt x="39140" y="158622"/>
                </a:lnTo>
                <a:lnTo>
                  <a:pt x="39429" y="160006"/>
                </a:lnTo>
                <a:lnTo>
                  <a:pt x="40573" y="160928"/>
                </a:lnTo>
                <a:lnTo>
                  <a:pt x="41336" y="162496"/>
                </a:lnTo>
                <a:lnTo>
                  <a:pt x="42184" y="166777"/>
                </a:lnTo>
                <a:lnTo>
                  <a:pt x="44315" y="168300"/>
                </a:lnTo>
                <a:lnTo>
                  <a:pt x="51763" y="169992"/>
                </a:lnTo>
                <a:lnTo>
                  <a:pt x="58884" y="170744"/>
                </a:lnTo>
                <a:lnTo>
                  <a:pt x="62116" y="170944"/>
                </a:lnTo>
                <a:lnTo>
                  <a:pt x="66175" y="170125"/>
                </a:lnTo>
                <a:lnTo>
                  <a:pt x="70787" y="168627"/>
                </a:lnTo>
                <a:lnTo>
                  <a:pt x="75767" y="166676"/>
                </a:lnTo>
                <a:lnTo>
                  <a:pt x="84801" y="164422"/>
                </a:lnTo>
                <a:lnTo>
                  <a:pt x="96539" y="161967"/>
                </a:lnTo>
                <a:lnTo>
                  <a:pt x="110079" y="159378"/>
                </a:lnTo>
                <a:lnTo>
                  <a:pt x="122916" y="155747"/>
                </a:lnTo>
                <a:lnTo>
                  <a:pt x="135284" y="151421"/>
                </a:lnTo>
                <a:lnTo>
                  <a:pt x="147339" y="146633"/>
                </a:lnTo>
                <a:lnTo>
                  <a:pt x="168354" y="138772"/>
                </a:lnTo>
                <a:lnTo>
                  <a:pt x="177959" y="135342"/>
                </a:lnTo>
                <a:lnTo>
                  <a:pt x="188172" y="131151"/>
                </a:lnTo>
                <a:lnTo>
                  <a:pt x="198791" y="126451"/>
                </a:lnTo>
                <a:lnTo>
                  <a:pt x="209679" y="121413"/>
                </a:lnTo>
                <a:lnTo>
                  <a:pt x="219796" y="117102"/>
                </a:lnTo>
                <a:lnTo>
                  <a:pt x="229399" y="113276"/>
                </a:lnTo>
                <a:lnTo>
                  <a:pt x="274320" y="9419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192"/>
          <p:cNvSpPr/>
          <p:nvPr/>
        </p:nvSpPr>
        <p:spPr>
          <a:xfrm>
            <a:off x="4323397" y="3849052"/>
            <a:ext cx="360046" cy="77153"/>
          </a:xfrm>
          <a:custGeom>
            <a:avLst/>
            <a:gdLst/>
            <a:ahLst/>
            <a:cxnLst/>
            <a:rect l="0" t="0" r="0" b="0"/>
            <a:pathLst>
              <a:path w="360046" h="77153">
                <a:moveTo>
                  <a:pt x="0" y="77152"/>
                </a:moveTo>
                <a:lnTo>
                  <a:pt x="18203" y="68051"/>
                </a:lnTo>
                <a:lnTo>
                  <a:pt x="25470" y="65370"/>
                </a:lnTo>
                <a:lnTo>
                  <a:pt x="32221" y="63582"/>
                </a:lnTo>
                <a:lnTo>
                  <a:pt x="38625" y="62391"/>
                </a:lnTo>
                <a:lnTo>
                  <a:pt x="45753" y="60644"/>
                </a:lnTo>
                <a:lnTo>
                  <a:pt x="53362" y="58527"/>
                </a:lnTo>
                <a:lnTo>
                  <a:pt x="61292" y="56163"/>
                </a:lnTo>
                <a:lnTo>
                  <a:pt x="69436" y="54587"/>
                </a:lnTo>
                <a:lnTo>
                  <a:pt x="77723" y="53536"/>
                </a:lnTo>
                <a:lnTo>
                  <a:pt x="86106" y="52836"/>
                </a:lnTo>
                <a:lnTo>
                  <a:pt x="94551" y="51416"/>
                </a:lnTo>
                <a:lnTo>
                  <a:pt x="103040" y="49518"/>
                </a:lnTo>
                <a:lnTo>
                  <a:pt x="141744" y="39626"/>
                </a:lnTo>
                <a:lnTo>
                  <a:pt x="178885" y="31582"/>
                </a:lnTo>
                <a:lnTo>
                  <a:pt x="202124" y="26769"/>
                </a:lnTo>
                <a:lnTo>
                  <a:pt x="221427" y="23562"/>
                </a:lnTo>
                <a:lnTo>
                  <a:pt x="238105" y="21423"/>
                </a:lnTo>
                <a:lnTo>
                  <a:pt x="253035" y="19997"/>
                </a:lnTo>
                <a:lnTo>
                  <a:pt x="265845" y="18094"/>
                </a:lnTo>
                <a:lnTo>
                  <a:pt x="277242" y="15872"/>
                </a:lnTo>
                <a:lnTo>
                  <a:pt x="287698" y="13439"/>
                </a:lnTo>
                <a:lnTo>
                  <a:pt x="299431" y="11817"/>
                </a:lnTo>
                <a:lnTo>
                  <a:pt x="312016" y="10736"/>
                </a:lnTo>
                <a:lnTo>
                  <a:pt x="325168" y="10015"/>
                </a:lnTo>
                <a:lnTo>
                  <a:pt x="334889" y="8581"/>
                </a:lnTo>
                <a:lnTo>
                  <a:pt x="342322" y="6673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193"/>
          <p:cNvSpPr/>
          <p:nvPr/>
        </p:nvSpPr>
        <p:spPr>
          <a:xfrm>
            <a:off x="4503420" y="3953250"/>
            <a:ext cx="197168" cy="139427"/>
          </a:xfrm>
          <a:custGeom>
            <a:avLst/>
            <a:gdLst/>
            <a:ahLst/>
            <a:cxnLst/>
            <a:rect l="0" t="0" r="0" b="0"/>
            <a:pathLst>
              <a:path w="197168" h="139427">
                <a:moveTo>
                  <a:pt x="0" y="24390"/>
                </a:moveTo>
                <a:lnTo>
                  <a:pt x="9101" y="19839"/>
                </a:lnTo>
                <a:lnTo>
                  <a:pt x="12735" y="17546"/>
                </a:lnTo>
                <a:lnTo>
                  <a:pt x="16109" y="15065"/>
                </a:lnTo>
                <a:lnTo>
                  <a:pt x="19312" y="12458"/>
                </a:lnTo>
                <a:lnTo>
                  <a:pt x="23352" y="10720"/>
                </a:lnTo>
                <a:lnTo>
                  <a:pt x="27951" y="9561"/>
                </a:lnTo>
                <a:lnTo>
                  <a:pt x="32921" y="8789"/>
                </a:lnTo>
                <a:lnTo>
                  <a:pt x="38139" y="7322"/>
                </a:lnTo>
                <a:lnTo>
                  <a:pt x="43524" y="5391"/>
                </a:lnTo>
                <a:lnTo>
                  <a:pt x="49018" y="3151"/>
                </a:lnTo>
                <a:lnTo>
                  <a:pt x="53634" y="1658"/>
                </a:lnTo>
                <a:lnTo>
                  <a:pt x="57663" y="663"/>
                </a:lnTo>
                <a:lnTo>
                  <a:pt x="61302" y="0"/>
                </a:lnTo>
                <a:lnTo>
                  <a:pt x="67538" y="510"/>
                </a:lnTo>
                <a:lnTo>
                  <a:pt x="75505" y="1802"/>
                </a:lnTo>
                <a:lnTo>
                  <a:pt x="84627" y="3616"/>
                </a:lnTo>
                <a:lnTo>
                  <a:pt x="92613" y="4826"/>
                </a:lnTo>
                <a:lnTo>
                  <a:pt x="99842" y="5632"/>
                </a:lnTo>
                <a:lnTo>
                  <a:pt x="106566" y="6169"/>
                </a:lnTo>
                <a:lnTo>
                  <a:pt x="111049" y="7481"/>
                </a:lnTo>
                <a:lnTo>
                  <a:pt x="114038" y="9307"/>
                </a:lnTo>
                <a:lnTo>
                  <a:pt x="116030" y="11477"/>
                </a:lnTo>
                <a:lnTo>
                  <a:pt x="117358" y="13876"/>
                </a:lnTo>
                <a:lnTo>
                  <a:pt x="118244" y="16428"/>
                </a:lnTo>
                <a:lnTo>
                  <a:pt x="118833" y="19082"/>
                </a:lnTo>
                <a:lnTo>
                  <a:pt x="119228" y="21804"/>
                </a:lnTo>
                <a:lnTo>
                  <a:pt x="119490" y="24571"/>
                </a:lnTo>
                <a:lnTo>
                  <a:pt x="119665" y="27368"/>
                </a:lnTo>
                <a:lnTo>
                  <a:pt x="118829" y="31138"/>
                </a:lnTo>
                <a:lnTo>
                  <a:pt x="117319" y="35556"/>
                </a:lnTo>
                <a:lnTo>
                  <a:pt x="115360" y="40406"/>
                </a:lnTo>
                <a:lnTo>
                  <a:pt x="113102" y="44592"/>
                </a:lnTo>
                <a:lnTo>
                  <a:pt x="110644" y="48336"/>
                </a:lnTo>
                <a:lnTo>
                  <a:pt x="108052" y="51783"/>
                </a:lnTo>
                <a:lnTo>
                  <a:pt x="105372" y="55987"/>
                </a:lnTo>
                <a:lnTo>
                  <a:pt x="102633" y="60695"/>
                </a:lnTo>
                <a:lnTo>
                  <a:pt x="99854" y="65738"/>
                </a:lnTo>
                <a:lnTo>
                  <a:pt x="96097" y="70053"/>
                </a:lnTo>
                <a:lnTo>
                  <a:pt x="91687" y="73882"/>
                </a:lnTo>
                <a:lnTo>
                  <a:pt x="86842" y="77387"/>
                </a:lnTo>
                <a:lnTo>
                  <a:pt x="79802" y="83534"/>
                </a:lnTo>
                <a:lnTo>
                  <a:pt x="71299" y="91441"/>
                </a:lnTo>
                <a:lnTo>
                  <a:pt x="43928" y="117856"/>
                </a:lnTo>
                <a:lnTo>
                  <a:pt x="40715" y="121943"/>
                </a:lnTo>
                <a:lnTo>
                  <a:pt x="38574" y="125620"/>
                </a:lnTo>
                <a:lnTo>
                  <a:pt x="37145" y="129024"/>
                </a:lnTo>
                <a:lnTo>
                  <a:pt x="37146" y="132246"/>
                </a:lnTo>
                <a:lnTo>
                  <a:pt x="38099" y="135346"/>
                </a:lnTo>
                <a:lnTo>
                  <a:pt x="39687" y="138366"/>
                </a:lnTo>
                <a:lnTo>
                  <a:pt x="42650" y="139426"/>
                </a:lnTo>
                <a:lnTo>
                  <a:pt x="46531" y="139181"/>
                </a:lnTo>
                <a:lnTo>
                  <a:pt x="51023" y="138064"/>
                </a:lnTo>
                <a:lnTo>
                  <a:pt x="56875" y="136368"/>
                </a:lnTo>
                <a:lnTo>
                  <a:pt x="70998" y="131943"/>
                </a:lnTo>
                <a:lnTo>
                  <a:pt x="78764" y="130382"/>
                </a:lnTo>
                <a:lnTo>
                  <a:pt x="86799" y="129341"/>
                </a:lnTo>
                <a:lnTo>
                  <a:pt x="95014" y="128647"/>
                </a:lnTo>
                <a:lnTo>
                  <a:pt x="101442" y="127232"/>
                </a:lnTo>
                <a:lnTo>
                  <a:pt x="106681" y="125336"/>
                </a:lnTo>
                <a:lnTo>
                  <a:pt x="111125" y="123120"/>
                </a:lnTo>
                <a:lnTo>
                  <a:pt x="117898" y="120690"/>
                </a:lnTo>
                <a:lnTo>
                  <a:pt x="126224" y="118117"/>
                </a:lnTo>
                <a:lnTo>
                  <a:pt x="135584" y="115450"/>
                </a:lnTo>
                <a:lnTo>
                  <a:pt x="143729" y="112719"/>
                </a:lnTo>
                <a:lnTo>
                  <a:pt x="151064" y="109946"/>
                </a:lnTo>
                <a:lnTo>
                  <a:pt x="157859" y="107145"/>
                </a:lnTo>
                <a:lnTo>
                  <a:pt x="164294" y="104325"/>
                </a:lnTo>
                <a:lnTo>
                  <a:pt x="176525" y="98651"/>
                </a:lnTo>
                <a:lnTo>
                  <a:pt x="181501" y="96757"/>
                </a:lnTo>
                <a:lnTo>
                  <a:pt x="185770" y="95495"/>
                </a:lnTo>
                <a:lnTo>
                  <a:pt x="197167" y="9297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194"/>
          <p:cNvSpPr/>
          <p:nvPr/>
        </p:nvSpPr>
        <p:spPr>
          <a:xfrm>
            <a:off x="3457575" y="4371975"/>
            <a:ext cx="145733" cy="222886"/>
          </a:xfrm>
          <a:custGeom>
            <a:avLst/>
            <a:gdLst/>
            <a:ahLst/>
            <a:cxnLst/>
            <a:rect l="0" t="0" r="0" b="0"/>
            <a:pathLst>
              <a:path w="145733" h="222886">
                <a:moveTo>
                  <a:pt x="0" y="0"/>
                </a:moveTo>
                <a:lnTo>
                  <a:pt x="4550" y="9101"/>
                </a:lnTo>
                <a:lnTo>
                  <a:pt x="8748" y="13687"/>
                </a:lnTo>
                <a:lnTo>
                  <a:pt x="14404" y="18650"/>
                </a:lnTo>
                <a:lnTo>
                  <a:pt x="21033" y="23863"/>
                </a:lnTo>
                <a:lnTo>
                  <a:pt x="26404" y="28291"/>
                </a:lnTo>
                <a:lnTo>
                  <a:pt x="30938" y="32196"/>
                </a:lnTo>
                <a:lnTo>
                  <a:pt x="34912" y="35752"/>
                </a:lnTo>
                <a:lnTo>
                  <a:pt x="38515" y="40027"/>
                </a:lnTo>
                <a:lnTo>
                  <a:pt x="41869" y="44782"/>
                </a:lnTo>
                <a:lnTo>
                  <a:pt x="45057" y="49857"/>
                </a:lnTo>
                <a:lnTo>
                  <a:pt x="49088" y="54192"/>
                </a:lnTo>
                <a:lnTo>
                  <a:pt x="53680" y="58036"/>
                </a:lnTo>
                <a:lnTo>
                  <a:pt x="58647" y="61551"/>
                </a:lnTo>
                <a:lnTo>
                  <a:pt x="63863" y="65799"/>
                </a:lnTo>
                <a:lnTo>
                  <a:pt x="69245" y="70536"/>
                </a:lnTo>
                <a:lnTo>
                  <a:pt x="74738" y="75599"/>
                </a:lnTo>
                <a:lnTo>
                  <a:pt x="79353" y="80879"/>
                </a:lnTo>
                <a:lnTo>
                  <a:pt x="83382" y="86304"/>
                </a:lnTo>
                <a:lnTo>
                  <a:pt x="87021" y="91826"/>
                </a:lnTo>
                <a:lnTo>
                  <a:pt x="90398" y="98365"/>
                </a:lnTo>
                <a:lnTo>
                  <a:pt x="93603" y="105581"/>
                </a:lnTo>
                <a:lnTo>
                  <a:pt x="96692" y="113250"/>
                </a:lnTo>
                <a:lnTo>
                  <a:pt x="99703" y="120267"/>
                </a:lnTo>
                <a:lnTo>
                  <a:pt x="105590" y="133144"/>
                </a:lnTo>
                <a:lnTo>
                  <a:pt x="109446" y="139245"/>
                </a:lnTo>
                <a:lnTo>
                  <a:pt x="113921" y="145218"/>
                </a:lnTo>
                <a:lnTo>
                  <a:pt x="118809" y="151104"/>
                </a:lnTo>
                <a:lnTo>
                  <a:pt x="122069" y="155981"/>
                </a:lnTo>
                <a:lnTo>
                  <a:pt x="124242" y="160185"/>
                </a:lnTo>
                <a:lnTo>
                  <a:pt x="125690" y="163940"/>
                </a:lnTo>
                <a:lnTo>
                  <a:pt x="126656" y="168348"/>
                </a:lnTo>
                <a:lnTo>
                  <a:pt x="127299" y="173192"/>
                </a:lnTo>
                <a:lnTo>
                  <a:pt x="127729" y="178326"/>
                </a:lnTo>
                <a:lnTo>
                  <a:pt x="128967" y="182702"/>
                </a:lnTo>
                <a:lnTo>
                  <a:pt x="130746" y="186571"/>
                </a:lnTo>
                <a:lnTo>
                  <a:pt x="135261" y="193410"/>
                </a:lnTo>
                <a:lnTo>
                  <a:pt x="137799" y="196567"/>
                </a:lnTo>
                <a:lnTo>
                  <a:pt x="140443" y="199625"/>
                </a:lnTo>
                <a:lnTo>
                  <a:pt x="142206" y="202615"/>
                </a:lnTo>
                <a:lnTo>
                  <a:pt x="144165" y="208479"/>
                </a:lnTo>
                <a:lnTo>
                  <a:pt x="145036" y="211720"/>
                </a:lnTo>
                <a:lnTo>
                  <a:pt x="145732" y="22288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195"/>
          <p:cNvSpPr/>
          <p:nvPr/>
        </p:nvSpPr>
        <p:spPr>
          <a:xfrm>
            <a:off x="3457575" y="4371975"/>
            <a:ext cx="154305" cy="188596"/>
          </a:xfrm>
          <a:custGeom>
            <a:avLst/>
            <a:gdLst/>
            <a:ahLst/>
            <a:cxnLst/>
            <a:rect l="0" t="0" r="0" b="0"/>
            <a:pathLst>
              <a:path w="154305" h="188596">
                <a:moveTo>
                  <a:pt x="154304" y="0"/>
                </a:moveTo>
                <a:lnTo>
                  <a:pt x="145203" y="9101"/>
                </a:lnTo>
                <a:lnTo>
                  <a:pt x="141569" y="13687"/>
                </a:lnTo>
                <a:lnTo>
                  <a:pt x="138195" y="18650"/>
                </a:lnTo>
                <a:lnTo>
                  <a:pt x="134992" y="23863"/>
                </a:lnTo>
                <a:lnTo>
                  <a:pt x="118734" y="47436"/>
                </a:lnTo>
                <a:lnTo>
                  <a:pt x="107731" y="63057"/>
                </a:lnTo>
                <a:lnTo>
                  <a:pt x="98490" y="75375"/>
                </a:lnTo>
                <a:lnTo>
                  <a:pt x="90425" y="85492"/>
                </a:lnTo>
                <a:lnTo>
                  <a:pt x="83143" y="94142"/>
                </a:lnTo>
                <a:lnTo>
                  <a:pt x="76384" y="101814"/>
                </a:lnTo>
                <a:lnTo>
                  <a:pt x="63793" y="115418"/>
                </a:lnTo>
                <a:lnTo>
                  <a:pt x="45994" y="133787"/>
                </a:lnTo>
                <a:lnTo>
                  <a:pt x="41140" y="139674"/>
                </a:lnTo>
                <a:lnTo>
                  <a:pt x="36952" y="145503"/>
                </a:lnTo>
                <a:lnTo>
                  <a:pt x="33207" y="151295"/>
                </a:lnTo>
                <a:lnTo>
                  <a:pt x="29758" y="156108"/>
                </a:lnTo>
                <a:lnTo>
                  <a:pt x="26506" y="160269"/>
                </a:lnTo>
                <a:lnTo>
                  <a:pt x="23385" y="163996"/>
                </a:lnTo>
                <a:lnTo>
                  <a:pt x="19400" y="168386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196"/>
          <p:cNvSpPr/>
          <p:nvPr/>
        </p:nvSpPr>
        <p:spPr>
          <a:xfrm>
            <a:off x="3697604" y="4375614"/>
            <a:ext cx="197169" cy="13507"/>
          </a:xfrm>
          <a:custGeom>
            <a:avLst/>
            <a:gdLst/>
            <a:ahLst/>
            <a:cxnLst/>
            <a:rect l="0" t="0" r="0" b="0"/>
            <a:pathLst>
              <a:path w="197169" h="13507">
                <a:moveTo>
                  <a:pt x="0" y="13506"/>
                </a:moveTo>
                <a:lnTo>
                  <a:pt x="13653" y="13506"/>
                </a:lnTo>
                <a:lnTo>
                  <a:pt x="18627" y="12553"/>
                </a:lnTo>
                <a:lnTo>
                  <a:pt x="22896" y="10965"/>
                </a:lnTo>
                <a:lnTo>
                  <a:pt x="26694" y="8955"/>
                </a:lnTo>
                <a:lnTo>
                  <a:pt x="31131" y="7614"/>
                </a:lnTo>
                <a:lnTo>
                  <a:pt x="35994" y="6721"/>
                </a:lnTo>
                <a:lnTo>
                  <a:pt x="41141" y="6125"/>
                </a:lnTo>
                <a:lnTo>
                  <a:pt x="46478" y="5728"/>
                </a:lnTo>
                <a:lnTo>
                  <a:pt x="51940" y="5463"/>
                </a:lnTo>
                <a:lnTo>
                  <a:pt x="63090" y="5168"/>
                </a:lnTo>
                <a:lnTo>
                  <a:pt x="91470" y="4964"/>
                </a:lnTo>
                <a:lnTo>
                  <a:pt x="99080" y="4001"/>
                </a:lnTo>
                <a:lnTo>
                  <a:pt x="107964" y="2407"/>
                </a:lnTo>
                <a:lnTo>
                  <a:pt x="117696" y="392"/>
                </a:lnTo>
                <a:lnTo>
                  <a:pt x="125137" y="0"/>
                </a:lnTo>
                <a:lnTo>
                  <a:pt x="131050" y="692"/>
                </a:lnTo>
                <a:lnTo>
                  <a:pt x="197168" y="493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197"/>
          <p:cNvSpPr/>
          <p:nvPr/>
        </p:nvSpPr>
        <p:spPr>
          <a:xfrm>
            <a:off x="3731895" y="4423410"/>
            <a:ext cx="171451" cy="17041"/>
          </a:xfrm>
          <a:custGeom>
            <a:avLst/>
            <a:gdLst/>
            <a:ahLst/>
            <a:cxnLst/>
            <a:rect l="0" t="0" r="0" b="0"/>
            <a:pathLst>
              <a:path w="171451" h="17041">
                <a:moveTo>
                  <a:pt x="0" y="8572"/>
                </a:moveTo>
                <a:lnTo>
                  <a:pt x="9101" y="13123"/>
                </a:lnTo>
                <a:lnTo>
                  <a:pt x="12735" y="14464"/>
                </a:lnTo>
                <a:lnTo>
                  <a:pt x="16109" y="15357"/>
                </a:lnTo>
                <a:lnTo>
                  <a:pt x="19312" y="15953"/>
                </a:lnTo>
                <a:lnTo>
                  <a:pt x="22400" y="16350"/>
                </a:lnTo>
                <a:lnTo>
                  <a:pt x="25410" y="16615"/>
                </a:lnTo>
                <a:lnTo>
                  <a:pt x="28370" y="16791"/>
                </a:lnTo>
                <a:lnTo>
                  <a:pt x="36739" y="16987"/>
                </a:lnTo>
                <a:lnTo>
                  <a:pt x="41637" y="17040"/>
                </a:lnTo>
                <a:lnTo>
                  <a:pt x="46808" y="16122"/>
                </a:lnTo>
                <a:lnTo>
                  <a:pt x="52160" y="14558"/>
                </a:lnTo>
                <a:lnTo>
                  <a:pt x="57633" y="12563"/>
                </a:lnTo>
                <a:lnTo>
                  <a:pt x="63187" y="11233"/>
                </a:lnTo>
                <a:lnTo>
                  <a:pt x="68795" y="10346"/>
                </a:lnTo>
                <a:lnTo>
                  <a:pt x="74438" y="9755"/>
                </a:lnTo>
                <a:lnTo>
                  <a:pt x="80105" y="9360"/>
                </a:lnTo>
                <a:lnTo>
                  <a:pt x="85788" y="9098"/>
                </a:lnTo>
                <a:lnTo>
                  <a:pt x="91482" y="8923"/>
                </a:lnTo>
                <a:lnTo>
                  <a:pt x="97183" y="7853"/>
                </a:lnTo>
                <a:lnTo>
                  <a:pt x="102888" y="6188"/>
                </a:lnTo>
                <a:lnTo>
                  <a:pt x="108597" y="4125"/>
                </a:lnTo>
                <a:lnTo>
                  <a:pt x="115260" y="2750"/>
                </a:lnTo>
                <a:lnTo>
                  <a:pt x="122560" y="1833"/>
                </a:lnTo>
                <a:lnTo>
                  <a:pt x="136386" y="815"/>
                </a:lnTo>
                <a:lnTo>
                  <a:pt x="141406" y="543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198"/>
          <p:cNvSpPr/>
          <p:nvPr/>
        </p:nvSpPr>
        <p:spPr>
          <a:xfrm>
            <a:off x="4066222" y="4380547"/>
            <a:ext cx="137161" cy="25719"/>
          </a:xfrm>
          <a:custGeom>
            <a:avLst/>
            <a:gdLst/>
            <a:ahLst/>
            <a:cxnLst/>
            <a:rect l="0" t="0" r="0" b="0"/>
            <a:pathLst>
              <a:path w="137161" h="25719">
                <a:moveTo>
                  <a:pt x="0" y="25718"/>
                </a:moveTo>
                <a:lnTo>
                  <a:pt x="18203" y="21167"/>
                </a:lnTo>
                <a:lnTo>
                  <a:pt x="25470" y="19826"/>
                </a:lnTo>
                <a:lnTo>
                  <a:pt x="32221" y="18932"/>
                </a:lnTo>
                <a:lnTo>
                  <a:pt x="38625" y="18336"/>
                </a:lnTo>
                <a:lnTo>
                  <a:pt x="45753" y="16987"/>
                </a:lnTo>
                <a:lnTo>
                  <a:pt x="53362" y="15135"/>
                </a:lnTo>
                <a:lnTo>
                  <a:pt x="61292" y="12947"/>
                </a:lnTo>
                <a:lnTo>
                  <a:pt x="68484" y="11489"/>
                </a:lnTo>
                <a:lnTo>
                  <a:pt x="75184" y="10517"/>
                </a:lnTo>
                <a:lnTo>
                  <a:pt x="81555" y="9869"/>
                </a:lnTo>
                <a:lnTo>
                  <a:pt x="87707" y="9437"/>
                </a:lnTo>
                <a:lnTo>
                  <a:pt x="93714" y="9149"/>
                </a:lnTo>
                <a:lnTo>
                  <a:pt x="99624" y="8957"/>
                </a:lnTo>
                <a:lnTo>
                  <a:pt x="106420" y="7876"/>
                </a:lnTo>
                <a:lnTo>
                  <a:pt x="113810" y="6203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199"/>
          <p:cNvSpPr/>
          <p:nvPr/>
        </p:nvSpPr>
        <p:spPr>
          <a:xfrm>
            <a:off x="4169092" y="4243889"/>
            <a:ext cx="213695" cy="256674"/>
          </a:xfrm>
          <a:custGeom>
            <a:avLst/>
            <a:gdLst/>
            <a:ahLst/>
            <a:cxnLst/>
            <a:rect l="0" t="0" r="0" b="0"/>
            <a:pathLst>
              <a:path w="213695" h="256674">
                <a:moveTo>
                  <a:pt x="68580" y="50933"/>
                </a:moveTo>
                <a:lnTo>
                  <a:pt x="68580" y="46382"/>
                </a:lnTo>
                <a:lnTo>
                  <a:pt x="69533" y="44089"/>
                </a:lnTo>
                <a:lnTo>
                  <a:pt x="73131" y="39001"/>
                </a:lnTo>
                <a:lnTo>
                  <a:pt x="76377" y="36311"/>
                </a:lnTo>
                <a:lnTo>
                  <a:pt x="80445" y="33565"/>
                </a:lnTo>
                <a:lnTo>
                  <a:pt x="85063" y="30782"/>
                </a:lnTo>
                <a:lnTo>
                  <a:pt x="90046" y="27974"/>
                </a:lnTo>
                <a:lnTo>
                  <a:pt x="100663" y="22314"/>
                </a:lnTo>
                <a:lnTo>
                  <a:pt x="117350" y="13773"/>
                </a:lnTo>
                <a:lnTo>
                  <a:pt x="125859" y="10919"/>
                </a:lnTo>
                <a:lnTo>
                  <a:pt x="136294" y="8065"/>
                </a:lnTo>
                <a:lnTo>
                  <a:pt x="148012" y="5209"/>
                </a:lnTo>
                <a:lnTo>
                  <a:pt x="156777" y="3306"/>
                </a:lnTo>
                <a:lnTo>
                  <a:pt x="163573" y="2037"/>
                </a:lnTo>
                <a:lnTo>
                  <a:pt x="169056" y="1191"/>
                </a:lnTo>
                <a:lnTo>
                  <a:pt x="174616" y="626"/>
                </a:lnTo>
                <a:lnTo>
                  <a:pt x="180228" y="250"/>
                </a:lnTo>
                <a:lnTo>
                  <a:pt x="185875" y="0"/>
                </a:lnTo>
                <a:lnTo>
                  <a:pt x="190592" y="785"/>
                </a:lnTo>
                <a:lnTo>
                  <a:pt x="194688" y="2261"/>
                </a:lnTo>
                <a:lnTo>
                  <a:pt x="198372" y="4198"/>
                </a:lnTo>
                <a:lnTo>
                  <a:pt x="205005" y="8889"/>
                </a:lnTo>
                <a:lnTo>
                  <a:pt x="208108" y="11474"/>
                </a:lnTo>
                <a:lnTo>
                  <a:pt x="209224" y="14149"/>
                </a:lnTo>
                <a:lnTo>
                  <a:pt x="209015" y="16886"/>
                </a:lnTo>
                <a:lnTo>
                  <a:pt x="207923" y="19662"/>
                </a:lnTo>
                <a:lnTo>
                  <a:pt x="207195" y="23419"/>
                </a:lnTo>
                <a:lnTo>
                  <a:pt x="206711" y="27828"/>
                </a:lnTo>
                <a:lnTo>
                  <a:pt x="206387" y="32672"/>
                </a:lnTo>
                <a:lnTo>
                  <a:pt x="204267" y="36854"/>
                </a:lnTo>
                <a:lnTo>
                  <a:pt x="200948" y="40594"/>
                </a:lnTo>
                <a:lnTo>
                  <a:pt x="196830" y="44041"/>
                </a:lnTo>
                <a:lnTo>
                  <a:pt x="193132" y="48243"/>
                </a:lnTo>
                <a:lnTo>
                  <a:pt x="189715" y="52950"/>
                </a:lnTo>
                <a:lnTo>
                  <a:pt x="186484" y="57992"/>
                </a:lnTo>
                <a:lnTo>
                  <a:pt x="181473" y="63260"/>
                </a:lnTo>
                <a:lnTo>
                  <a:pt x="175274" y="68676"/>
                </a:lnTo>
                <a:lnTo>
                  <a:pt x="168285" y="74192"/>
                </a:lnTo>
                <a:lnTo>
                  <a:pt x="162673" y="78821"/>
                </a:lnTo>
                <a:lnTo>
                  <a:pt x="157978" y="82860"/>
                </a:lnTo>
                <a:lnTo>
                  <a:pt x="153896" y="86505"/>
                </a:lnTo>
                <a:lnTo>
                  <a:pt x="149270" y="89888"/>
                </a:lnTo>
                <a:lnTo>
                  <a:pt x="144281" y="93095"/>
                </a:lnTo>
                <a:lnTo>
                  <a:pt x="139050" y="96186"/>
                </a:lnTo>
                <a:lnTo>
                  <a:pt x="134610" y="99199"/>
                </a:lnTo>
                <a:lnTo>
                  <a:pt x="130698" y="102161"/>
                </a:lnTo>
                <a:lnTo>
                  <a:pt x="127137" y="105087"/>
                </a:lnTo>
                <a:lnTo>
                  <a:pt x="120640" y="108339"/>
                </a:lnTo>
                <a:lnTo>
                  <a:pt x="117574" y="109206"/>
                </a:lnTo>
                <a:lnTo>
                  <a:pt x="116483" y="109785"/>
                </a:lnTo>
                <a:lnTo>
                  <a:pt x="116708" y="110170"/>
                </a:lnTo>
                <a:lnTo>
                  <a:pt x="117810" y="110427"/>
                </a:lnTo>
                <a:lnTo>
                  <a:pt x="124115" y="110712"/>
                </a:lnTo>
                <a:lnTo>
                  <a:pt x="143239" y="110911"/>
                </a:lnTo>
                <a:lnTo>
                  <a:pt x="169016" y="110937"/>
                </a:lnTo>
                <a:lnTo>
                  <a:pt x="173637" y="111890"/>
                </a:lnTo>
                <a:lnTo>
                  <a:pt x="177671" y="113479"/>
                </a:lnTo>
                <a:lnTo>
                  <a:pt x="181312" y="115491"/>
                </a:lnTo>
                <a:lnTo>
                  <a:pt x="185645" y="116831"/>
                </a:lnTo>
                <a:lnTo>
                  <a:pt x="190438" y="117725"/>
                </a:lnTo>
                <a:lnTo>
                  <a:pt x="195539" y="118321"/>
                </a:lnTo>
                <a:lnTo>
                  <a:pt x="199892" y="119671"/>
                </a:lnTo>
                <a:lnTo>
                  <a:pt x="203746" y="121523"/>
                </a:lnTo>
                <a:lnTo>
                  <a:pt x="207268" y="123711"/>
                </a:lnTo>
                <a:lnTo>
                  <a:pt x="209617" y="126121"/>
                </a:lnTo>
                <a:lnTo>
                  <a:pt x="211182" y="128681"/>
                </a:lnTo>
                <a:lnTo>
                  <a:pt x="212225" y="131340"/>
                </a:lnTo>
                <a:lnTo>
                  <a:pt x="212921" y="135970"/>
                </a:lnTo>
                <a:lnTo>
                  <a:pt x="213385" y="141915"/>
                </a:lnTo>
                <a:lnTo>
                  <a:pt x="213694" y="148735"/>
                </a:lnTo>
                <a:lnTo>
                  <a:pt x="211995" y="155187"/>
                </a:lnTo>
                <a:lnTo>
                  <a:pt x="208958" y="161393"/>
                </a:lnTo>
                <a:lnTo>
                  <a:pt x="205028" y="167436"/>
                </a:lnTo>
                <a:lnTo>
                  <a:pt x="198598" y="174321"/>
                </a:lnTo>
                <a:lnTo>
                  <a:pt x="190501" y="181769"/>
                </a:lnTo>
                <a:lnTo>
                  <a:pt x="181294" y="189592"/>
                </a:lnTo>
                <a:lnTo>
                  <a:pt x="170392" y="197665"/>
                </a:lnTo>
                <a:lnTo>
                  <a:pt x="158362" y="205905"/>
                </a:lnTo>
                <a:lnTo>
                  <a:pt x="145580" y="214255"/>
                </a:lnTo>
                <a:lnTo>
                  <a:pt x="134201" y="220774"/>
                </a:lnTo>
                <a:lnTo>
                  <a:pt x="123757" y="226073"/>
                </a:lnTo>
                <a:lnTo>
                  <a:pt x="113937" y="230558"/>
                </a:lnTo>
                <a:lnTo>
                  <a:pt x="104533" y="234500"/>
                </a:lnTo>
                <a:lnTo>
                  <a:pt x="95406" y="238081"/>
                </a:lnTo>
                <a:lnTo>
                  <a:pt x="86464" y="241421"/>
                </a:lnTo>
                <a:lnTo>
                  <a:pt x="74788" y="244600"/>
                </a:lnTo>
                <a:lnTo>
                  <a:pt x="61288" y="247672"/>
                </a:lnTo>
                <a:lnTo>
                  <a:pt x="46574" y="250673"/>
                </a:lnTo>
                <a:lnTo>
                  <a:pt x="35812" y="252672"/>
                </a:lnTo>
                <a:lnTo>
                  <a:pt x="27685" y="254006"/>
                </a:lnTo>
                <a:lnTo>
                  <a:pt x="21313" y="254895"/>
                </a:lnTo>
                <a:lnTo>
                  <a:pt x="16114" y="255488"/>
                </a:lnTo>
                <a:lnTo>
                  <a:pt x="11695" y="255883"/>
                </a:lnTo>
                <a:lnTo>
                  <a:pt x="0" y="25667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200"/>
          <p:cNvSpPr/>
          <p:nvPr/>
        </p:nvSpPr>
        <p:spPr>
          <a:xfrm>
            <a:off x="5403532" y="2417445"/>
            <a:ext cx="162727" cy="265593"/>
          </a:xfrm>
          <a:custGeom>
            <a:avLst/>
            <a:gdLst/>
            <a:ahLst/>
            <a:cxnLst/>
            <a:rect l="0" t="0" r="0" b="0"/>
            <a:pathLst>
              <a:path w="162727" h="265593">
                <a:moveTo>
                  <a:pt x="0" y="0"/>
                </a:moveTo>
                <a:lnTo>
                  <a:pt x="0" y="30135"/>
                </a:lnTo>
                <a:lnTo>
                  <a:pt x="953" y="41045"/>
                </a:lnTo>
                <a:lnTo>
                  <a:pt x="2540" y="52128"/>
                </a:lnTo>
                <a:lnTo>
                  <a:pt x="9325" y="88470"/>
                </a:lnTo>
                <a:lnTo>
                  <a:pt x="11932" y="101842"/>
                </a:lnTo>
                <a:lnTo>
                  <a:pt x="14622" y="113615"/>
                </a:lnTo>
                <a:lnTo>
                  <a:pt x="17368" y="124320"/>
                </a:lnTo>
                <a:lnTo>
                  <a:pt x="20152" y="134315"/>
                </a:lnTo>
                <a:lnTo>
                  <a:pt x="23912" y="145741"/>
                </a:lnTo>
                <a:lnTo>
                  <a:pt x="33170" y="171136"/>
                </a:lnTo>
                <a:lnTo>
                  <a:pt x="37354" y="181718"/>
                </a:lnTo>
                <a:lnTo>
                  <a:pt x="41095" y="190678"/>
                </a:lnTo>
                <a:lnTo>
                  <a:pt x="47792" y="205713"/>
                </a:lnTo>
                <a:lnTo>
                  <a:pt x="53943" y="218745"/>
                </a:lnTo>
                <a:lnTo>
                  <a:pt x="55964" y="223935"/>
                </a:lnTo>
                <a:lnTo>
                  <a:pt x="57312" y="228347"/>
                </a:lnTo>
                <a:lnTo>
                  <a:pt x="58810" y="235790"/>
                </a:lnTo>
                <a:lnTo>
                  <a:pt x="59476" y="242273"/>
                </a:lnTo>
                <a:lnTo>
                  <a:pt x="59771" y="248329"/>
                </a:lnTo>
                <a:lnTo>
                  <a:pt x="59850" y="251277"/>
                </a:lnTo>
                <a:lnTo>
                  <a:pt x="57997" y="252291"/>
                </a:lnTo>
                <a:lnTo>
                  <a:pt x="54858" y="252014"/>
                </a:lnTo>
                <a:lnTo>
                  <a:pt x="50859" y="250877"/>
                </a:lnTo>
                <a:lnTo>
                  <a:pt x="48194" y="249166"/>
                </a:lnTo>
                <a:lnTo>
                  <a:pt x="46417" y="247073"/>
                </a:lnTo>
                <a:lnTo>
                  <a:pt x="43490" y="242207"/>
                </a:lnTo>
                <a:lnTo>
                  <a:pt x="39014" y="236870"/>
                </a:lnTo>
                <a:lnTo>
                  <a:pt x="36487" y="234113"/>
                </a:lnTo>
                <a:lnTo>
                  <a:pt x="31139" y="228510"/>
                </a:lnTo>
                <a:lnTo>
                  <a:pt x="29332" y="225683"/>
                </a:lnTo>
                <a:lnTo>
                  <a:pt x="27324" y="220000"/>
                </a:lnTo>
                <a:lnTo>
                  <a:pt x="26432" y="211760"/>
                </a:lnTo>
                <a:lnTo>
                  <a:pt x="26193" y="206896"/>
                </a:lnTo>
                <a:lnTo>
                  <a:pt x="28893" y="199843"/>
                </a:lnTo>
                <a:lnTo>
                  <a:pt x="33549" y="191331"/>
                </a:lnTo>
                <a:lnTo>
                  <a:pt x="39511" y="181846"/>
                </a:lnTo>
                <a:lnTo>
                  <a:pt x="45391" y="174571"/>
                </a:lnTo>
                <a:lnTo>
                  <a:pt x="51216" y="168768"/>
                </a:lnTo>
                <a:lnTo>
                  <a:pt x="57004" y="163947"/>
                </a:lnTo>
                <a:lnTo>
                  <a:pt x="63720" y="158828"/>
                </a:lnTo>
                <a:lnTo>
                  <a:pt x="71055" y="153510"/>
                </a:lnTo>
                <a:lnTo>
                  <a:pt x="78803" y="148060"/>
                </a:lnTo>
                <a:lnTo>
                  <a:pt x="85872" y="143474"/>
                </a:lnTo>
                <a:lnTo>
                  <a:pt x="92491" y="139464"/>
                </a:lnTo>
                <a:lnTo>
                  <a:pt x="98808" y="135838"/>
                </a:lnTo>
                <a:lnTo>
                  <a:pt x="103972" y="133421"/>
                </a:lnTo>
                <a:lnTo>
                  <a:pt x="108367" y="131810"/>
                </a:lnTo>
                <a:lnTo>
                  <a:pt x="112250" y="130736"/>
                </a:lnTo>
                <a:lnTo>
                  <a:pt x="116743" y="130019"/>
                </a:lnTo>
                <a:lnTo>
                  <a:pt x="121644" y="129542"/>
                </a:lnTo>
                <a:lnTo>
                  <a:pt x="126816" y="129223"/>
                </a:lnTo>
                <a:lnTo>
                  <a:pt x="131216" y="129964"/>
                </a:lnTo>
                <a:lnTo>
                  <a:pt x="135103" y="131410"/>
                </a:lnTo>
                <a:lnTo>
                  <a:pt x="138646" y="133326"/>
                </a:lnTo>
                <a:lnTo>
                  <a:pt x="141960" y="135557"/>
                </a:lnTo>
                <a:lnTo>
                  <a:pt x="145123" y="137996"/>
                </a:lnTo>
                <a:lnTo>
                  <a:pt x="148184" y="140575"/>
                </a:lnTo>
                <a:lnTo>
                  <a:pt x="151177" y="143246"/>
                </a:lnTo>
                <a:lnTo>
                  <a:pt x="157042" y="148755"/>
                </a:lnTo>
                <a:lnTo>
                  <a:pt x="158987" y="152510"/>
                </a:lnTo>
                <a:lnTo>
                  <a:pt x="160284" y="156918"/>
                </a:lnTo>
                <a:lnTo>
                  <a:pt x="161149" y="161762"/>
                </a:lnTo>
                <a:lnTo>
                  <a:pt x="162110" y="169684"/>
                </a:lnTo>
                <a:lnTo>
                  <a:pt x="162536" y="177332"/>
                </a:lnTo>
                <a:lnTo>
                  <a:pt x="162726" y="187082"/>
                </a:lnTo>
                <a:lnTo>
                  <a:pt x="161824" y="192348"/>
                </a:lnTo>
                <a:lnTo>
                  <a:pt x="160270" y="197765"/>
                </a:lnTo>
                <a:lnTo>
                  <a:pt x="158282" y="203280"/>
                </a:lnTo>
                <a:lnTo>
                  <a:pt x="154099" y="209815"/>
                </a:lnTo>
                <a:lnTo>
                  <a:pt x="148453" y="217029"/>
                </a:lnTo>
                <a:lnTo>
                  <a:pt x="141831" y="224696"/>
                </a:lnTo>
                <a:lnTo>
                  <a:pt x="135511" y="230760"/>
                </a:lnTo>
                <a:lnTo>
                  <a:pt x="129393" y="235755"/>
                </a:lnTo>
                <a:lnTo>
                  <a:pt x="123410" y="240037"/>
                </a:lnTo>
                <a:lnTo>
                  <a:pt x="117515" y="243845"/>
                </a:lnTo>
                <a:lnTo>
                  <a:pt x="111682" y="247336"/>
                </a:lnTo>
                <a:lnTo>
                  <a:pt x="105887" y="250615"/>
                </a:lnTo>
                <a:lnTo>
                  <a:pt x="101071" y="253754"/>
                </a:lnTo>
                <a:lnTo>
                  <a:pt x="96909" y="256799"/>
                </a:lnTo>
                <a:lnTo>
                  <a:pt x="93181" y="259782"/>
                </a:lnTo>
                <a:lnTo>
                  <a:pt x="89743" y="261770"/>
                </a:lnTo>
                <a:lnTo>
                  <a:pt x="86499" y="263096"/>
                </a:lnTo>
                <a:lnTo>
                  <a:pt x="83384" y="263980"/>
                </a:lnTo>
                <a:lnTo>
                  <a:pt x="80354" y="264569"/>
                </a:lnTo>
                <a:lnTo>
                  <a:pt x="77382" y="264962"/>
                </a:lnTo>
                <a:lnTo>
                  <a:pt x="70319" y="265592"/>
                </a:lnTo>
                <a:lnTo>
                  <a:pt x="66813" y="263138"/>
                </a:lnTo>
                <a:lnTo>
                  <a:pt x="64544" y="261150"/>
                </a:lnTo>
                <a:lnTo>
                  <a:pt x="63032" y="258873"/>
                </a:lnTo>
                <a:lnTo>
                  <a:pt x="59951" y="251116"/>
                </a:lnTo>
                <a:lnTo>
                  <a:pt x="58065" y="248373"/>
                </a:lnTo>
                <a:lnTo>
                  <a:pt x="51435" y="24003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201"/>
          <p:cNvSpPr/>
          <p:nvPr/>
        </p:nvSpPr>
        <p:spPr>
          <a:xfrm>
            <a:off x="5549265" y="2323147"/>
            <a:ext cx="248334" cy="317184"/>
          </a:xfrm>
          <a:custGeom>
            <a:avLst/>
            <a:gdLst/>
            <a:ahLst/>
            <a:cxnLst/>
            <a:rect l="0" t="0" r="0" b="0"/>
            <a:pathLst>
              <a:path w="248334" h="317184">
                <a:moveTo>
                  <a:pt x="0" y="0"/>
                </a:moveTo>
                <a:lnTo>
                  <a:pt x="13652" y="4551"/>
                </a:lnTo>
                <a:lnTo>
                  <a:pt x="19579" y="5892"/>
                </a:lnTo>
                <a:lnTo>
                  <a:pt x="25435" y="6785"/>
                </a:lnTo>
                <a:lnTo>
                  <a:pt x="31244" y="7381"/>
                </a:lnTo>
                <a:lnTo>
                  <a:pt x="39879" y="8731"/>
                </a:lnTo>
                <a:lnTo>
                  <a:pt x="106052" y="20400"/>
                </a:lnTo>
                <a:lnTo>
                  <a:pt x="119278" y="23125"/>
                </a:lnTo>
                <a:lnTo>
                  <a:pt x="130954" y="25894"/>
                </a:lnTo>
                <a:lnTo>
                  <a:pt x="141595" y="28693"/>
                </a:lnTo>
                <a:lnTo>
                  <a:pt x="150594" y="32464"/>
                </a:lnTo>
                <a:lnTo>
                  <a:pt x="158498" y="36882"/>
                </a:lnTo>
                <a:lnTo>
                  <a:pt x="165673" y="41733"/>
                </a:lnTo>
                <a:lnTo>
                  <a:pt x="173313" y="45920"/>
                </a:lnTo>
                <a:lnTo>
                  <a:pt x="181265" y="49663"/>
                </a:lnTo>
                <a:lnTo>
                  <a:pt x="189423" y="53112"/>
                </a:lnTo>
                <a:lnTo>
                  <a:pt x="196767" y="58268"/>
                </a:lnTo>
                <a:lnTo>
                  <a:pt x="203567" y="64563"/>
                </a:lnTo>
                <a:lnTo>
                  <a:pt x="210006" y="71617"/>
                </a:lnTo>
                <a:lnTo>
                  <a:pt x="215252" y="78225"/>
                </a:lnTo>
                <a:lnTo>
                  <a:pt x="219701" y="84535"/>
                </a:lnTo>
                <a:lnTo>
                  <a:pt x="223620" y="90646"/>
                </a:lnTo>
                <a:lnTo>
                  <a:pt x="228137" y="96626"/>
                </a:lnTo>
                <a:lnTo>
                  <a:pt x="233054" y="102517"/>
                </a:lnTo>
                <a:lnTo>
                  <a:pt x="238236" y="108350"/>
                </a:lnTo>
                <a:lnTo>
                  <a:pt x="241692" y="115096"/>
                </a:lnTo>
                <a:lnTo>
                  <a:pt x="243995" y="122451"/>
                </a:lnTo>
                <a:lnTo>
                  <a:pt x="245531" y="130211"/>
                </a:lnTo>
                <a:lnTo>
                  <a:pt x="246555" y="138243"/>
                </a:lnTo>
                <a:lnTo>
                  <a:pt x="247237" y="146454"/>
                </a:lnTo>
                <a:lnTo>
                  <a:pt x="247692" y="154786"/>
                </a:lnTo>
                <a:lnTo>
                  <a:pt x="248198" y="171664"/>
                </a:lnTo>
                <a:lnTo>
                  <a:pt x="248333" y="180165"/>
                </a:lnTo>
                <a:lnTo>
                  <a:pt x="247470" y="188690"/>
                </a:lnTo>
                <a:lnTo>
                  <a:pt x="245942" y="197231"/>
                </a:lnTo>
                <a:lnTo>
                  <a:pt x="243972" y="205782"/>
                </a:lnTo>
                <a:lnTo>
                  <a:pt x="240752" y="214341"/>
                </a:lnTo>
                <a:lnTo>
                  <a:pt x="236701" y="222904"/>
                </a:lnTo>
                <a:lnTo>
                  <a:pt x="232096" y="231470"/>
                </a:lnTo>
                <a:lnTo>
                  <a:pt x="227121" y="239086"/>
                </a:lnTo>
                <a:lnTo>
                  <a:pt x="221898" y="246068"/>
                </a:lnTo>
                <a:lnTo>
                  <a:pt x="216512" y="252628"/>
                </a:lnTo>
                <a:lnTo>
                  <a:pt x="211016" y="259859"/>
                </a:lnTo>
                <a:lnTo>
                  <a:pt x="199830" y="275513"/>
                </a:lnTo>
                <a:lnTo>
                  <a:pt x="194180" y="281783"/>
                </a:lnTo>
                <a:lnTo>
                  <a:pt x="188508" y="286915"/>
                </a:lnTo>
                <a:lnTo>
                  <a:pt x="182822" y="291289"/>
                </a:lnTo>
                <a:lnTo>
                  <a:pt x="178079" y="295158"/>
                </a:lnTo>
                <a:lnTo>
                  <a:pt x="173964" y="298689"/>
                </a:lnTo>
                <a:lnTo>
                  <a:pt x="166852" y="305153"/>
                </a:lnTo>
                <a:lnTo>
                  <a:pt x="160516" y="311201"/>
                </a:lnTo>
                <a:lnTo>
                  <a:pt x="157493" y="313195"/>
                </a:lnTo>
                <a:lnTo>
                  <a:pt x="154525" y="314524"/>
                </a:lnTo>
                <a:lnTo>
                  <a:pt x="145732" y="31718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202"/>
          <p:cNvSpPr/>
          <p:nvPr/>
        </p:nvSpPr>
        <p:spPr>
          <a:xfrm>
            <a:off x="5489257" y="2880360"/>
            <a:ext cx="60009" cy="231458"/>
          </a:xfrm>
          <a:custGeom>
            <a:avLst/>
            <a:gdLst/>
            <a:ahLst/>
            <a:cxnLst/>
            <a:rect l="0" t="0" r="0" b="0"/>
            <a:pathLst>
              <a:path w="60009" h="231458">
                <a:moveTo>
                  <a:pt x="0" y="0"/>
                </a:moveTo>
                <a:lnTo>
                  <a:pt x="9102" y="9101"/>
                </a:lnTo>
                <a:lnTo>
                  <a:pt x="11783" y="12735"/>
                </a:lnTo>
                <a:lnTo>
                  <a:pt x="13570" y="16110"/>
                </a:lnTo>
                <a:lnTo>
                  <a:pt x="14762" y="19312"/>
                </a:lnTo>
                <a:lnTo>
                  <a:pt x="16509" y="26210"/>
                </a:lnTo>
                <a:lnTo>
                  <a:pt x="28868" y="80263"/>
                </a:lnTo>
                <a:lnTo>
                  <a:pt x="31628" y="89703"/>
                </a:lnTo>
                <a:lnTo>
                  <a:pt x="34420" y="97902"/>
                </a:lnTo>
                <a:lnTo>
                  <a:pt x="37234" y="105273"/>
                </a:lnTo>
                <a:lnTo>
                  <a:pt x="39110" y="115902"/>
                </a:lnTo>
                <a:lnTo>
                  <a:pt x="40361" y="128703"/>
                </a:lnTo>
                <a:lnTo>
                  <a:pt x="41195" y="142952"/>
                </a:lnTo>
                <a:lnTo>
                  <a:pt x="42703" y="156261"/>
                </a:lnTo>
                <a:lnTo>
                  <a:pt x="44661" y="168944"/>
                </a:lnTo>
                <a:lnTo>
                  <a:pt x="46920" y="181209"/>
                </a:lnTo>
                <a:lnTo>
                  <a:pt x="48424" y="190339"/>
                </a:lnTo>
                <a:lnTo>
                  <a:pt x="49428" y="197377"/>
                </a:lnTo>
                <a:lnTo>
                  <a:pt x="50097" y="203022"/>
                </a:lnTo>
                <a:lnTo>
                  <a:pt x="51496" y="207738"/>
                </a:lnTo>
                <a:lnTo>
                  <a:pt x="53380" y="211834"/>
                </a:lnTo>
                <a:lnTo>
                  <a:pt x="58698" y="220702"/>
                </a:lnTo>
                <a:lnTo>
                  <a:pt x="59426" y="224454"/>
                </a:lnTo>
                <a:lnTo>
                  <a:pt x="60008" y="23145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203"/>
          <p:cNvSpPr/>
          <p:nvPr/>
        </p:nvSpPr>
        <p:spPr>
          <a:xfrm>
            <a:off x="5317807" y="3147434"/>
            <a:ext cx="351473" cy="24392"/>
          </a:xfrm>
          <a:custGeom>
            <a:avLst/>
            <a:gdLst/>
            <a:ahLst/>
            <a:cxnLst/>
            <a:rect l="0" t="0" r="0" b="0"/>
            <a:pathLst>
              <a:path w="351473" h="24392">
                <a:moveTo>
                  <a:pt x="0" y="24391"/>
                </a:moveTo>
                <a:lnTo>
                  <a:pt x="13652" y="19840"/>
                </a:lnTo>
                <a:lnTo>
                  <a:pt x="24342" y="17547"/>
                </a:lnTo>
                <a:lnTo>
                  <a:pt x="38135" y="15065"/>
                </a:lnTo>
                <a:lnTo>
                  <a:pt x="53999" y="12459"/>
                </a:lnTo>
                <a:lnTo>
                  <a:pt x="67432" y="10721"/>
                </a:lnTo>
                <a:lnTo>
                  <a:pt x="79244" y="9563"/>
                </a:lnTo>
                <a:lnTo>
                  <a:pt x="198431" y="1659"/>
                </a:lnTo>
                <a:lnTo>
                  <a:pt x="233924" y="0"/>
                </a:lnTo>
                <a:lnTo>
                  <a:pt x="249294" y="510"/>
                </a:lnTo>
                <a:lnTo>
                  <a:pt x="264304" y="1803"/>
                </a:lnTo>
                <a:lnTo>
                  <a:pt x="351472" y="1581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204"/>
          <p:cNvSpPr/>
          <p:nvPr/>
        </p:nvSpPr>
        <p:spPr>
          <a:xfrm>
            <a:off x="5447986" y="3214792"/>
            <a:ext cx="204149" cy="162268"/>
          </a:xfrm>
          <a:custGeom>
            <a:avLst/>
            <a:gdLst/>
            <a:ahLst/>
            <a:cxnLst/>
            <a:rect l="0" t="0" r="0" b="0"/>
            <a:pathLst>
              <a:path w="204149" h="162268">
                <a:moveTo>
                  <a:pt x="66989" y="8468"/>
                </a:moveTo>
                <a:lnTo>
                  <a:pt x="71539" y="3917"/>
                </a:lnTo>
                <a:lnTo>
                  <a:pt x="73832" y="2576"/>
                </a:lnTo>
                <a:lnTo>
                  <a:pt x="78920" y="1087"/>
                </a:lnTo>
                <a:lnTo>
                  <a:pt x="82563" y="690"/>
                </a:lnTo>
                <a:lnTo>
                  <a:pt x="86897" y="425"/>
                </a:lnTo>
                <a:lnTo>
                  <a:pt x="91690" y="248"/>
                </a:lnTo>
                <a:lnTo>
                  <a:pt x="112090" y="0"/>
                </a:lnTo>
                <a:lnTo>
                  <a:pt x="119916" y="917"/>
                </a:lnTo>
                <a:lnTo>
                  <a:pt x="127991" y="2482"/>
                </a:lnTo>
                <a:lnTo>
                  <a:pt x="136232" y="4477"/>
                </a:lnTo>
                <a:lnTo>
                  <a:pt x="142678" y="6760"/>
                </a:lnTo>
                <a:lnTo>
                  <a:pt x="147929" y="9234"/>
                </a:lnTo>
                <a:lnTo>
                  <a:pt x="152381" y="11836"/>
                </a:lnTo>
                <a:lnTo>
                  <a:pt x="156302" y="14523"/>
                </a:lnTo>
                <a:lnTo>
                  <a:pt x="159868" y="17267"/>
                </a:lnTo>
                <a:lnTo>
                  <a:pt x="163199" y="20049"/>
                </a:lnTo>
                <a:lnTo>
                  <a:pt x="165419" y="22856"/>
                </a:lnTo>
                <a:lnTo>
                  <a:pt x="166899" y="25680"/>
                </a:lnTo>
                <a:lnTo>
                  <a:pt x="167885" y="28515"/>
                </a:lnTo>
                <a:lnTo>
                  <a:pt x="168543" y="32310"/>
                </a:lnTo>
                <a:lnTo>
                  <a:pt x="168981" y="36745"/>
                </a:lnTo>
                <a:lnTo>
                  <a:pt x="169273" y="41607"/>
                </a:lnTo>
                <a:lnTo>
                  <a:pt x="168516" y="46753"/>
                </a:lnTo>
                <a:lnTo>
                  <a:pt x="167059" y="52089"/>
                </a:lnTo>
                <a:lnTo>
                  <a:pt x="165134" y="57551"/>
                </a:lnTo>
                <a:lnTo>
                  <a:pt x="162899" y="62145"/>
                </a:lnTo>
                <a:lnTo>
                  <a:pt x="160457" y="66160"/>
                </a:lnTo>
                <a:lnTo>
                  <a:pt x="157876" y="69789"/>
                </a:lnTo>
                <a:lnTo>
                  <a:pt x="155202" y="74114"/>
                </a:lnTo>
                <a:lnTo>
                  <a:pt x="152467" y="78901"/>
                </a:lnTo>
                <a:lnTo>
                  <a:pt x="149692" y="83999"/>
                </a:lnTo>
                <a:lnTo>
                  <a:pt x="145937" y="89302"/>
                </a:lnTo>
                <a:lnTo>
                  <a:pt x="141529" y="94742"/>
                </a:lnTo>
                <a:lnTo>
                  <a:pt x="136684" y="100274"/>
                </a:lnTo>
                <a:lnTo>
                  <a:pt x="131550" y="105867"/>
                </a:lnTo>
                <a:lnTo>
                  <a:pt x="120765" y="117161"/>
                </a:lnTo>
                <a:lnTo>
                  <a:pt x="115222" y="121887"/>
                </a:lnTo>
                <a:lnTo>
                  <a:pt x="109622" y="125991"/>
                </a:lnTo>
                <a:lnTo>
                  <a:pt x="103983" y="129679"/>
                </a:lnTo>
                <a:lnTo>
                  <a:pt x="98319" y="133090"/>
                </a:lnTo>
                <a:lnTo>
                  <a:pt x="92638" y="136317"/>
                </a:lnTo>
                <a:lnTo>
                  <a:pt x="86946" y="139420"/>
                </a:lnTo>
                <a:lnTo>
                  <a:pt x="82198" y="142442"/>
                </a:lnTo>
                <a:lnTo>
                  <a:pt x="78081" y="145409"/>
                </a:lnTo>
                <a:lnTo>
                  <a:pt x="74383" y="148339"/>
                </a:lnTo>
                <a:lnTo>
                  <a:pt x="70013" y="151245"/>
                </a:lnTo>
                <a:lnTo>
                  <a:pt x="65196" y="154135"/>
                </a:lnTo>
                <a:lnTo>
                  <a:pt x="60078" y="157014"/>
                </a:lnTo>
                <a:lnTo>
                  <a:pt x="54761" y="158934"/>
                </a:lnTo>
                <a:lnTo>
                  <a:pt x="49312" y="160214"/>
                </a:lnTo>
                <a:lnTo>
                  <a:pt x="43775" y="161067"/>
                </a:lnTo>
                <a:lnTo>
                  <a:pt x="37225" y="161635"/>
                </a:lnTo>
                <a:lnTo>
                  <a:pt x="30001" y="162015"/>
                </a:lnTo>
                <a:lnTo>
                  <a:pt x="22328" y="162267"/>
                </a:lnTo>
                <a:lnTo>
                  <a:pt x="17212" y="161483"/>
                </a:lnTo>
                <a:lnTo>
                  <a:pt x="13802" y="160008"/>
                </a:lnTo>
                <a:lnTo>
                  <a:pt x="11528" y="158072"/>
                </a:lnTo>
                <a:lnTo>
                  <a:pt x="9060" y="154876"/>
                </a:lnTo>
                <a:lnTo>
                  <a:pt x="6462" y="150841"/>
                </a:lnTo>
                <a:lnTo>
                  <a:pt x="3777" y="146246"/>
                </a:lnTo>
                <a:lnTo>
                  <a:pt x="1988" y="141277"/>
                </a:lnTo>
                <a:lnTo>
                  <a:pt x="795" y="136060"/>
                </a:lnTo>
                <a:lnTo>
                  <a:pt x="0" y="130677"/>
                </a:lnTo>
                <a:lnTo>
                  <a:pt x="422" y="126135"/>
                </a:lnTo>
                <a:lnTo>
                  <a:pt x="1656" y="122155"/>
                </a:lnTo>
                <a:lnTo>
                  <a:pt x="3431" y="118549"/>
                </a:lnTo>
                <a:lnTo>
                  <a:pt x="6519" y="115193"/>
                </a:lnTo>
                <a:lnTo>
                  <a:pt x="10483" y="112003"/>
                </a:lnTo>
                <a:lnTo>
                  <a:pt x="15031" y="108924"/>
                </a:lnTo>
                <a:lnTo>
                  <a:pt x="19015" y="105918"/>
                </a:lnTo>
                <a:lnTo>
                  <a:pt x="22624" y="102962"/>
                </a:lnTo>
                <a:lnTo>
                  <a:pt x="25982" y="100039"/>
                </a:lnTo>
                <a:lnTo>
                  <a:pt x="30126" y="97138"/>
                </a:lnTo>
                <a:lnTo>
                  <a:pt x="34794" y="94251"/>
                </a:lnTo>
                <a:lnTo>
                  <a:pt x="39810" y="91374"/>
                </a:lnTo>
                <a:lnTo>
                  <a:pt x="50464" y="85637"/>
                </a:lnTo>
                <a:lnTo>
                  <a:pt x="55973" y="82774"/>
                </a:lnTo>
                <a:lnTo>
                  <a:pt x="61550" y="80865"/>
                </a:lnTo>
                <a:lnTo>
                  <a:pt x="67173" y="79593"/>
                </a:lnTo>
                <a:lnTo>
                  <a:pt x="72826" y="78744"/>
                </a:lnTo>
                <a:lnTo>
                  <a:pt x="78501" y="78179"/>
                </a:lnTo>
                <a:lnTo>
                  <a:pt x="84188" y="77802"/>
                </a:lnTo>
                <a:lnTo>
                  <a:pt x="89885" y="77550"/>
                </a:lnTo>
                <a:lnTo>
                  <a:pt x="96540" y="78335"/>
                </a:lnTo>
                <a:lnTo>
                  <a:pt x="103835" y="79811"/>
                </a:lnTo>
                <a:lnTo>
                  <a:pt x="111555" y="81747"/>
                </a:lnTo>
                <a:lnTo>
                  <a:pt x="121465" y="84943"/>
                </a:lnTo>
                <a:lnTo>
                  <a:pt x="132834" y="88979"/>
                </a:lnTo>
                <a:lnTo>
                  <a:pt x="145175" y="93575"/>
                </a:lnTo>
                <a:lnTo>
                  <a:pt x="154355" y="96638"/>
                </a:lnTo>
                <a:lnTo>
                  <a:pt x="161428" y="98680"/>
                </a:lnTo>
                <a:lnTo>
                  <a:pt x="167096" y="100042"/>
                </a:lnTo>
                <a:lnTo>
                  <a:pt x="171827" y="101902"/>
                </a:lnTo>
                <a:lnTo>
                  <a:pt x="175933" y="104095"/>
                </a:lnTo>
                <a:lnTo>
                  <a:pt x="179623" y="106509"/>
                </a:lnTo>
                <a:lnTo>
                  <a:pt x="183036" y="108119"/>
                </a:lnTo>
                <a:lnTo>
                  <a:pt x="189368" y="109907"/>
                </a:lnTo>
                <a:lnTo>
                  <a:pt x="195357" y="113242"/>
                </a:lnTo>
                <a:lnTo>
                  <a:pt x="204148" y="11991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205"/>
          <p:cNvSpPr/>
          <p:nvPr/>
        </p:nvSpPr>
        <p:spPr>
          <a:xfrm>
            <a:off x="5694997" y="3086100"/>
            <a:ext cx="197169" cy="197168"/>
          </a:xfrm>
          <a:custGeom>
            <a:avLst/>
            <a:gdLst/>
            <a:ahLst/>
            <a:cxnLst/>
            <a:rect l="0" t="0" r="0" b="0"/>
            <a:pathLst>
              <a:path w="197169" h="197168">
                <a:moveTo>
                  <a:pt x="0" y="0"/>
                </a:moveTo>
                <a:lnTo>
                  <a:pt x="4551" y="9101"/>
                </a:lnTo>
                <a:lnTo>
                  <a:pt x="6844" y="12735"/>
                </a:lnTo>
                <a:lnTo>
                  <a:pt x="9325" y="16110"/>
                </a:lnTo>
                <a:lnTo>
                  <a:pt x="11932" y="19312"/>
                </a:lnTo>
                <a:lnTo>
                  <a:pt x="17368" y="25410"/>
                </a:lnTo>
                <a:lnTo>
                  <a:pt x="20151" y="28370"/>
                </a:lnTo>
                <a:lnTo>
                  <a:pt x="23912" y="31296"/>
                </a:lnTo>
                <a:lnTo>
                  <a:pt x="28324" y="34199"/>
                </a:lnTo>
                <a:lnTo>
                  <a:pt x="33170" y="37087"/>
                </a:lnTo>
                <a:lnTo>
                  <a:pt x="37353" y="39964"/>
                </a:lnTo>
                <a:lnTo>
                  <a:pt x="41095" y="42835"/>
                </a:lnTo>
                <a:lnTo>
                  <a:pt x="44542" y="45702"/>
                </a:lnTo>
                <a:lnTo>
                  <a:pt x="48745" y="49518"/>
                </a:lnTo>
                <a:lnTo>
                  <a:pt x="58494" y="58838"/>
                </a:lnTo>
                <a:lnTo>
                  <a:pt x="62809" y="63990"/>
                </a:lnTo>
                <a:lnTo>
                  <a:pt x="66637" y="69330"/>
                </a:lnTo>
                <a:lnTo>
                  <a:pt x="70142" y="74795"/>
                </a:lnTo>
                <a:lnTo>
                  <a:pt x="77241" y="83200"/>
                </a:lnTo>
                <a:lnTo>
                  <a:pt x="86737" y="93567"/>
                </a:lnTo>
                <a:lnTo>
                  <a:pt x="97830" y="105240"/>
                </a:lnTo>
                <a:lnTo>
                  <a:pt x="107130" y="113975"/>
                </a:lnTo>
                <a:lnTo>
                  <a:pt x="115235" y="120751"/>
                </a:lnTo>
                <a:lnTo>
                  <a:pt x="122543" y="126220"/>
                </a:lnTo>
                <a:lnTo>
                  <a:pt x="128368" y="130819"/>
                </a:lnTo>
                <a:lnTo>
                  <a:pt x="133204" y="134838"/>
                </a:lnTo>
                <a:lnTo>
                  <a:pt x="137380" y="138469"/>
                </a:lnTo>
                <a:lnTo>
                  <a:pt x="142069" y="142795"/>
                </a:lnTo>
                <a:lnTo>
                  <a:pt x="156818" y="157033"/>
                </a:lnTo>
                <a:lnTo>
                  <a:pt x="197168" y="19716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206"/>
          <p:cNvSpPr/>
          <p:nvPr/>
        </p:nvSpPr>
        <p:spPr>
          <a:xfrm>
            <a:off x="5763577" y="3094672"/>
            <a:ext cx="120016" cy="205741"/>
          </a:xfrm>
          <a:custGeom>
            <a:avLst/>
            <a:gdLst/>
            <a:ahLst/>
            <a:cxnLst/>
            <a:rect l="0" t="0" r="0" b="0"/>
            <a:pathLst>
              <a:path w="120016" h="205741">
                <a:moveTo>
                  <a:pt x="120015" y="0"/>
                </a:moveTo>
                <a:lnTo>
                  <a:pt x="110914" y="4551"/>
                </a:lnTo>
                <a:lnTo>
                  <a:pt x="108232" y="7797"/>
                </a:lnTo>
                <a:lnTo>
                  <a:pt x="106445" y="11865"/>
                </a:lnTo>
                <a:lnTo>
                  <a:pt x="105253" y="16483"/>
                </a:lnTo>
                <a:lnTo>
                  <a:pt x="102554" y="21466"/>
                </a:lnTo>
                <a:lnTo>
                  <a:pt x="98849" y="26693"/>
                </a:lnTo>
                <a:lnTo>
                  <a:pt x="94474" y="32083"/>
                </a:lnTo>
                <a:lnTo>
                  <a:pt x="88701" y="40439"/>
                </a:lnTo>
                <a:lnTo>
                  <a:pt x="81994" y="50772"/>
                </a:lnTo>
                <a:lnTo>
                  <a:pt x="74665" y="62423"/>
                </a:lnTo>
                <a:lnTo>
                  <a:pt x="65969" y="74953"/>
                </a:lnTo>
                <a:lnTo>
                  <a:pt x="56362" y="88069"/>
                </a:lnTo>
                <a:lnTo>
                  <a:pt x="46147" y="101575"/>
                </a:lnTo>
                <a:lnTo>
                  <a:pt x="38385" y="113437"/>
                </a:lnTo>
                <a:lnTo>
                  <a:pt x="32257" y="124202"/>
                </a:lnTo>
                <a:lnTo>
                  <a:pt x="6098" y="176407"/>
                </a:lnTo>
                <a:lnTo>
                  <a:pt x="4065" y="181422"/>
                </a:lnTo>
                <a:lnTo>
                  <a:pt x="2710" y="185718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207"/>
          <p:cNvSpPr/>
          <p:nvPr/>
        </p:nvSpPr>
        <p:spPr>
          <a:xfrm>
            <a:off x="5969317" y="3180397"/>
            <a:ext cx="180024" cy="25718"/>
          </a:xfrm>
          <a:custGeom>
            <a:avLst/>
            <a:gdLst/>
            <a:ahLst/>
            <a:cxnLst/>
            <a:rect l="0" t="0" r="0" b="0"/>
            <a:pathLst>
              <a:path w="180024" h="25718">
                <a:moveTo>
                  <a:pt x="0" y="25717"/>
                </a:moveTo>
                <a:lnTo>
                  <a:pt x="18203" y="21167"/>
                </a:lnTo>
                <a:lnTo>
                  <a:pt x="24518" y="19826"/>
                </a:lnTo>
                <a:lnTo>
                  <a:pt x="29680" y="18932"/>
                </a:lnTo>
                <a:lnTo>
                  <a:pt x="34075" y="18337"/>
                </a:lnTo>
                <a:lnTo>
                  <a:pt x="38909" y="16987"/>
                </a:lnTo>
                <a:lnTo>
                  <a:pt x="44037" y="15135"/>
                </a:lnTo>
                <a:lnTo>
                  <a:pt x="49360" y="12947"/>
                </a:lnTo>
                <a:lnTo>
                  <a:pt x="55767" y="11489"/>
                </a:lnTo>
                <a:lnTo>
                  <a:pt x="62896" y="10517"/>
                </a:lnTo>
                <a:lnTo>
                  <a:pt x="70505" y="9869"/>
                </a:lnTo>
                <a:lnTo>
                  <a:pt x="77484" y="9437"/>
                </a:lnTo>
                <a:lnTo>
                  <a:pt x="90317" y="8957"/>
                </a:lnTo>
                <a:lnTo>
                  <a:pt x="100217" y="7876"/>
                </a:lnTo>
                <a:lnTo>
                  <a:pt x="112531" y="6203"/>
                </a:lnTo>
                <a:lnTo>
                  <a:pt x="18002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208"/>
          <p:cNvSpPr/>
          <p:nvPr/>
        </p:nvSpPr>
        <p:spPr>
          <a:xfrm>
            <a:off x="6209347" y="3000375"/>
            <a:ext cx="68581" cy="351473"/>
          </a:xfrm>
          <a:custGeom>
            <a:avLst/>
            <a:gdLst/>
            <a:ahLst/>
            <a:cxnLst/>
            <a:rect l="0" t="0" r="0" b="0"/>
            <a:pathLst>
              <a:path w="68581" h="351473">
                <a:moveTo>
                  <a:pt x="0" y="0"/>
                </a:moveTo>
                <a:lnTo>
                  <a:pt x="0" y="53998"/>
                </a:lnTo>
                <a:lnTo>
                  <a:pt x="953" y="67431"/>
                </a:lnTo>
                <a:lnTo>
                  <a:pt x="2540" y="79244"/>
                </a:lnTo>
                <a:lnTo>
                  <a:pt x="4551" y="89977"/>
                </a:lnTo>
                <a:lnTo>
                  <a:pt x="6844" y="99990"/>
                </a:lnTo>
                <a:lnTo>
                  <a:pt x="9325" y="109522"/>
                </a:lnTo>
                <a:lnTo>
                  <a:pt x="11932" y="118735"/>
                </a:lnTo>
                <a:lnTo>
                  <a:pt x="13670" y="127734"/>
                </a:lnTo>
                <a:lnTo>
                  <a:pt x="14828" y="136591"/>
                </a:lnTo>
                <a:lnTo>
                  <a:pt x="15600" y="145353"/>
                </a:lnTo>
                <a:lnTo>
                  <a:pt x="17067" y="154052"/>
                </a:lnTo>
                <a:lnTo>
                  <a:pt x="18999" y="162709"/>
                </a:lnTo>
                <a:lnTo>
                  <a:pt x="21238" y="171337"/>
                </a:lnTo>
                <a:lnTo>
                  <a:pt x="23684" y="179947"/>
                </a:lnTo>
                <a:lnTo>
                  <a:pt x="28941" y="197134"/>
                </a:lnTo>
                <a:lnTo>
                  <a:pt x="30724" y="204765"/>
                </a:lnTo>
                <a:lnTo>
                  <a:pt x="31913" y="211758"/>
                </a:lnTo>
                <a:lnTo>
                  <a:pt x="32705" y="218324"/>
                </a:lnTo>
                <a:lnTo>
                  <a:pt x="34186" y="227464"/>
                </a:lnTo>
                <a:lnTo>
                  <a:pt x="38371" y="250320"/>
                </a:lnTo>
                <a:lnTo>
                  <a:pt x="40821" y="260225"/>
                </a:lnTo>
                <a:lnTo>
                  <a:pt x="43406" y="268733"/>
                </a:lnTo>
                <a:lnTo>
                  <a:pt x="46083" y="276311"/>
                </a:lnTo>
                <a:lnTo>
                  <a:pt x="48819" y="286124"/>
                </a:lnTo>
                <a:lnTo>
                  <a:pt x="51596" y="297429"/>
                </a:lnTo>
                <a:lnTo>
                  <a:pt x="54400" y="309729"/>
                </a:lnTo>
                <a:lnTo>
                  <a:pt x="57222" y="319833"/>
                </a:lnTo>
                <a:lnTo>
                  <a:pt x="60055" y="328474"/>
                </a:lnTo>
                <a:lnTo>
                  <a:pt x="68580" y="35147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209"/>
          <p:cNvSpPr/>
          <p:nvPr/>
        </p:nvSpPr>
        <p:spPr>
          <a:xfrm>
            <a:off x="6372225" y="3120389"/>
            <a:ext cx="188595" cy="17147"/>
          </a:xfrm>
          <a:custGeom>
            <a:avLst/>
            <a:gdLst/>
            <a:ahLst/>
            <a:cxnLst/>
            <a:rect l="0" t="0" r="0" b="0"/>
            <a:pathLst>
              <a:path w="188595" h="17147">
                <a:moveTo>
                  <a:pt x="0" y="17146"/>
                </a:moveTo>
                <a:lnTo>
                  <a:pt x="13652" y="17146"/>
                </a:lnTo>
                <a:lnTo>
                  <a:pt x="22437" y="16193"/>
                </a:lnTo>
                <a:lnTo>
                  <a:pt x="33055" y="14606"/>
                </a:lnTo>
                <a:lnTo>
                  <a:pt x="44896" y="12595"/>
                </a:lnTo>
                <a:lnTo>
                  <a:pt x="54696" y="11254"/>
                </a:lnTo>
                <a:lnTo>
                  <a:pt x="63134" y="10360"/>
                </a:lnTo>
                <a:lnTo>
                  <a:pt x="70664" y="9765"/>
                </a:lnTo>
                <a:lnTo>
                  <a:pt x="78542" y="8415"/>
                </a:lnTo>
                <a:lnTo>
                  <a:pt x="86651" y="6563"/>
                </a:lnTo>
                <a:lnTo>
                  <a:pt x="94915" y="4375"/>
                </a:lnTo>
                <a:lnTo>
                  <a:pt x="102329" y="2917"/>
                </a:lnTo>
                <a:lnTo>
                  <a:pt x="109177" y="1945"/>
                </a:lnTo>
                <a:lnTo>
                  <a:pt x="115647" y="1297"/>
                </a:lnTo>
                <a:lnTo>
                  <a:pt x="124723" y="865"/>
                </a:lnTo>
                <a:lnTo>
                  <a:pt x="135536" y="577"/>
                </a:lnTo>
                <a:lnTo>
                  <a:pt x="18859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210"/>
          <p:cNvSpPr/>
          <p:nvPr/>
        </p:nvSpPr>
        <p:spPr>
          <a:xfrm>
            <a:off x="6389370" y="3214687"/>
            <a:ext cx="197168" cy="7382"/>
          </a:xfrm>
          <a:custGeom>
            <a:avLst/>
            <a:gdLst/>
            <a:ahLst/>
            <a:cxnLst/>
            <a:rect l="0" t="0" r="0" b="0"/>
            <a:pathLst>
              <a:path w="197168" h="7382">
                <a:moveTo>
                  <a:pt x="0" y="0"/>
                </a:moveTo>
                <a:lnTo>
                  <a:pt x="13652" y="4551"/>
                </a:lnTo>
                <a:lnTo>
                  <a:pt x="19579" y="5892"/>
                </a:lnTo>
                <a:lnTo>
                  <a:pt x="25435" y="6785"/>
                </a:lnTo>
                <a:lnTo>
                  <a:pt x="31244" y="7381"/>
                </a:lnTo>
                <a:lnTo>
                  <a:pt x="38927" y="6826"/>
                </a:lnTo>
                <a:lnTo>
                  <a:pt x="47858" y="5503"/>
                </a:lnTo>
                <a:lnTo>
                  <a:pt x="57623" y="3669"/>
                </a:lnTo>
                <a:lnTo>
                  <a:pt x="67943" y="2446"/>
                </a:lnTo>
                <a:lnTo>
                  <a:pt x="78633" y="1631"/>
                </a:lnTo>
                <a:lnTo>
                  <a:pt x="89569" y="1087"/>
                </a:lnTo>
                <a:lnTo>
                  <a:pt x="119500" y="483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211"/>
          <p:cNvSpPr/>
          <p:nvPr/>
        </p:nvSpPr>
        <p:spPr>
          <a:xfrm>
            <a:off x="6740842" y="3163252"/>
            <a:ext cx="120016" cy="8574"/>
          </a:xfrm>
          <a:custGeom>
            <a:avLst/>
            <a:gdLst/>
            <a:ahLst/>
            <a:cxnLst/>
            <a:rect l="0" t="0" r="0" b="0"/>
            <a:pathLst>
              <a:path w="120016" h="8574">
                <a:moveTo>
                  <a:pt x="0" y="8573"/>
                </a:moveTo>
                <a:lnTo>
                  <a:pt x="18204" y="4022"/>
                </a:lnTo>
                <a:lnTo>
                  <a:pt x="25471" y="3634"/>
                </a:lnTo>
                <a:lnTo>
                  <a:pt x="32221" y="4327"/>
                </a:lnTo>
                <a:lnTo>
                  <a:pt x="38625" y="5742"/>
                </a:lnTo>
                <a:lnTo>
                  <a:pt x="45753" y="6686"/>
                </a:lnTo>
                <a:lnTo>
                  <a:pt x="53362" y="7315"/>
                </a:lnTo>
                <a:lnTo>
                  <a:pt x="68484" y="8013"/>
                </a:lnTo>
                <a:lnTo>
                  <a:pt x="81555" y="8324"/>
                </a:lnTo>
                <a:lnTo>
                  <a:pt x="88660" y="7454"/>
                </a:lnTo>
                <a:lnTo>
                  <a:pt x="96254" y="5922"/>
                </a:lnTo>
                <a:lnTo>
                  <a:pt x="12001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212"/>
          <p:cNvSpPr/>
          <p:nvPr/>
        </p:nvSpPr>
        <p:spPr>
          <a:xfrm>
            <a:off x="6929446" y="3027397"/>
            <a:ext cx="213686" cy="247147"/>
          </a:xfrm>
          <a:custGeom>
            <a:avLst/>
            <a:gdLst/>
            <a:ahLst/>
            <a:cxnLst/>
            <a:rect l="0" t="0" r="0" b="0"/>
            <a:pathLst>
              <a:path w="213686" h="247147">
                <a:moveTo>
                  <a:pt x="145723" y="15840"/>
                </a:moveTo>
                <a:lnTo>
                  <a:pt x="136622" y="20391"/>
                </a:lnTo>
                <a:lnTo>
                  <a:pt x="132988" y="21732"/>
                </a:lnTo>
                <a:lnTo>
                  <a:pt x="126411" y="23221"/>
                </a:lnTo>
                <a:lnTo>
                  <a:pt x="122371" y="23618"/>
                </a:lnTo>
                <a:lnTo>
                  <a:pt x="117773" y="23883"/>
                </a:lnTo>
                <a:lnTo>
                  <a:pt x="107584" y="24177"/>
                </a:lnTo>
                <a:lnTo>
                  <a:pt x="75320" y="24382"/>
                </a:lnTo>
                <a:lnTo>
                  <a:pt x="68308" y="23439"/>
                </a:lnTo>
                <a:lnTo>
                  <a:pt x="61728" y="21859"/>
                </a:lnTo>
                <a:lnTo>
                  <a:pt x="55436" y="19853"/>
                </a:lnTo>
                <a:lnTo>
                  <a:pt x="50289" y="18515"/>
                </a:lnTo>
                <a:lnTo>
                  <a:pt x="45906" y="17623"/>
                </a:lnTo>
                <a:lnTo>
                  <a:pt x="42032" y="17029"/>
                </a:lnTo>
                <a:lnTo>
                  <a:pt x="38496" y="15680"/>
                </a:lnTo>
                <a:lnTo>
                  <a:pt x="32027" y="11641"/>
                </a:lnTo>
                <a:lnTo>
                  <a:pt x="25977" y="9212"/>
                </a:lnTo>
                <a:lnTo>
                  <a:pt x="23030" y="8564"/>
                </a:lnTo>
                <a:lnTo>
                  <a:pt x="17216" y="5304"/>
                </a:lnTo>
                <a:lnTo>
                  <a:pt x="10273" y="0"/>
                </a:lnTo>
                <a:lnTo>
                  <a:pt x="9703" y="518"/>
                </a:lnTo>
                <a:lnTo>
                  <a:pt x="9070" y="3633"/>
                </a:lnTo>
                <a:lnTo>
                  <a:pt x="8714" y="10741"/>
                </a:lnTo>
                <a:lnTo>
                  <a:pt x="8608" y="18880"/>
                </a:lnTo>
                <a:lnTo>
                  <a:pt x="7641" y="25487"/>
                </a:lnTo>
                <a:lnTo>
                  <a:pt x="4026" y="45528"/>
                </a:lnTo>
                <a:lnTo>
                  <a:pt x="2681" y="54682"/>
                </a:lnTo>
                <a:lnTo>
                  <a:pt x="1785" y="62689"/>
                </a:lnTo>
                <a:lnTo>
                  <a:pt x="1186" y="69933"/>
                </a:lnTo>
                <a:lnTo>
                  <a:pt x="788" y="77619"/>
                </a:lnTo>
                <a:lnTo>
                  <a:pt x="96" y="105291"/>
                </a:lnTo>
                <a:lnTo>
                  <a:pt x="0" y="117093"/>
                </a:lnTo>
                <a:lnTo>
                  <a:pt x="950" y="117632"/>
                </a:lnTo>
                <a:lnTo>
                  <a:pt x="4545" y="118231"/>
                </a:lnTo>
                <a:lnTo>
                  <a:pt x="9318" y="118497"/>
                </a:lnTo>
                <a:lnTo>
                  <a:pt x="11923" y="118568"/>
                </a:lnTo>
                <a:lnTo>
                  <a:pt x="14613" y="117663"/>
                </a:lnTo>
                <a:lnTo>
                  <a:pt x="20142" y="114117"/>
                </a:lnTo>
                <a:lnTo>
                  <a:pt x="23903" y="112790"/>
                </a:lnTo>
                <a:lnTo>
                  <a:pt x="28315" y="111906"/>
                </a:lnTo>
                <a:lnTo>
                  <a:pt x="33161" y="111317"/>
                </a:lnTo>
                <a:lnTo>
                  <a:pt x="38296" y="109971"/>
                </a:lnTo>
                <a:lnTo>
                  <a:pt x="43626" y="108122"/>
                </a:lnTo>
                <a:lnTo>
                  <a:pt x="49083" y="105936"/>
                </a:lnTo>
                <a:lnTo>
                  <a:pt x="56532" y="103527"/>
                </a:lnTo>
                <a:lnTo>
                  <a:pt x="65307" y="100968"/>
                </a:lnTo>
                <a:lnTo>
                  <a:pt x="74967" y="98310"/>
                </a:lnTo>
                <a:lnTo>
                  <a:pt x="84266" y="96537"/>
                </a:lnTo>
                <a:lnTo>
                  <a:pt x="93322" y="95356"/>
                </a:lnTo>
                <a:lnTo>
                  <a:pt x="102217" y="94568"/>
                </a:lnTo>
                <a:lnTo>
                  <a:pt x="110051" y="94043"/>
                </a:lnTo>
                <a:lnTo>
                  <a:pt x="123836" y="93459"/>
                </a:lnTo>
                <a:lnTo>
                  <a:pt x="131133" y="94256"/>
                </a:lnTo>
                <a:lnTo>
                  <a:pt x="138854" y="95740"/>
                </a:lnTo>
                <a:lnTo>
                  <a:pt x="176328" y="104965"/>
                </a:lnTo>
                <a:lnTo>
                  <a:pt x="184225" y="107642"/>
                </a:lnTo>
                <a:lnTo>
                  <a:pt x="190441" y="110379"/>
                </a:lnTo>
                <a:lnTo>
                  <a:pt x="195537" y="113156"/>
                </a:lnTo>
                <a:lnTo>
                  <a:pt x="199888" y="117865"/>
                </a:lnTo>
                <a:lnTo>
                  <a:pt x="203741" y="123862"/>
                </a:lnTo>
                <a:lnTo>
                  <a:pt x="207261" y="130717"/>
                </a:lnTo>
                <a:lnTo>
                  <a:pt x="209608" y="137192"/>
                </a:lnTo>
                <a:lnTo>
                  <a:pt x="211173" y="143414"/>
                </a:lnTo>
                <a:lnTo>
                  <a:pt x="212217" y="149467"/>
                </a:lnTo>
                <a:lnTo>
                  <a:pt x="212912" y="155407"/>
                </a:lnTo>
                <a:lnTo>
                  <a:pt x="213376" y="161272"/>
                </a:lnTo>
                <a:lnTo>
                  <a:pt x="213685" y="167087"/>
                </a:lnTo>
                <a:lnTo>
                  <a:pt x="211986" y="172869"/>
                </a:lnTo>
                <a:lnTo>
                  <a:pt x="208949" y="178629"/>
                </a:lnTo>
                <a:lnTo>
                  <a:pt x="205018" y="184373"/>
                </a:lnTo>
                <a:lnTo>
                  <a:pt x="201446" y="189156"/>
                </a:lnTo>
                <a:lnTo>
                  <a:pt x="198111" y="193296"/>
                </a:lnTo>
                <a:lnTo>
                  <a:pt x="194937" y="197009"/>
                </a:lnTo>
                <a:lnTo>
                  <a:pt x="190915" y="201389"/>
                </a:lnTo>
                <a:lnTo>
                  <a:pt x="181366" y="211337"/>
                </a:lnTo>
                <a:lnTo>
                  <a:pt x="175200" y="215703"/>
                </a:lnTo>
                <a:lnTo>
                  <a:pt x="168232" y="219567"/>
                </a:lnTo>
                <a:lnTo>
                  <a:pt x="147312" y="229556"/>
                </a:lnTo>
                <a:lnTo>
                  <a:pt x="141068" y="232612"/>
                </a:lnTo>
                <a:lnTo>
                  <a:pt x="135952" y="235603"/>
                </a:lnTo>
                <a:lnTo>
                  <a:pt x="131590" y="238548"/>
                </a:lnTo>
                <a:lnTo>
                  <a:pt x="127728" y="241465"/>
                </a:lnTo>
                <a:lnTo>
                  <a:pt x="122297" y="243409"/>
                </a:lnTo>
                <a:lnTo>
                  <a:pt x="115818" y="244705"/>
                </a:lnTo>
                <a:lnTo>
                  <a:pt x="108642" y="245569"/>
                </a:lnTo>
                <a:lnTo>
                  <a:pt x="102905" y="246145"/>
                </a:lnTo>
                <a:lnTo>
                  <a:pt x="98128" y="246529"/>
                </a:lnTo>
                <a:lnTo>
                  <a:pt x="93990" y="246786"/>
                </a:lnTo>
                <a:lnTo>
                  <a:pt x="81774" y="247070"/>
                </a:lnTo>
                <a:lnTo>
                  <a:pt x="74515" y="247146"/>
                </a:lnTo>
                <a:lnTo>
                  <a:pt x="68724" y="246244"/>
                </a:lnTo>
                <a:lnTo>
                  <a:pt x="63910" y="244690"/>
                </a:lnTo>
                <a:lnTo>
                  <a:pt x="53892" y="239903"/>
                </a:lnTo>
                <a:lnTo>
                  <a:pt x="49983" y="236709"/>
                </a:lnTo>
                <a:lnTo>
                  <a:pt x="42854" y="23015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213"/>
          <p:cNvSpPr/>
          <p:nvPr/>
        </p:nvSpPr>
        <p:spPr>
          <a:xfrm>
            <a:off x="7701076" y="2846070"/>
            <a:ext cx="17032" cy="248603"/>
          </a:xfrm>
          <a:custGeom>
            <a:avLst/>
            <a:gdLst/>
            <a:ahLst/>
            <a:cxnLst/>
            <a:rect l="0" t="0" r="0" b="0"/>
            <a:pathLst>
              <a:path w="17032" h="248603">
                <a:moveTo>
                  <a:pt x="17031" y="0"/>
                </a:moveTo>
                <a:lnTo>
                  <a:pt x="17031" y="9101"/>
                </a:lnTo>
                <a:lnTo>
                  <a:pt x="16079" y="14640"/>
                </a:lnTo>
                <a:lnTo>
                  <a:pt x="14491" y="21190"/>
                </a:lnTo>
                <a:lnTo>
                  <a:pt x="12480" y="28414"/>
                </a:lnTo>
                <a:lnTo>
                  <a:pt x="11140" y="37040"/>
                </a:lnTo>
                <a:lnTo>
                  <a:pt x="10246" y="46601"/>
                </a:lnTo>
                <a:lnTo>
                  <a:pt x="9651" y="56784"/>
                </a:lnTo>
                <a:lnTo>
                  <a:pt x="8300" y="70241"/>
                </a:lnTo>
                <a:lnTo>
                  <a:pt x="2802" y="116273"/>
                </a:lnTo>
                <a:lnTo>
                  <a:pt x="1830" y="127046"/>
                </a:lnTo>
                <a:lnTo>
                  <a:pt x="1182" y="136132"/>
                </a:lnTo>
                <a:lnTo>
                  <a:pt x="750" y="145047"/>
                </a:lnTo>
                <a:lnTo>
                  <a:pt x="270" y="162573"/>
                </a:lnTo>
                <a:lnTo>
                  <a:pt x="0" y="188504"/>
                </a:lnTo>
                <a:lnTo>
                  <a:pt x="914" y="197107"/>
                </a:lnTo>
                <a:lnTo>
                  <a:pt x="2477" y="205700"/>
                </a:lnTo>
                <a:lnTo>
                  <a:pt x="4470" y="214285"/>
                </a:lnTo>
                <a:lnTo>
                  <a:pt x="6752" y="221914"/>
                </a:lnTo>
                <a:lnTo>
                  <a:pt x="9226" y="228905"/>
                </a:lnTo>
                <a:lnTo>
                  <a:pt x="17031" y="24860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214"/>
          <p:cNvSpPr/>
          <p:nvPr/>
        </p:nvSpPr>
        <p:spPr>
          <a:xfrm>
            <a:off x="7580947" y="3128962"/>
            <a:ext cx="274321" cy="8469"/>
          </a:xfrm>
          <a:custGeom>
            <a:avLst/>
            <a:gdLst/>
            <a:ahLst/>
            <a:cxnLst/>
            <a:rect l="0" t="0" r="0" b="0"/>
            <a:pathLst>
              <a:path w="274321" h="8469">
                <a:moveTo>
                  <a:pt x="0" y="0"/>
                </a:moveTo>
                <a:lnTo>
                  <a:pt x="9102" y="4551"/>
                </a:lnTo>
                <a:lnTo>
                  <a:pt x="13687" y="5892"/>
                </a:lnTo>
                <a:lnTo>
                  <a:pt x="18651" y="6785"/>
                </a:lnTo>
                <a:lnTo>
                  <a:pt x="23864" y="7381"/>
                </a:lnTo>
                <a:lnTo>
                  <a:pt x="29244" y="7778"/>
                </a:lnTo>
                <a:lnTo>
                  <a:pt x="34736" y="8043"/>
                </a:lnTo>
                <a:lnTo>
                  <a:pt x="40302" y="8220"/>
                </a:lnTo>
                <a:lnTo>
                  <a:pt x="75442" y="8468"/>
                </a:lnTo>
                <a:lnTo>
                  <a:pt x="87443" y="7551"/>
                </a:lnTo>
                <a:lnTo>
                  <a:pt x="98300" y="5986"/>
                </a:lnTo>
                <a:lnTo>
                  <a:pt x="108396" y="3991"/>
                </a:lnTo>
                <a:lnTo>
                  <a:pt x="117984" y="2660"/>
                </a:lnTo>
                <a:lnTo>
                  <a:pt x="127233" y="1774"/>
                </a:lnTo>
                <a:lnTo>
                  <a:pt x="136257" y="1182"/>
                </a:lnTo>
                <a:lnTo>
                  <a:pt x="147988" y="788"/>
                </a:lnTo>
                <a:lnTo>
                  <a:pt x="161524" y="526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215"/>
          <p:cNvSpPr/>
          <p:nvPr/>
        </p:nvSpPr>
        <p:spPr>
          <a:xfrm>
            <a:off x="7640955" y="3201411"/>
            <a:ext cx="162878" cy="150317"/>
          </a:xfrm>
          <a:custGeom>
            <a:avLst/>
            <a:gdLst/>
            <a:ahLst/>
            <a:cxnLst/>
            <a:rect l="0" t="0" r="0" b="0"/>
            <a:pathLst>
              <a:path w="162878" h="150317">
                <a:moveTo>
                  <a:pt x="0" y="13276"/>
                </a:moveTo>
                <a:lnTo>
                  <a:pt x="9101" y="8725"/>
                </a:lnTo>
                <a:lnTo>
                  <a:pt x="13687" y="7384"/>
                </a:lnTo>
                <a:lnTo>
                  <a:pt x="18650" y="6491"/>
                </a:lnTo>
                <a:lnTo>
                  <a:pt x="23863" y="5895"/>
                </a:lnTo>
                <a:lnTo>
                  <a:pt x="29244" y="4546"/>
                </a:lnTo>
                <a:lnTo>
                  <a:pt x="34736" y="2693"/>
                </a:lnTo>
                <a:lnTo>
                  <a:pt x="40301" y="506"/>
                </a:lnTo>
                <a:lnTo>
                  <a:pt x="44965" y="0"/>
                </a:lnTo>
                <a:lnTo>
                  <a:pt x="49026" y="615"/>
                </a:lnTo>
                <a:lnTo>
                  <a:pt x="52687" y="1978"/>
                </a:lnTo>
                <a:lnTo>
                  <a:pt x="57032" y="2887"/>
                </a:lnTo>
                <a:lnTo>
                  <a:pt x="61833" y="3492"/>
                </a:lnTo>
                <a:lnTo>
                  <a:pt x="66940" y="3896"/>
                </a:lnTo>
                <a:lnTo>
                  <a:pt x="72249" y="5118"/>
                </a:lnTo>
                <a:lnTo>
                  <a:pt x="77694" y="6885"/>
                </a:lnTo>
                <a:lnTo>
                  <a:pt x="83228" y="9015"/>
                </a:lnTo>
                <a:lnTo>
                  <a:pt x="87870" y="10435"/>
                </a:lnTo>
                <a:lnTo>
                  <a:pt x="91917" y="11382"/>
                </a:lnTo>
                <a:lnTo>
                  <a:pt x="95568" y="12013"/>
                </a:lnTo>
                <a:lnTo>
                  <a:pt x="98955" y="14339"/>
                </a:lnTo>
                <a:lnTo>
                  <a:pt x="102165" y="17795"/>
                </a:lnTo>
                <a:lnTo>
                  <a:pt x="105257" y="22004"/>
                </a:lnTo>
                <a:lnTo>
                  <a:pt x="107319" y="25762"/>
                </a:lnTo>
                <a:lnTo>
                  <a:pt x="108693" y="29220"/>
                </a:lnTo>
                <a:lnTo>
                  <a:pt x="109609" y="32478"/>
                </a:lnTo>
                <a:lnTo>
                  <a:pt x="109268" y="35602"/>
                </a:lnTo>
                <a:lnTo>
                  <a:pt x="108088" y="38638"/>
                </a:lnTo>
                <a:lnTo>
                  <a:pt x="106348" y="41614"/>
                </a:lnTo>
                <a:lnTo>
                  <a:pt x="104236" y="45503"/>
                </a:lnTo>
                <a:lnTo>
                  <a:pt x="99350" y="54904"/>
                </a:lnTo>
                <a:lnTo>
                  <a:pt x="95761" y="60078"/>
                </a:lnTo>
                <a:lnTo>
                  <a:pt x="91462" y="65433"/>
                </a:lnTo>
                <a:lnTo>
                  <a:pt x="86692" y="70907"/>
                </a:lnTo>
                <a:lnTo>
                  <a:pt x="81607" y="76462"/>
                </a:lnTo>
                <a:lnTo>
                  <a:pt x="70877" y="87714"/>
                </a:lnTo>
                <a:lnTo>
                  <a:pt x="63443" y="94333"/>
                </a:lnTo>
                <a:lnTo>
                  <a:pt x="54679" y="101604"/>
                </a:lnTo>
                <a:lnTo>
                  <a:pt x="45024" y="109309"/>
                </a:lnTo>
                <a:lnTo>
                  <a:pt x="37636" y="115398"/>
                </a:lnTo>
                <a:lnTo>
                  <a:pt x="31758" y="120410"/>
                </a:lnTo>
                <a:lnTo>
                  <a:pt x="26887" y="124704"/>
                </a:lnTo>
                <a:lnTo>
                  <a:pt x="18934" y="132014"/>
                </a:lnTo>
                <a:lnTo>
                  <a:pt x="15481" y="135297"/>
                </a:lnTo>
                <a:lnTo>
                  <a:pt x="12225" y="137486"/>
                </a:lnTo>
                <a:lnTo>
                  <a:pt x="9102" y="138945"/>
                </a:lnTo>
                <a:lnTo>
                  <a:pt x="6068" y="139918"/>
                </a:lnTo>
                <a:lnTo>
                  <a:pt x="4045" y="141519"/>
                </a:lnTo>
                <a:lnTo>
                  <a:pt x="2697" y="143539"/>
                </a:lnTo>
                <a:lnTo>
                  <a:pt x="532" y="149074"/>
                </a:lnTo>
                <a:lnTo>
                  <a:pt x="1307" y="149528"/>
                </a:lnTo>
                <a:lnTo>
                  <a:pt x="4708" y="150032"/>
                </a:lnTo>
                <a:lnTo>
                  <a:pt x="9395" y="150257"/>
                </a:lnTo>
                <a:lnTo>
                  <a:pt x="11978" y="150316"/>
                </a:lnTo>
                <a:lnTo>
                  <a:pt x="13701" y="149404"/>
                </a:lnTo>
                <a:lnTo>
                  <a:pt x="14849" y="147843"/>
                </a:lnTo>
                <a:lnTo>
                  <a:pt x="15614" y="145850"/>
                </a:lnTo>
                <a:lnTo>
                  <a:pt x="18029" y="144521"/>
                </a:lnTo>
                <a:lnTo>
                  <a:pt x="21544" y="143635"/>
                </a:lnTo>
                <a:lnTo>
                  <a:pt x="25793" y="143045"/>
                </a:lnTo>
                <a:lnTo>
                  <a:pt x="31482" y="141698"/>
                </a:lnTo>
                <a:lnTo>
                  <a:pt x="38133" y="139849"/>
                </a:lnTo>
                <a:lnTo>
                  <a:pt x="45424" y="137663"/>
                </a:lnTo>
                <a:lnTo>
                  <a:pt x="52190" y="135253"/>
                </a:lnTo>
                <a:lnTo>
                  <a:pt x="58606" y="132694"/>
                </a:lnTo>
                <a:lnTo>
                  <a:pt x="64788" y="130036"/>
                </a:lnTo>
                <a:lnTo>
                  <a:pt x="71767" y="128264"/>
                </a:lnTo>
                <a:lnTo>
                  <a:pt x="79277" y="127082"/>
                </a:lnTo>
                <a:lnTo>
                  <a:pt x="87142" y="126294"/>
                </a:lnTo>
                <a:lnTo>
                  <a:pt x="96194" y="123864"/>
                </a:lnTo>
                <a:lnTo>
                  <a:pt x="106039" y="120339"/>
                </a:lnTo>
                <a:lnTo>
                  <a:pt x="116413" y="116084"/>
                </a:lnTo>
                <a:lnTo>
                  <a:pt x="126186" y="113247"/>
                </a:lnTo>
                <a:lnTo>
                  <a:pt x="135559" y="111356"/>
                </a:lnTo>
                <a:lnTo>
                  <a:pt x="162877" y="10757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216"/>
          <p:cNvSpPr/>
          <p:nvPr/>
        </p:nvSpPr>
        <p:spPr>
          <a:xfrm>
            <a:off x="7855267" y="3155033"/>
            <a:ext cx="171451" cy="16793"/>
          </a:xfrm>
          <a:custGeom>
            <a:avLst/>
            <a:gdLst/>
            <a:ahLst/>
            <a:cxnLst/>
            <a:rect l="0" t="0" r="0" b="0"/>
            <a:pathLst>
              <a:path w="171451" h="16793">
                <a:moveTo>
                  <a:pt x="0" y="8219"/>
                </a:moveTo>
                <a:lnTo>
                  <a:pt x="18204" y="3668"/>
                </a:lnTo>
                <a:lnTo>
                  <a:pt x="27376" y="2327"/>
                </a:lnTo>
                <a:lnTo>
                  <a:pt x="37300" y="1434"/>
                </a:lnTo>
                <a:lnTo>
                  <a:pt x="47728" y="838"/>
                </a:lnTo>
                <a:lnTo>
                  <a:pt x="74552" y="176"/>
                </a:lnTo>
                <a:lnTo>
                  <a:pt x="89706" y="0"/>
                </a:lnTo>
                <a:lnTo>
                  <a:pt x="102667" y="835"/>
                </a:lnTo>
                <a:lnTo>
                  <a:pt x="114165" y="2344"/>
                </a:lnTo>
                <a:lnTo>
                  <a:pt x="124687" y="4302"/>
                </a:lnTo>
                <a:lnTo>
                  <a:pt x="134560" y="6560"/>
                </a:lnTo>
                <a:lnTo>
                  <a:pt x="143999" y="9018"/>
                </a:lnTo>
                <a:lnTo>
                  <a:pt x="171450" y="1679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217"/>
          <p:cNvSpPr/>
          <p:nvPr/>
        </p:nvSpPr>
        <p:spPr>
          <a:xfrm>
            <a:off x="8129587" y="2983230"/>
            <a:ext cx="42864" cy="334328"/>
          </a:xfrm>
          <a:custGeom>
            <a:avLst/>
            <a:gdLst/>
            <a:ahLst/>
            <a:cxnLst/>
            <a:rect l="0" t="0" r="0" b="0"/>
            <a:pathLst>
              <a:path w="42864" h="334328">
                <a:moveTo>
                  <a:pt x="0" y="0"/>
                </a:moveTo>
                <a:lnTo>
                  <a:pt x="4551" y="18203"/>
                </a:lnTo>
                <a:lnTo>
                  <a:pt x="5892" y="29280"/>
                </a:lnTo>
                <a:lnTo>
                  <a:pt x="6785" y="42380"/>
                </a:lnTo>
                <a:lnTo>
                  <a:pt x="7382" y="56828"/>
                </a:lnTo>
                <a:lnTo>
                  <a:pt x="8220" y="118120"/>
                </a:lnTo>
                <a:lnTo>
                  <a:pt x="8468" y="163268"/>
                </a:lnTo>
                <a:lnTo>
                  <a:pt x="9456" y="176473"/>
                </a:lnTo>
                <a:lnTo>
                  <a:pt x="11066" y="190038"/>
                </a:lnTo>
                <a:lnTo>
                  <a:pt x="13092" y="203845"/>
                </a:lnTo>
                <a:lnTo>
                  <a:pt x="14443" y="214954"/>
                </a:lnTo>
                <a:lnTo>
                  <a:pt x="15344" y="224265"/>
                </a:lnTo>
                <a:lnTo>
                  <a:pt x="15945" y="232377"/>
                </a:lnTo>
                <a:lnTo>
                  <a:pt x="17297" y="243501"/>
                </a:lnTo>
                <a:lnTo>
                  <a:pt x="21341" y="271100"/>
                </a:lnTo>
                <a:lnTo>
                  <a:pt x="23752" y="281698"/>
                </a:lnTo>
                <a:lnTo>
                  <a:pt x="26312" y="289716"/>
                </a:lnTo>
                <a:lnTo>
                  <a:pt x="28971" y="296014"/>
                </a:lnTo>
                <a:lnTo>
                  <a:pt x="30745" y="301165"/>
                </a:lnTo>
                <a:lnTo>
                  <a:pt x="31926" y="305552"/>
                </a:lnTo>
                <a:lnTo>
                  <a:pt x="42863" y="33432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218"/>
          <p:cNvSpPr/>
          <p:nvPr/>
        </p:nvSpPr>
        <p:spPr>
          <a:xfrm>
            <a:off x="8241030" y="3121612"/>
            <a:ext cx="197168" cy="15924"/>
          </a:xfrm>
          <a:custGeom>
            <a:avLst/>
            <a:gdLst/>
            <a:ahLst/>
            <a:cxnLst/>
            <a:rect l="0" t="0" r="0" b="0"/>
            <a:pathLst>
              <a:path w="197168" h="15924">
                <a:moveTo>
                  <a:pt x="0" y="15923"/>
                </a:moveTo>
                <a:lnTo>
                  <a:pt x="13652" y="11372"/>
                </a:lnTo>
                <a:lnTo>
                  <a:pt x="19578" y="10031"/>
                </a:lnTo>
                <a:lnTo>
                  <a:pt x="25435" y="9137"/>
                </a:lnTo>
                <a:lnTo>
                  <a:pt x="31244" y="8542"/>
                </a:lnTo>
                <a:lnTo>
                  <a:pt x="41784" y="8145"/>
                </a:lnTo>
                <a:lnTo>
                  <a:pt x="71276" y="7703"/>
                </a:lnTo>
                <a:lnTo>
                  <a:pt x="88474" y="6633"/>
                </a:lnTo>
                <a:lnTo>
                  <a:pt x="106609" y="4967"/>
                </a:lnTo>
                <a:lnTo>
                  <a:pt x="125364" y="2904"/>
                </a:lnTo>
                <a:lnTo>
                  <a:pt x="139773" y="1528"/>
                </a:lnTo>
                <a:lnTo>
                  <a:pt x="151284" y="611"/>
                </a:lnTo>
                <a:lnTo>
                  <a:pt x="160864" y="0"/>
                </a:lnTo>
                <a:lnTo>
                  <a:pt x="169155" y="545"/>
                </a:lnTo>
                <a:lnTo>
                  <a:pt x="176587" y="1861"/>
                </a:lnTo>
                <a:lnTo>
                  <a:pt x="197167" y="73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219"/>
          <p:cNvSpPr/>
          <p:nvPr/>
        </p:nvSpPr>
        <p:spPr>
          <a:xfrm>
            <a:off x="8258175" y="3198847"/>
            <a:ext cx="214313" cy="24414"/>
          </a:xfrm>
          <a:custGeom>
            <a:avLst/>
            <a:gdLst/>
            <a:ahLst/>
            <a:cxnLst/>
            <a:rect l="0" t="0" r="0" b="0"/>
            <a:pathLst>
              <a:path w="214313" h="24414">
                <a:moveTo>
                  <a:pt x="0" y="24413"/>
                </a:moveTo>
                <a:lnTo>
                  <a:pt x="13652" y="19862"/>
                </a:lnTo>
                <a:lnTo>
                  <a:pt x="22436" y="18521"/>
                </a:lnTo>
                <a:lnTo>
                  <a:pt x="33055" y="17627"/>
                </a:lnTo>
                <a:lnTo>
                  <a:pt x="44896" y="17032"/>
                </a:lnTo>
                <a:lnTo>
                  <a:pt x="58507" y="15682"/>
                </a:lnTo>
                <a:lnTo>
                  <a:pt x="73293" y="13830"/>
                </a:lnTo>
                <a:lnTo>
                  <a:pt x="88867" y="11642"/>
                </a:lnTo>
                <a:lnTo>
                  <a:pt x="101155" y="10184"/>
                </a:lnTo>
                <a:lnTo>
                  <a:pt x="111252" y="9212"/>
                </a:lnTo>
                <a:lnTo>
                  <a:pt x="119888" y="8564"/>
                </a:lnTo>
                <a:lnTo>
                  <a:pt x="128503" y="7179"/>
                </a:lnTo>
                <a:lnTo>
                  <a:pt x="137103" y="5304"/>
                </a:lnTo>
                <a:lnTo>
                  <a:pt x="145694" y="3101"/>
                </a:lnTo>
                <a:lnTo>
                  <a:pt x="153327" y="1632"/>
                </a:lnTo>
                <a:lnTo>
                  <a:pt x="160321" y="653"/>
                </a:lnTo>
                <a:lnTo>
                  <a:pt x="166887" y="0"/>
                </a:lnTo>
                <a:lnTo>
                  <a:pt x="175076" y="518"/>
                </a:lnTo>
                <a:lnTo>
                  <a:pt x="184345" y="1815"/>
                </a:lnTo>
                <a:lnTo>
                  <a:pt x="214312" y="726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220"/>
          <p:cNvSpPr/>
          <p:nvPr/>
        </p:nvSpPr>
        <p:spPr>
          <a:xfrm>
            <a:off x="8583930" y="2935664"/>
            <a:ext cx="299351" cy="304580"/>
          </a:xfrm>
          <a:custGeom>
            <a:avLst/>
            <a:gdLst/>
            <a:ahLst/>
            <a:cxnLst/>
            <a:rect l="0" t="0" r="0" b="0"/>
            <a:pathLst>
              <a:path w="299351" h="304580">
                <a:moveTo>
                  <a:pt x="205739" y="30421"/>
                </a:moveTo>
                <a:lnTo>
                  <a:pt x="196639" y="25870"/>
                </a:lnTo>
                <a:lnTo>
                  <a:pt x="189629" y="21095"/>
                </a:lnTo>
                <a:lnTo>
                  <a:pt x="186427" y="18489"/>
                </a:lnTo>
                <a:lnTo>
                  <a:pt x="182387" y="16751"/>
                </a:lnTo>
                <a:lnTo>
                  <a:pt x="177789" y="15593"/>
                </a:lnTo>
                <a:lnTo>
                  <a:pt x="168552" y="14305"/>
                </a:lnTo>
                <a:lnTo>
                  <a:pt x="161272" y="13733"/>
                </a:lnTo>
                <a:lnTo>
                  <a:pt x="152322" y="13479"/>
                </a:lnTo>
                <a:lnTo>
                  <a:pt x="126502" y="13316"/>
                </a:lnTo>
                <a:lnTo>
                  <a:pt x="119577" y="12350"/>
                </a:lnTo>
                <a:lnTo>
                  <a:pt x="113056" y="10753"/>
                </a:lnTo>
                <a:lnTo>
                  <a:pt x="106803" y="8737"/>
                </a:lnTo>
                <a:lnTo>
                  <a:pt x="100729" y="7392"/>
                </a:lnTo>
                <a:lnTo>
                  <a:pt x="94775" y="6496"/>
                </a:lnTo>
                <a:lnTo>
                  <a:pt x="88901" y="5898"/>
                </a:lnTo>
                <a:lnTo>
                  <a:pt x="84985" y="4547"/>
                </a:lnTo>
                <a:lnTo>
                  <a:pt x="82374" y="2694"/>
                </a:lnTo>
                <a:lnTo>
                  <a:pt x="80634" y="506"/>
                </a:lnTo>
                <a:lnTo>
                  <a:pt x="78521" y="0"/>
                </a:lnTo>
                <a:lnTo>
                  <a:pt x="76159" y="615"/>
                </a:lnTo>
                <a:lnTo>
                  <a:pt x="73633" y="1978"/>
                </a:lnTo>
                <a:lnTo>
                  <a:pt x="71948" y="3839"/>
                </a:lnTo>
                <a:lnTo>
                  <a:pt x="70825" y="6032"/>
                </a:lnTo>
                <a:lnTo>
                  <a:pt x="69578" y="11009"/>
                </a:lnTo>
                <a:lnTo>
                  <a:pt x="69024" y="16396"/>
                </a:lnTo>
                <a:lnTo>
                  <a:pt x="66237" y="24505"/>
                </a:lnTo>
                <a:lnTo>
                  <a:pt x="64160" y="29334"/>
                </a:lnTo>
                <a:lnTo>
                  <a:pt x="61824" y="36364"/>
                </a:lnTo>
                <a:lnTo>
                  <a:pt x="59313" y="44860"/>
                </a:lnTo>
                <a:lnTo>
                  <a:pt x="56687" y="54335"/>
                </a:lnTo>
                <a:lnTo>
                  <a:pt x="52079" y="67318"/>
                </a:lnTo>
                <a:lnTo>
                  <a:pt x="46149" y="82641"/>
                </a:lnTo>
                <a:lnTo>
                  <a:pt x="39338" y="99525"/>
                </a:lnTo>
                <a:lnTo>
                  <a:pt x="33846" y="114590"/>
                </a:lnTo>
                <a:lnTo>
                  <a:pt x="29231" y="128443"/>
                </a:lnTo>
                <a:lnTo>
                  <a:pt x="25202" y="141489"/>
                </a:lnTo>
                <a:lnTo>
                  <a:pt x="21564" y="151139"/>
                </a:lnTo>
                <a:lnTo>
                  <a:pt x="18186" y="158524"/>
                </a:lnTo>
                <a:lnTo>
                  <a:pt x="14982" y="164401"/>
                </a:lnTo>
                <a:lnTo>
                  <a:pt x="13797" y="169271"/>
                </a:lnTo>
                <a:lnTo>
                  <a:pt x="13960" y="173470"/>
                </a:lnTo>
                <a:lnTo>
                  <a:pt x="15022" y="177222"/>
                </a:lnTo>
                <a:lnTo>
                  <a:pt x="16682" y="178770"/>
                </a:lnTo>
                <a:lnTo>
                  <a:pt x="18741" y="178851"/>
                </a:lnTo>
                <a:lnTo>
                  <a:pt x="23570" y="177352"/>
                </a:lnTo>
                <a:lnTo>
                  <a:pt x="28890" y="176686"/>
                </a:lnTo>
                <a:lnTo>
                  <a:pt x="33547" y="175556"/>
                </a:lnTo>
                <a:lnTo>
                  <a:pt x="39511" y="173850"/>
                </a:lnTo>
                <a:lnTo>
                  <a:pt x="53755" y="169414"/>
                </a:lnTo>
                <a:lnTo>
                  <a:pt x="94603" y="156016"/>
                </a:lnTo>
                <a:lnTo>
                  <a:pt x="106884" y="153203"/>
                </a:lnTo>
                <a:lnTo>
                  <a:pt x="121738" y="150376"/>
                </a:lnTo>
                <a:lnTo>
                  <a:pt x="138308" y="147538"/>
                </a:lnTo>
                <a:lnTo>
                  <a:pt x="153166" y="146599"/>
                </a:lnTo>
                <a:lnTo>
                  <a:pt x="166881" y="146925"/>
                </a:lnTo>
                <a:lnTo>
                  <a:pt x="179834" y="148096"/>
                </a:lnTo>
                <a:lnTo>
                  <a:pt x="191327" y="148876"/>
                </a:lnTo>
                <a:lnTo>
                  <a:pt x="201846" y="149396"/>
                </a:lnTo>
                <a:lnTo>
                  <a:pt x="211716" y="149742"/>
                </a:lnTo>
                <a:lnTo>
                  <a:pt x="220201" y="150926"/>
                </a:lnTo>
                <a:lnTo>
                  <a:pt x="227763" y="152667"/>
                </a:lnTo>
                <a:lnTo>
                  <a:pt x="242197" y="157142"/>
                </a:lnTo>
                <a:lnTo>
                  <a:pt x="258138" y="162306"/>
                </a:lnTo>
                <a:lnTo>
                  <a:pt x="265437" y="165017"/>
                </a:lnTo>
                <a:lnTo>
                  <a:pt x="272208" y="167776"/>
                </a:lnTo>
                <a:lnTo>
                  <a:pt x="278627" y="170569"/>
                </a:lnTo>
                <a:lnTo>
                  <a:pt x="283859" y="174335"/>
                </a:lnTo>
                <a:lnTo>
                  <a:pt x="292211" y="183600"/>
                </a:lnTo>
                <a:lnTo>
                  <a:pt x="296560" y="191528"/>
                </a:lnTo>
                <a:lnTo>
                  <a:pt x="298492" y="199179"/>
                </a:lnTo>
                <a:lnTo>
                  <a:pt x="299006" y="203886"/>
                </a:lnTo>
                <a:lnTo>
                  <a:pt x="299350" y="208929"/>
                </a:lnTo>
                <a:lnTo>
                  <a:pt x="298627" y="214196"/>
                </a:lnTo>
                <a:lnTo>
                  <a:pt x="297192" y="219613"/>
                </a:lnTo>
                <a:lnTo>
                  <a:pt x="295283" y="225129"/>
                </a:lnTo>
                <a:lnTo>
                  <a:pt x="292105" y="230711"/>
                </a:lnTo>
                <a:lnTo>
                  <a:pt x="288081" y="236338"/>
                </a:lnTo>
                <a:lnTo>
                  <a:pt x="283494" y="241993"/>
                </a:lnTo>
                <a:lnTo>
                  <a:pt x="277578" y="247669"/>
                </a:lnTo>
                <a:lnTo>
                  <a:pt x="270777" y="253358"/>
                </a:lnTo>
                <a:lnTo>
                  <a:pt x="263385" y="259056"/>
                </a:lnTo>
                <a:lnTo>
                  <a:pt x="255600" y="264759"/>
                </a:lnTo>
                <a:lnTo>
                  <a:pt x="239330" y="276176"/>
                </a:lnTo>
                <a:lnTo>
                  <a:pt x="230038" y="280935"/>
                </a:lnTo>
                <a:lnTo>
                  <a:pt x="220034" y="285060"/>
                </a:lnTo>
                <a:lnTo>
                  <a:pt x="209554" y="288763"/>
                </a:lnTo>
                <a:lnTo>
                  <a:pt x="198757" y="292184"/>
                </a:lnTo>
                <a:lnTo>
                  <a:pt x="176601" y="298525"/>
                </a:lnTo>
                <a:lnTo>
                  <a:pt x="165359" y="300597"/>
                </a:lnTo>
                <a:lnTo>
                  <a:pt x="154055" y="301978"/>
                </a:lnTo>
                <a:lnTo>
                  <a:pt x="142708" y="302899"/>
                </a:lnTo>
                <a:lnTo>
                  <a:pt x="132286" y="303513"/>
                </a:lnTo>
                <a:lnTo>
                  <a:pt x="113086" y="304195"/>
                </a:lnTo>
                <a:lnTo>
                  <a:pt x="86212" y="304579"/>
                </a:lnTo>
                <a:lnTo>
                  <a:pt x="77477" y="303680"/>
                </a:lnTo>
                <a:lnTo>
                  <a:pt x="68796" y="302129"/>
                </a:lnTo>
                <a:lnTo>
                  <a:pt x="60151" y="300142"/>
                </a:lnTo>
                <a:lnTo>
                  <a:pt x="51531" y="298817"/>
                </a:lnTo>
                <a:lnTo>
                  <a:pt x="42927" y="297934"/>
                </a:lnTo>
                <a:lnTo>
                  <a:pt x="0" y="28759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221"/>
          <p:cNvSpPr/>
          <p:nvPr/>
        </p:nvSpPr>
        <p:spPr>
          <a:xfrm>
            <a:off x="6115050" y="3420427"/>
            <a:ext cx="60008" cy="257176"/>
          </a:xfrm>
          <a:custGeom>
            <a:avLst/>
            <a:gdLst/>
            <a:ahLst/>
            <a:cxnLst/>
            <a:rect l="0" t="0" r="0" b="0"/>
            <a:pathLst>
              <a:path w="60008" h="257176">
                <a:moveTo>
                  <a:pt x="0" y="0"/>
                </a:moveTo>
                <a:lnTo>
                  <a:pt x="9102" y="4551"/>
                </a:lnTo>
                <a:lnTo>
                  <a:pt x="11783" y="6844"/>
                </a:lnTo>
                <a:lnTo>
                  <a:pt x="13570" y="9325"/>
                </a:lnTo>
                <a:lnTo>
                  <a:pt x="14761" y="11932"/>
                </a:lnTo>
                <a:lnTo>
                  <a:pt x="16508" y="17480"/>
                </a:lnTo>
                <a:lnTo>
                  <a:pt x="20989" y="33804"/>
                </a:lnTo>
                <a:lnTo>
                  <a:pt x="23518" y="41586"/>
                </a:lnTo>
                <a:lnTo>
                  <a:pt x="26156" y="48679"/>
                </a:lnTo>
                <a:lnTo>
                  <a:pt x="28868" y="55313"/>
                </a:lnTo>
                <a:lnTo>
                  <a:pt x="31627" y="67355"/>
                </a:lnTo>
                <a:lnTo>
                  <a:pt x="34420" y="83004"/>
                </a:lnTo>
                <a:lnTo>
                  <a:pt x="37234" y="101056"/>
                </a:lnTo>
                <a:lnTo>
                  <a:pt x="39110" y="115948"/>
                </a:lnTo>
                <a:lnTo>
                  <a:pt x="40361" y="128734"/>
                </a:lnTo>
                <a:lnTo>
                  <a:pt x="41195" y="140115"/>
                </a:lnTo>
                <a:lnTo>
                  <a:pt x="41750" y="150560"/>
                </a:lnTo>
                <a:lnTo>
                  <a:pt x="42368" y="169786"/>
                </a:lnTo>
                <a:lnTo>
                  <a:pt x="42715" y="192124"/>
                </a:lnTo>
                <a:lnTo>
                  <a:pt x="43717" y="199520"/>
                </a:lnTo>
                <a:lnTo>
                  <a:pt x="45337" y="207308"/>
                </a:lnTo>
                <a:lnTo>
                  <a:pt x="47369" y="215358"/>
                </a:lnTo>
                <a:lnTo>
                  <a:pt x="48725" y="222630"/>
                </a:lnTo>
                <a:lnTo>
                  <a:pt x="49628" y="229382"/>
                </a:lnTo>
                <a:lnTo>
                  <a:pt x="50230" y="235789"/>
                </a:lnTo>
                <a:lnTo>
                  <a:pt x="51584" y="241013"/>
                </a:lnTo>
                <a:lnTo>
                  <a:pt x="53440" y="245448"/>
                </a:lnTo>
                <a:lnTo>
                  <a:pt x="60007" y="2571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222"/>
          <p:cNvSpPr/>
          <p:nvPr/>
        </p:nvSpPr>
        <p:spPr>
          <a:xfrm>
            <a:off x="6037897" y="3514725"/>
            <a:ext cx="222886" cy="51436"/>
          </a:xfrm>
          <a:custGeom>
            <a:avLst/>
            <a:gdLst/>
            <a:ahLst/>
            <a:cxnLst/>
            <a:rect l="0" t="0" r="0" b="0"/>
            <a:pathLst>
              <a:path w="222886" h="51436">
                <a:moveTo>
                  <a:pt x="0" y="51435"/>
                </a:moveTo>
                <a:lnTo>
                  <a:pt x="19313" y="51435"/>
                </a:lnTo>
                <a:lnTo>
                  <a:pt x="23353" y="50482"/>
                </a:lnTo>
                <a:lnTo>
                  <a:pt x="27951" y="48895"/>
                </a:lnTo>
                <a:lnTo>
                  <a:pt x="32921" y="46884"/>
                </a:lnTo>
                <a:lnTo>
                  <a:pt x="40045" y="44591"/>
                </a:lnTo>
                <a:lnTo>
                  <a:pt x="48604" y="42109"/>
                </a:lnTo>
                <a:lnTo>
                  <a:pt x="58121" y="39503"/>
                </a:lnTo>
                <a:lnTo>
                  <a:pt x="67322" y="37765"/>
                </a:lnTo>
                <a:lnTo>
                  <a:pt x="76314" y="36607"/>
                </a:lnTo>
                <a:lnTo>
                  <a:pt x="85166" y="35835"/>
                </a:lnTo>
                <a:lnTo>
                  <a:pt x="97735" y="33415"/>
                </a:lnTo>
                <a:lnTo>
                  <a:pt x="112781" y="29896"/>
                </a:lnTo>
                <a:lnTo>
                  <a:pt x="129480" y="25646"/>
                </a:lnTo>
                <a:lnTo>
                  <a:pt x="160734" y="18383"/>
                </a:lnTo>
                <a:lnTo>
                  <a:pt x="175736" y="15113"/>
                </a:lnTo>
                <a:lnTo>
                  <a:pt x="186690" y="12932"/>
                </a:lnTo>
                <a:lnTo>
                  <a:pt x="194945" y="11479"/>
                </a:lnTo>
                <a:lnTo>
                  <a:pt x="201401" y="10510"/>
                </a:lnTo>
                <a:lnTo>
                  <a:pt x="206657" y="8912"/>
                </a:lnTo>
                <a:lnTo>
                  <a:pt x="211114" y="6894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1223"/>
          <p:cNvSpPr/>
          <p:nvPr/>
        </p:nvSpPr>
        <p:spPr>
          <a:xfrm>
            <a:off x="6303645" y="3429000"/>
            <a:ext cx="68581" cy="257176"/>
          </a:xfrm>
          <a:custGeom>
            <a:avLst/>
            <a:gdLst/>
            <a:ahLst/>
            <a:cxnLst/>
            <a:rect l="0" t="0" r="0" b="0"/>
            <a:pathLst>
              <a:path w="68581" h="257176">
                <a:moveTo>
                  <a:pt x="0" y="0"/>
                </a:moveTo>
                <a:lnTo>
                  <a:pt x="0" y="13652"/>
                </a:lnTo>
                <a:lnTo>
                  <a:pt x="952" y="20531"/>
                </a:lnTo>
                <a:lnTo>
                  <a:pt x="2540" y="27975"/>
                </a:lnTo>
                <a:lnTo>
                  <a:pt x="4550" y="35795"/>
                </a:lnTo>
                <a:lnTo>
                  <a:pt x="5891" y="42913"/>
                </a:lnTo>
                <a:lnTo>
                  <a:pt x="6785" y="49564"/>
                </a:lnTo>
                <a:lnTo>
                  <a:pt x="7381" y="55902"/>
                </a:lnTo>
                <a:lnTo>
                  <a:pt x="8730" y="62033"/>
                </a:lnTo>
                <a:lnTo>
                  <a:pt x="10583" y="68025"/>
                </a:lnTo>
                <a:lnTo>
                  <a:pt x="15181" y="80716"/>
                </a:lnTo>
                <a:lnTo>
                  <a:pt x="20399" y="95881"/>
                </a:lnTo>
                <a:lnTo>
                  <a:pt x="23125" y="105831"/>
                </a:lnTo>
                <a:lnTo>
                  <a:pt x="25894" y="117226"/>
                </a:lnTo>
                <a:lnTo>
                  <a:pt x="28692" y="129585"/>
                </a:lnTo>
                <a:lnTo>
                  <a:pt x="31511" y="140683"/>
                </a:lnTo>
                <a:lnTo>
                  <a:pt x="34342" y="150938"/>
                </a:lnTo>
                <a:lnTo>
                  <a:pt x="37182" y="160633"/>
                </a:lnTo>
                <a:lnTo>
                  <a:pt x="39075" y="169001"/>
                </a:lnTo>
                <a:lnTo>
                  <a:pt x="40337" y="176485"/>
                </a:lnTo>
                <a:lnTo>
                  <a:pt x="41179" y="183379"/>
                </a:lnTo>
                <a:lnTo>
                  <a:pt x="43645" y="190832"/>
                </a:lnTo>
                <a:lnTo>
                  <a:pt x="47194" y="198659"/>
                </a:lnTo>
                <a:lnTo>
                  <a:pt x="51465" y="206734"/>
                </a:lnTo>
                <a:lnTo>
                  <a:pt x="55265" y="214975"/>
                </a:lnTo>
                <a:lnTo>
                  <a:pt x="58751" y="223327"/>
                </a:lnTo>
                <a:lnTo>
                  <a:pt x="68580" y="2571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1224"/>
          <p:cNvSpPr/>
          <p:nvPr/>
        </p:nvSpPr>
        <p:spPr>
          <a:xfrm>
            <a:off x="6732269" y="3489007"/>
            <a:ext cx="265749" cy="34291"/>
          </a:xfrm>
          <a:custGeom>
            <a:avLst/>
            <a:gdLst/>
            <a:ahLst/>
            <a:cxnLst/>
            <a:rect l="0" t="0" r="0" b="0"/>
            <a:pathLst>
              <a:path w="265749" h="34291">
                <a:moveTo>
                  <a:pt x="0" y="34290"/>
                </a:moveTo>
                <a:lnTo>
                  <a:pt x="13653" y="29739"/>
                </a:lnTo>
                <a:lnTo>
                  <a:pt x="19580" y="28399"/>
                </a:lnTo>
                <a:lnTo>
                  <a:pt x="25436" y="27505"/>
                </a:lnTo>
                <a:lnTo>
                  <a:pt x="31245" y="26909"/>
                </a:lnTo>
                <a:lnTo>
                  <a:pt x="37023" y="26512"/>
                </a:lnTo>
                <a:lnTo>
                  <a:pt x="42779" y="26247"/>
                </a:lnTo>
                <a:lnTo>
                  <a:pt x="48522" y="26071"/>
                </a:lnTo>
                <a:lnTo>
                  <a:pt x="90464" y="20795"/>
                </a:lnTo>
                <a:lnTo>
                  <a:pt x="120317" y="16720"/>
                </a:lnTo>
                <a:lnTo>
                  <a:pt x="144981" y="14004"/>
                </a:lnTo>
                <a:lnTo>
                  <a:pt x="166187" y="12194"/>
                </a:lnTo>
                <a:lnTo>
                  <a:pt x="185087" y="10987"/>
                </a:lnTo>
                <a:lnTo>
                  <a:pt x="199591" y="9230"/>
                </a:lnTo>
                <a:lnTo>
                  <a:pt x="211166" y="7106"/>
                </a:lnTo>
                <a:lnTo>
                  <a:pt x="220788" y="4737"/>
                </a:lnTo>
                <a:lnTo>
                  <a:pt x="230060" y="3158"/>
                </a:lnTo>
                <a:lnTo>
                  <a:pt x="239098" y="2105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1225"/>
          <p:cNvSpPr/>
          <p:nvPr/>
        </p:nvSpPr>
        <p:spPr>
          <a:xfrm>
            <a:off x="6817994" y="3403282"/>
            <a:ext cx="102872" cy="240031"/>
          </a:xfrm>
          <a:custGeom>
            <a:avLst/>
            <a:gdLst/>
            <a:ahLst/>
            <a:cxnLst/>
            <a:rect l="0" t="0" r="0" b="0"/>
            <a:pathLst>
              <a:path w="102872" h="240031">
                <a:moveTo>
                  <a:pt x="0" y="0"/>
                </a:moveTo>
                <a:lnTo>
                  <a:pt x="9103" y="13653"/>
                </a:lnTo>
                <a:lnTo>
                  <a:pt x="11783" y="18627"/>
                </a:lnTo>
                <a:lnTo>
                  <a:pt x="13571" y="22895"/>
                </a:lnTo>
                <a:lnTo>
                  <a:pt x="14762" y="26694"/>
                </a:lnTo>
                <a:lnTo>
                  <a:pt x="16509" y="31131"/>
                </a:lnTo>
                <a:lnTo>
                  <a:pt x="18626" y="35994"/>
                </a:lnTo>
                <a:lnTo>
                  <a:pt x="20990" y="41141"/>
                </a:lnTo>
                <a:lnTo>
                  <a:pt x="33419" y="66588"/>
                </a:lnTo>
                <a:lnTo>
                  <a:pt x="36567" y="75825"/>
                </a:lnTo>
                <a:lnTo>
                  <a:pt x="38666" y="84840"/>
                </a:lnTo>
                <a:lnTo>
                  <a:pt x="40065" y="93708"/>
                </a:lnTo>
                <a:lnTo>
                  <a:pt x="42903" y="101524"/>
                </a:lnTo>
                <a:lnTo>
                  <a:pt x="46700" y="108640"/>
                </a:lnTo>
                <a:lnTo>
                  <a:pt x="51136" y="115289"/>
                </a:lnTo>
                <a:lnTo>
                  <a:pt x="54093" y="122580"/>
                </a:lnTo>
                <a:lnTo>
                  <a:pt x="56065" y="130297"/>
                </a:lnTo>
                <a:lnTo>
                  <a:pt x="57380" y="138300"/>
                </a:lnTo>
                <a:lnTo>
                  <a:pt x="59208" y="145540"/>
                </a:lnTo>
                <a:lnTo>
                  <a:pt x="61380" y="152271"/>
                </a:lnTo>
                <a:lnTo>
                  <a:pt x="63780" y="158664"/>
                </a:lnTo>
                <a:lnTo>
                  <a:pt x="65380" y="164831"/>
                </a:lnTo>
                <a:lnTo>
                  <a:pt x="66447" y="170847"/>
                </a:lnTo>
                <a:lnTo>
                  <a:pt x="67158" y="176763"/>
                </a:lnTo>
                <a:lnTo>
                  <a:pt x="69538" y="183565"/>
                </a:lnTo>
                <a:lnTo>
                  <a:pt x="73028" y="190957"/>
                </a:lnTo>
                <a:lnTo>
                  <a:pt x="77261" y="198742"/>
                </a:lnTo>
                <a:lnTo>
                  <a:pt x="81035" y="204884"/>
                </a:lnTo>
                <a:lnTo>
                  <a:pt x="84504" y="209932"/>
                </a:lnTo>
                <a:lnTo>
                  <a:pt x="87768" y="214250"/>
                </a:lnTo>
                <a:lnTo>
                  <a:pt x="90898" y="219033"/>
                </a:lnTo>
                <a:lnTo>
                  <a:pt x="93936" y="224127"/>
                </a:lnTo>
                <a:lnTo>
                  <a:pt x="102871" y="24003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1226"/>
          <p:cNvSpPr/>
          <p:nvPr/>
        </p:nvSpPr>
        <p:spPr>
          <a:xfrm>
            <a:off x="7032307" y="3360420"/>
            <a:ext cx="94299" cy="282893"/>
          </a:xfrm>
          <a:custGeom>
            <a:avLst/>
            <a:gdLst/>
            <a:ahLst/>
            <a:cxnLst/>
            <a:rect l="0" t="0" r="0" b="0"/>
            <a:pathLst>
              <a:path w="94299" h="282893">
                <a:moveTo>
                  <a:pt x="0" y="0"/>
                </a:moveTo>
                <a:lnTo>
                  <a:pt x="4551" y="9101"/>
                </a:lnTo>
                <a:lnTo>
                  <a:pt x="6844" y="12735"/>
                </a:lnTo>
                <a:lnTo>
                  <a:pt x="9325" y="16110"/>
                </a:lnTo>
                <a:lnTo>
                  <a:pt x="11932" y="19312"/>
                </a:lnTo>
                <a:lnTo>
                  <a:pt x="14622" y="25257"/>
                </a:lnTo>
                <a:lnTo>
                  <a:pt x="17368" y="33031"/>
                </a:lnTo>
                <a:lnTo>
                  <a:pt x="20151" y="42023"/>
                </a:lnTo>
                <a:lnTo>
                  <a:pt x="24864" y="50875"/>
                </a:lnTo>
                <a:lnTo>
                  <a:pt x="30864" y="59634"/>
                </a:lnTo>
                <a:lnTo>
                  <a:pt x="37721" y="68331"/>
                </a:lnTo>
                <a:lnTo>
                  <a:pt x="42292" y="76986"/>
                </a:lnTo>
                <a:lnTo>
                  <a:pt x="45340" y="85614"/>
                </a:lnTo>
                <a:lnTo>
                  <a:pt x="47372" y="94224"/>
                </a:lnTo>
                <a:lnTo>
                  <a:pt x="49679" y="102820"/>
                </a:lnTo>
                <a:lnTo>
                  <a:pt x="54782" y="119993"/>
                </a:lnTo>
                <a:lnTo>
                  <a:pt x="56524" y="130478"/>
                </a:lnTo>
                <a:lnTo>
                  <a:pt x="57685" y="142230"/>
                </a:lnTo>
                <a:lnTo>
                  <a:pt x="58459" y="154827"/>
                </a:lnTo>
                <a:lnTo>
                  <a:pt x="59319" y="176445"/>
                </a:lnTo>
                <a:lnTo>
                  <a:pt x="59549" y="186210"/>
                </a:lnTo>
                <a:lnTo>
                  <a:pt x="60654" y="194625"/>
                </a:lnTo>
                <a:lnTo>
                  <a:pt x="62344" y="202140"/>
                </a:lnTo>
                <a:lnTo>
                  <a:pt x="64422" y="209055"/>
                </a:lnTo>
                <a:lnTo>
                  <a:pt x="65808" y="215570"/>
                </a:lnTo>
                <a:lnTo>
                  <a:pt x="66732" y="221818"/>
                </a:lnTo>
                <a:lnTo>
                  <a:pt x="67348" y="227888"/>
                </a:lnTo>
                <a:lnTo>
                  <a:pt x="68711" y="232888"/>
                </a:lnTo>
                <a:lnTo>
                  <a:pt x="70572" y="237173"/>
                </a:lnTo>
                <a:lnTo>
                  <a:pt x="72766" y="240983"/>
                </a:lnTo>
                <a:lnTo>
                  <a:pt x="77743" y="250296"/>
                </a:lnTo>
                <a:lnTo>
                  <a:pt x="94298" y="28289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1227"/>
          <p:cNvSpPr/>
          <p:nvPr/>
        </p:nvSpPr>
        <p:spPr>
          <a:xfrm>
            <a:off x="5694997" y="3797617"/>
            <a:ext cx="85726" cy="231459"/>
          </a:xfrm>
          <a:custGeom>
            <a:avLst/>
            <a:gdLst/>
            <a:ahLst/>
            <a:cxnLst/>
            <a:rect l="0" t="0" r="0" b="0"/>
            <a:pathLst>
              <a:path w="85726" h="231459">
                <a:moveTo>
                  <a:pt x="0" y="0"/>
                </a:moveTo>
                <a:lnTo>
                  <a:pt x="4551" y="9102"/>
                </a:lnTo>
                <a:lnTo>
                  <a:pt x="6844" y="12735"/>
                </a:lnTo>
                <a:lnTo>
                  <a:pt x="9325" y="16111"/>
                </a:lnTo>
                <a:lnTo>
                  <a:pt x="11932" y="19313"/>
                </a:lnTo>
                <a:lnTo>
                  <a:pt x="13670" y="22400"/>
                </a:lnTo>
                <a:lnTo>
                  <a:pt x="15600" y="28371"/>
                </a:lnTo>
                <a:lnTo>
                  <a:pt x="19925" y="38917"/>
                </a:lnTo>
                <a:lnTo>
                  <a:pt x="34891" y="73493"/>
                </a:lnTo>
                <a:lnTo>
                  <a:pt x="41358" y="89953"/>
                </a:lnTo>
                <a:lnTo>
                  <a:pt x="46622" y="104737"/>
                </a:lnTo>
                <a:lnTo>
                  <a:pt x="51084" y="118402"/>
                </a:lnTo>
                <a:lnTo>
                  <a:pt x="55011" y="129417"/>
                </a:lnTo>
                <a:lnTo>
                  <a:pt x="58582" y="138665"/>
                </a:lnTo>
                <a:lnTo>
                  <a:pt x="61915" y="146736"/>
                </a:lnTo>
                <a:lnTo>
                  <a:pt x="64136" y="153069"/>
                </a:lnTo>
                <a:lnTo>
                  <a:pt x="65618" y="158244"/>
                </a:lnTo>
                <a:lnTo>
                  <a:pt x="66605" y="162646"/>
                </a:lnTo>
                <a:lnTo>
                  <a:pt x="68216" y="168438"/>
                </a:lnTo>
                <a:lnTo>
                  <a:pt x="72545" y="182494"/>
                </a:lnTo>
                <a:lnTo>
                  <a:pt x="75034" y="189290"/>
                </a:lnTo>
                <a:lnTo>
                  <a:pt x="77645" y="195726"/>
                </a:lnTo>
                <a:lnTo>
                  <a:pt x="85725" y="23145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1228"/>
          <p:cNvSpPr/>
          <p:nvPr/>
        </p:nvSpPr>
        <p:spPr>
          <a:xfrm>
            <a:off x="5600700" y="4063365"/>
            <a:ext cx="308610" cy="42863"/>
          </a:xfrm>
          <a:custGeom>
            <a:avLst/>
            <a:gdLst/>
            <a:ahLst/>
            <a:cxnLst/>
            <a:rect l="0" t="0" r="0" b="0"/>
            <a:pathLst>
              <a:path w="308610" h="42863">
                <a:moveTo>
                  <a:pt x="0" y="42862"/>
                </a:moveTo>
                <a:lnTo>
                  <a:pt x="13652" y="38311"/>
                </a:lnTo>
                <a:lnTo>
                  <a:pt x="24341" y="36018"/>
                </a:lnTo>
                <a:lnTo>
                  <a:pt x="38135" y="33537"/>
                </a:lnTo>
                <a:lnTo>
                  <a:pt x="53998" y="30930"/>
                </a:lnTo>
                <a:lnTo>
                  <a:pt x="67431" y="28240"/>
                </a:lnTo>
                <a:lnTo>
                  <a:pt x="79244" y="25494"/>
                </a:lnTo>
                <a:lnTo>
                  <a:pt x="89977" y="22711"/>
                </a:lnTo>
                <a:lnTo>
                  <a:pt x="99989" y="20855"/>
                </a:lnTo>
                <a:lnTo>
                  <a:pt x="109522" y="19619"/>
                </a:lnTo>
                <a:lnTo>
                  <a:pt x="118735" y="18794"/>
                </a:lnTo>
                <a:lnTo>
                  <a:pt x="127734" y="17292"/>
                </a:lnTo>
                <a:lnTo>
                  <a:pt x="136591" y="15337"/>
                </a:lnTo>
                <a:lnTo>
                  <a:pt x="145353" y="13083"/>
                </a:lnTo>
                <a:lnTo>
                  <a:pt x="154052" y="11579"/>
                </a:lnTo>
                <a:lnTo>
                  <a:pt x="162709" y="10577"/>
                </a:lnTo>
                <a:lnTo>
                  <a:pt x="171337" y="9908"/>
                </a:lnTo>
                <a:lnTo>
                  <a:pt x="182805" y="8511"/>
                </a:lnTo>
                <a:lnTo>
                  <a:pt x="210787" y="4418"/>
                </a:lnTo>
                <a:lnTo>
                  <a:pt x="223392" y="2945"/>
                </a:lnTo>
                <a:lnTo>
                  <a:pt x="234653" y="1963"/>
                </a:lnTo>
                <a:lnTo>
                  <a:pt x="253832" y="872"/>
                </a:lnTo>
                <a:lnTo>
                  <a:pt x="268706" y="388"/>
                </a:lnTo>
                <a:lnTo>
                  <a:pt x="30860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229"/>
          <p:cNvSpPr/>
          <p:nvPr/>
        </p:nvSpPr>
        <p:spPr>
          <a:xfrm>
            <a:off x="5695500" y="4149505"/>
            <a:ext cx="239528" cy="239533"/>
          </a:xfrm>
          <a:custGeom>
            <a:avLst/>
            <a:gdLst/>
            <a:ahLst/>
            <a:cxnLst/>
            <a:rect l="0" t="0" r="0" b="0"/>
            <a:pathLst>
              <a:path w="239528" h="239533">
                <a:moveTo>
                  <a:pt x="16642" y="25302"/>
                </a:moveTo>
                <a:lnTo>
                  <a:pt x="21193" y="16200"/>
                </a:lnTo>
                <a:lnTo>
                  <a:pt x="23486" y="13519"/>
                </a:lnTo>
                <a:lnTo>
                  <a:pt x="25967" y="11732"/>
                </a:lnTo>
                <a:lnTo>
                  <a:pt x="31264" y="8793"/>
                </a:lnTo>
                <a:lnTo>
                  <a:pt x="36793" y="4312"/>
                </a:lnTo>
                <a:lnTo>
                  <a:pt x="40554" y="2736"/>
                </a:lnTo>
                <a:lnTo>
                  <a:pt x="44966" y="1686"/>
                </a:lnTo>
                <a:lnTo>
                  <a:pt x="49812" y="985"/>
                </a:lnTo>
                <a:lnTo>
                  <a:pt x="55900" y="519"/>
                </a:lnTo>
                <a:lnTo>
                  <a:pt x="62817" y="207"/>
                </a:lnTo>
                <a:lnTo>
                  <a:pt x="70286" y="0"/>
                </a:lnTo>
                <a:lnTo>
                  <a:pt x="76217" y="814"/>
                </a:lnTo>
                <a:lnTo>
                  <a:pt x="81124" y="2309"/>
                </a:lnTo>
                <a:lnTo>
                  <a:pt x="85347" y="4258"/>
                </a:lnTo>
                <a:lnTo>
                  <a:pt x="90068" y="5558"/>
                </a:lnTo>
                <a:lnTo>
                  <a:pt x="95120" y="6425"/>
                </a:lnTo>
                <a:lnTo>
                  <a:pt x="100393" y="7002"/>
                </a:lnTo>
                <a:lnTo>
                  <a:pt x="104861" y="9292"/>
                </a:lnTo>
                <a:lnTo>
                  <a:pt x="108792" y="12724"/>
                </a:lnTo>
                <a:lnTo>
                  <a:pt x="112365" y="16917"/>
                </a:lnTo>
                <a:lnTo>
                  <a:pt x="116336" y="24115"/>
                </a:lnTo>
                <a:lnTo>
                  <a:pt x="119053" y="31442"/>
                </a:lnTo>
                <a:lnTo>
                  <a:pt x="121111" y="36063"/>
                </a:lnTo>
                <a:lnTo>
                  <a:pt x="123436" y="41048"/>
                </a:lnTo>
                <a:lnTo>
                  <a:pt x="124033" y="46277"/>
                </a:lnTo>
                <a:lnTo>
                  <a:pt x="123478" y="51668"/>
                </a:lnTo>
                <a:lnTo>
                  <a:pt x="122156" y="57167"/>
                </a:lnTo>
                <a:lnTo>
                  <a:pt x="121275" y="63690"/>
                </a:lnTo>
                <a:lnTo>
                  <a:pt x="120687" y="70897"/>
                </a:lnTo>
                <a:lnTo>
                  <a:pt x="120296" y="78559"/>
                </a:lnTo>
                <a:lnTo>
                  <a:pt x="119082" y="86524"/>
                </a:lnTo>
                <a:lnTo>
                  <a:pt x="117320" y="94692"/>
                </a:lnTo>
                <a:lnTo>
                  <a:pt x="115193" y="102995"/>
                </a:lnTo>
                <a:lnTo>
                  <a:pt x="111870" y="111387"/>
                </a:lnTo>
                <a:lnTo>
                  <a:pt x="107750" y="119839"/>
                </a:lnTo>
                <a:lnTo>
                  <a:pt x="103098" y="128332"/>
                </a:lnTo>
                <a:lnTo>
                  <a:pt x="77006" y="179216"/>
                </a:lnTo>
                <a:lnTo>
                  <a:pt x="67918" y="197213"/>
                </a:lnTo>
                <a:lnTo>
                  <a:pt x="63208" y="203727"/>
                </a:lnTo>
                <a:lnTo>
                  <a:pt x="58164" y="209022"/>
                </a:lnTo>
                <a:lnTo>
                  <a:pt x="52896" y="213505"/>
                </a:lnTo>
                <a:lnTo>
                  <a:pt x="48431" y="218398"/>
                </a:lnTo>
                <a:lnTo>
                  <a:pt x="44502" y="223565"/>
                </a:lnTo>
                <a:lnTo>
                  <a:pt x="40931" y="228915"/>
                </a:lnTo>
                <a:lnTo>
                  <a:pt x="37596" y="232482"/>
                </a:lnTo>
                <a:lnTo>
                  <a:pt x="34422" y="234859"/>
                </a:lnTo>
                <a:lnTo>
                  <a:pt x="28354" y="237501"/>
                </a:lnTo>
                <a:lnTo>
                  <a:pt x="22483" y="238675"/>
                </a:lnTo>
                <a:lnTo>
                  <a:pt x="16698" y="239197"/>
                </a:lnTo>
                <a:lnTo>
                  <a:pt x="10952" y="239429"/>
                </a:lnTo>
                <a:lnTo>
                  <a:pt x="5223" y="239532"/>
                </a:lnTo>
                <a:lnTo>
                  <a:pt x="3314" y="238607"/>
                </a:lnTo>
                <a:lnTo>
                  <a:pt x="2042" y="237038"/>
                </a:lnTo>
                <a:lnTo>
                  <a:pt x="1194" y="235040"/>
                </a:lnTo>
                <a:lnTo>
                  <a:pt x="251" y="227739"/>
                </a:lnTo>
                <a:lnTo>
                  <a:pt x="0" y="223124"/>
                </a:lnTo>
                <a:lnTo>
                  <a:pt x="785" y="219096"/>
                </a:lnTo>
                <a:lnTo>
                  <a:pt x="4197" y="212081"/>
                </a:lnTo>
                <a:lnTo>
                  <a:pt x="8889" y="203247"/>
                </a:lnTo>
                <a:lnTo>
                  <a:pt x="19662" y="182055"/>
                </a:lnTo>
                <a:lnTo>
                  <a:pt x="22465" y="177428"/>
                </a:lnTo>
                <a:lnTo>
                  <a:pt x="25287" y="173392"/>
                </a:lnTo>
                <a:lnTo>
                  <a:pt x="28120" y="169749"/>
                </a:lnTo>
                <a:lnTo>
                  <a:pt x="31914" y="166367"/>
                </a:lnTo>
                <a:lnTo>
                  <a:pt x="36349" y="163161"/>
                </a:lnTo>
                <a:lnTo>
                  <a:pt x="41209" y="160071"/>
                </a:lnTo>
                <a:lnTo>
                  <a:pt x="46355" y="157058"/>
                </a:lnTo>
                <a:lnTo>
                  <a:pt x="51691" y="154097"/>
                </a:lnTo>
                <a:lnTo>
                  <a:pt x="57153" y="151170"/>
                </a:lnTo>
                <a:lnTo>
                  <a:pt x="61747" y="148267"/>
                </a:lnTo>
                <a:lnTo>
                  <a:pt x="65762" y="145378"/>
                </a:lnTo>
                <a:lnTo>
                  <a:pt x="69391" y="142501"/>
                </a:lnTo>
                <a:lnTo>
                  <a:pt x="73716" y="140582"/>
                </a:lnTo>
                <a:lnTo>
                  <a:pt x="78504" y="139303"/>
                </a:lnTo>
                <a:lnTo>
                  <a:pt x="83601" y="138450"/>
                </a:lnTo>
                <a:lnTo>
                  <a:pt x="88903" y="137882"/>
                </a:lnTo>
                <a:lnTo>
                  <a:pt x="94344" y="137503"/>
                </a:lnTo>
                <a:lnTo>
                  <a:pt x="104516" y="137082"/>
                </a:lnTo>
                <a:lnTo>
                  <a:pt x="112212" y="136894"/>
                </a:lnTo>
                <a:lnTo>
                  <a:pt x="126451" y="136789"/>
                </a:lnTo>
                <a:lnTo>
                  <a:pt x="132710" y="138679"/>
                </a:lnTo>
                <a:lnTo>
                  <a:pt x="139741" y="141845"/>
                </a:lnTo>
                <a:lnTo>
                  <a:pt x="147286" y="145859"/>
                </a:lnTo>
                <a:lnTo>
                  <a:pt x="153268" y="149489"/>
                </a:lnTo>
                <a:lnTo>
                  <a:pt x="158208" y="152861"/>
                </a:lnTo>
                <a:lnTo>
                  <a:pt x="162455" y="156061"/>
                </a:lnTo>
                <a:lnTo>
                  <a:pt x="168143" y="159147"/>
                </a:lnTo>
                <a:lnTo>
                  <a:pt x="174793" y="162157"/>
                </a:lnTo>
                <a:lnTo>
                  <a:pt x="182083" y="165116"/>
                </a:lnTo>
                <a:lnTo>
                  <a:pt x="187896" y="168042"/>
                </a:lnTo>
                <a:lnTo>
                  <a:pt x="192724" y="170944"/>
                </a:lnTo>
                <a:lnTo>
                  <a:pt x="196895" y="173832"/>
                </a:lnTo>
                <a:lnTo>
                  <a:pt x="201581" y="176710"/>
                </a:lnTo>
                <a:lnTo>
                  <a:pt x="206609" y="179580"/>
                </a:lnTo>
                <a:lnTo>
                  <a:pt x="217277" y="185310"/>
                </a:lnTo>
                <a:lnTo>
                  <a:pt x="239527" y="19675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230"/>
          <p:cNvSpPr/>
          <p:nvPr/>
        </p:nvSpPr>
        <p:spPr>
          <a:xfrm>
            <a:off x="5969317" y="4029075"/>
            <a:ext cx="180024" cy="137161"/>
          </a:xfrm>
          <a:custGeom>
            <a:avLst/>
            <a:gdLst/>
            <a:ahLst/>
            <a:cxnLst/>
            <a:rect l="0" t="0" r="0" b="0"/>
            <a:pathLst>
              <a:path w="180024" h="137161">
                <a:moveTo>
                  <a:pt x="0" y="0"/>
                </a:moveTo>
                <a:lnTo>
                  <a:pt x="9102" y="4550"/>
                </a:lnTo>
                <a:lnTo>
                  <a:pt x="12735" y="6843"/>
                </a:lnTo>
                <a:lnTo>
                  <a:pt x="16111" y="9325"/>
                </a:lnTo>
                <a:lnTo>
                  <a:pt x="19313" y="11931"/>
                </a:lnTo>
                <a:lnTo>
                  <a:pt x="23352" y="14621"/>
                </a:lnTo>
                <a:lnTo>
                  <a:pt x="27951" y="17368"/>
                </a:lnTo>
                <a:lnTo>
                  <a:pt x="32921" y="20151"/>
                </a:lnTo>
                <a:lnTo>
                  <a:pt x="37188" y="22959"/>
                </a:lnTo>
                <a:lnTo>
                  <a:pt x="40984" y="25783"/>
                </a:lnTo>
                <a:lnTo>
                  <a:pt x="44468" y="28619"/>
                </a:lnTo>
                <a:lnTo>
                  <a:pt x="49648" y="32414"/>
                </a:lnTo>
                <a:lnTo>
                  <a:pt x="63023" y="41711"/>
                </a:lnTo>
                <a:lnTo>
                  <a:pt x="69638" y="46857"/>
                </a:lnTo>
                <a:lnTo>
                  <a:pt x="75953" y="52193"/>
                </a:lnTo>
                <a:lnTo>
                  <a:pt x="82068" y="57655"/>
                </a:lnTo>
                <a:lnTo>
                  <a:pt x="88050" y="62249"/>
                </a:lnTo>
                <a:lnTo>
                  <a:pt x="93942" y="66264"/>
                </a:lnTo>
                <a:lnTo>
                  <a:pt x="99776" y="69894"/>
                </a:lnTo>
                <a:lnTo>
                  <a:pt x="104617" y="74218"/>
                </a:lnTo>
                <a:lnTo>
                  <a:pt x="108797" y="79006"/>
                </a:lnTo>
                <a:lnTo>
                  <a:pt x="112536" y="84103"/>
                </a:lnTo>
                <a:lnTo>
                  <a:pt x="116934" y="88453"/>
                </a:lnTo>
                <a:lnTo>
                  <a:pt x="121772" y="92307"/>
                </a:lnTo>
                <a:lnTo>
                  <a:pt x="126901" y="95827"/>
                </a:lnTo>
                <a:lnTo>
                  <a:pt x="133178" y="101032"/>
                </a:lnTo>
                <a:lnTo>
                  <a:pt x="140220" y="107360"/>
                </a:lnTo>
                <a:lnTo>
                  <a:pt x="158704" y="124838"/>
                </a:lnTo>
                <a:lnTo>
                  <a:pt x="162953" y="128945"/>
                </a:lnTo>
                <a:lnTo>
                  <a:pt x="166738" y="131683"/>
                </a:lnTo>
                <a:lnTo>
                  <a:pt x="170214" y="133509"/>
                </a:lnTo>
                <a:lnTo>
                  <a:pt x="180023" y="13716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231"/>
          <p:cNvSpPr/>
          <p:nvPr/>
        </p:nvSpPr>
        <p:spPr>
          <a:xfrm>
            <a:off x="5995034" y="3951922"/>
            <a:ext cx="162879" cy="222886"/>
          </a:xfrm>
          <a:custGeom>
            <a:avLst/>
            <a:gdLst/>
            <a:ahLst/>
            <a:cxnLst/>
            <a:rect l="0" t="0" r="0" b="0"/>
            <a:pathLst>
              <a:path w="162879" h="222886">
                <a:moveTo>
                  <a:pt x="162878" y="0"/>
                </a:moveTo>
                <a:lnTo>
                  <a:pt x="153777" y="9102"/>
                </a:lnTo>
                <a:lnTo>
                  <a:pt x="150143" y="13688"/>
                </a:lnTo>
                <a:lnTo>
                  <a:pt x="146768" y="18650"/>
                </a:lnTo>
                <a:lnTo>
                  <a:pt x="143565" y="23864"/>
                </a:lnTo>
                <a:lnTo>
                  <a:pt x="140478" y="30196"/>
                </a:lnTo>
                <a:lnTo>
                  <a:pt x="137467" y="37276"/>
                </a:lnTo>
                <a:lnTo>
                  <a:pt x="134507" y="44853"/>
                </a:lnTo>
                <a:lnTo>
                  <a:pt x="128724" y="56572"/>
                </a:lnTo>
                <a:lnTo>
                  <a:pt x="112138" y="87374"/>
                </a:lnTo>
                <a:lnTo>
                  <a:pt x="101429" y="103969"/>
                </a:lnTo>
                <a:lnTo>
                  <a:pt x="89527" y="120748"/>
                </a:lnTo>
                <a:lnTo>
                  <a:pt x="76830" y="137648"/>
                </a:lnTo>
                <a:lnTo>
                  <a:pt x="67413" y="150820"/>
                </a:lnTo>
                <a:lnTo>
                  <a:pt x="60182" y="161507"/>
                </a:lnTo>
                <a:lnTo>
                  <a:pt x="54409" y="170536"/>
                </a:lnTo>
                <a:lnTo>
                  <a:pt x="48656" y="178461"/>
                </a:lnTo>
                <a:lnTo>
                  <a:pt x="42915" y="185649"/>
                </a:lnTo>
                <a:lnTo>
                  <a:pt x="37182" y="192346"/>
                </a:lnTo>
                <a:lnTo>
                  <a:pt x="31456" y="197763"/>
                </a:lnTo>
                <a:lnTo>
                  <a:pt x="25733" y="202327"/>
                </a:lnTo>
                <a:lnTo>
                  <a:pt x="20013" y="206323"/>
                </a:lnTo>
                <a:lnTo>
                  <a:pt x="15247" y="209939"/>
                </a:lnTo>
                <a:lnTo>
                  <a:pt x="11117" y="213302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232"/>
          <p:cNvSpPr/>
          <p:nvPr/>
        </p:nvSpPr>
        <p:spPr>
          <a:xfrm>
            <a:off x="6355079" y="3977640"/>
            <a:ext cx="154306" cy="25718"/>
          </a:xfrm>
          <a:custGeom>
            <a:avLst/>
            <a:gdLst/>
            <a:ahLst/>
            <a:cxnLst/>
            <a:rect l="0" t="0" r="0" b="0"/>
            <a:pathLst>
              <a:path w="154306" h="25718">
                <a:moveTo>
                  <a:pt x="0" y="25717"/>
                </a:moveTo>
                <a:lnTo>
                  <a:pt x="38626" y="25717"/>
                </a:lnTo>
                <a:lnTo>
                  <a:pt x="43848" y="24764"/>
                </a:lnTo>
                <a:lnTo>
                  <a:pt x="48283" y="23177"/>
                </a:lnTo>
                <a:lnTo>
                  <a:pt x="52191" y="21166"/>
                </a:lnTo>
                <a:lnTo>
                  <a:pt x="57654" y="19826"/>
                </a:lnTo>
                <a:lnTo>
                  <a:pt x="64154" y="18932"/>
                </a:lnTo>
                <a:lnTo>
                  <a:pt x="71344" y="18336"/>
                </a:lnTo>
                <a:lnTo>
                  <a:pt x="78043" y="17939"/>
                </a:lnTo>
                <a:lnTo>
                  <a:pt x="90566" y="17498"/>
                </a:lnTo>
                <a:lnTo>
                  <a:pt x="96572" y="16427"/>
                </a:lnTo>
                <a:lnTo>
                  <a:pt x="102482" y="14762"/>
                </a:lnTo>
                <a:lnTo>
                  <a:pt x="108327" y="12698"/>
                </a:lnTo>
                <a:lnTo>
                  <a:pt x="113175" y="11323"/>
                </a:lnTo>
                <a:lnTo>
                  <a:pt x="117361" y="10406"/>
                </a:lnTo>
                <a:lnTo>
                  <a:pt x="121103" y="9794"/>
                </a:lnTo>
                <a:lnTo>
                  <a:pt x="125503" y="9387"/>
                </a:lnTo>
                <a:lnTo>
                  <a:pt x="130341" y="9115"/>
                </a:lnTo>
                <a:lnTo>
                  <a:pt x="135472" y="8934"/>
                </a:lnTo>
                <a:lnTo>
                  <a:pt x="139845" y="7861"/>
                </a:lnTo>
                <a:lnTo>
                  <a:pt x="143713" y="6193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233"/>
          <p:cNvSpPr/>
          <p:nvPr/>
        </p:nvSpPr>
        <p:spPr>
          <a:xfrm>
            <a:off x="6320790" y="4089082"/>
            <a:ext cx="222886" cy="7382"/>
          </a:xfrm>
          <a:custGeom>
            <a:avLst/>
            <a:gdLst/>
            <a:ahLst/>
            <a:cxnLst/>
            <a:rect l="0" t="0" r="0" b="0"/>
            <a:pathLst>
              <a:path w="222886" h="7382">
                <a:moveTo>
                  <a:pt x="0" y="0"/>
                </a:moveTo>
                <a:lnTo>
                  <a:pt x="18203" y="4551"/>
                </a:lnTo>
                <a:lnTo>
                  <a:pt x="24518" y="5891"/>
                </a:lnTo>
                <a:lnTo>
                  <a:pt x="29680" y="6785"/>
                </a:lnTo>
                <a:lnTo>
                  <a:pt x="34074" y="7381"/>
                </a:lnTo>
                <a:lnTo>
                  <a:pt x="41766" y="6826"/>
                </a:lnTo>
                <a:lnTo>
                  <a:pt x="51656" y="5503"/>
                </a:lnTo>
                <a:lnTo>
                  <a:pt x="63012" y="3669"/>
                </a:lnTo>
                <a:lnTo>
                  <a:pt x="74393" y="2446"/>
                </a:lnTo>
                <a:lnTo>
                  <a:pt x="85791" y="1631"/>
                </a:lnTo>
                <a:lnTo>
                  <a:pt x="97198" y="1087"/>
                </a:lnTo>
                <a:lnTo>
                  <a:pt x="122574" y="483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1234"/>
          <p:cNvSpPr/>
          <p:nvPr/>
        </p:nvSpPr>
        <p:spPr>
          <a:xfrm>
            <a:off x="6732269" y="3969067"/>
            <a:ext cx="128589" cy="1"/>
          </a:xfrm>
          <a:custGeom>
            <a:avLst/>
            <a:gdLst/>
            <a:ahLst/>
            <a:cxnLst/>
            <a:rect l="0" t="0" r="0" b="0"/>
            <a:pathLst>
              <a:path w="128589" h="1">
                <a:moveTo>
                  <a:pt x="0" y="0"/>
                </a:moveTo>
                <a:lnTo>
                  <a:pt x="12858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1235"/>
          <p:cNvSpPr/>
          <p:nvPr/>
        </p:nvSpPr>
        <p:spPr>
          <a:xfrm>
            <a:off x="6955195" y="3840479"/>
            <a:ext cx="162838" cy="128589"/>
          </a:xfrm>
          <a:custGeom>
            <a:avLst/>
            <a:gdLst/>
            <a:ahLst/>
            <a:cxnLst/>
            <a:rect l="0" t="0" r="0" b="0"/>
            <a:pathLst>
              <a:path w="162838" h="128589">
                <a:moveTo>
                  <a:pt x="8532" y="0"/>
                </a:moveTo>
                <a:lnTo>
                  <a:pt x="13083" y="4552"/>
                </a:lnTo>
                <a:lnTo>
                  <a:pt x="14423" y="6845"/>
                </a:lnTo>
                <a:lnTo>
                  <a:pt x="15317" y="9326"/>
                </a:lnTo>
                <a:lnTo>
                  <a:pt x="15913" y="11932"/>
                </a:lnTo>
                <a:lnTo>
                  <a:pt x="16310" y="14622"/>
                </a:lnTo>
                <a:lnTo>
                  <a:pt x="16575" y="17369"/>
                </a:lnTo>
                <a:lnTo>
                  <a:pt x="16752" y="20152"/>
                </a:lnTo>
                <a:lnTo>
                  <a:pt x="16948" y="30864"/>
                </a:lnTo>
                <a:lnTo>
                  <a:pt x="17000" y="37721"/>
                </a:lnTo>
                <a:lnTo>
                  <a:pt x="16082" y="45150"/>
                </a:lnTo>
                <a:lnTo>
                  <a:pt x="14518" y="52960"/>
                </a:lnTo>
                <a:lnTo>
                  <a:pt x="12523" y="61025"/>
                </a:lnTo>
                <a:lnTo>
                  <a:pt x="10240" y="67353"/>
                </a:lnTo>
                <a:lnTo>
                  <a:pt x="7766" y="72525"/>
                </a:lnTo>
                <a:lnTo>
                  <a:pt x="5163" y="76925"/>
                </a:lnTo>
                <a:lnTo>
                  <a:pt x="3429" y="81764"/>
                </a:lnTo>
                <a:lnTo>
                  <a:pt x="2273" y="86894"/>
                </a:lnTo>
                <a:lnTo>
                  <a:pt x="417" y="99715"/>
                </a:lnTo>
                <a:lnTo>
                  <a:pt x="264" y="101719"/>
                </a:lnTo>
                <a:lnTo>
                  <a:pt x="163" y="104008"/>
                </a:lnTo>
                <a:lnTo>
                  <a:pt x="0" y="109974"/>
                </a:lnTo>
                <a:lnTo>
                  <a:pt x="2518" y="113330"/>
                </a:lnTo>
                <a:lnTo>
                  <a:pt x="7344" y="118695"/>
                </a:lnTo>
                <a:lnTo>
                  <a:pt x="8693" y="119135"/>
                </a:lnTo>
                <a:lnTo>
                  <a:pt x="12731" y="119624"/>
                </a:lnTo>
                <a:lnTo>
                  <a:pt x="17999" y="120707"/>
                </a:lnTo>
                <a:lnTo>
                  <a:pt x="25321" y="122382"/>
                </a:lnTo>
                <a:lnTo>
                  <a:pt x="162837" y="12858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1236"/>
          <p:cNvSpPr/>
          <p:nvPr/>
        </p:nvSpPr>
        <p:spPr>
          <a:xfrm>
            <a:off x="7040888" y="3857625"/>
            <a:ext cx="17138" cy="351473"/>
          </a:xfrm>
          <a:custGeom>
            <a:avLst/>
            <a:gdLst/>
            <a:ahLst/>
            <a:cxnLst/>
            <a:rect l="0" t="0" r="0" b="0"/>
            <a:pathLst>
              <a:path w="17138" h="351473">
                <a:moveTo>
                  <a:pt x="17137" y="0"/>
                </a:moveTo>
                <a:lnTo>
                  <a:pt x="8035" y="4550"/>
                </a:lnTo>
                <a:lnTo>
                  <a:pt x="5354" y="6844"/>
                </a:lnTo>
                <a:lnTo>
                  <a:pt x="3567" y="9325"/>
                </a:lnTo>
                <a:lnTo>
                  <a:pt x="2375" y="11931"/>
                </a:lnTo>
                <a:lnTo>
                  <a:pt x="2533" y="20337"/>
                </a:lnTo>
                <a:lnTo>
                  <a:pt x="3591" y="32608"/>
                </a:lnTo>
                <a:lnTo>
                  <a:pt x="5248" y="47456"/>
                </a:lnTo>
                <a:lnTo>
                  <a:pt x="6353" y="60212"/>
                </a:lnTo>
                <a:lnTo>
                  <a:pt x="7091" y="71574"/>
                </a:lnTo>
                <a:lnTo>
                  <a:pt x="7582" y="82006"/>
                </a:lnTo>
                <a:lnTo>
                  <a:pt x="6957" y="101343"/>
                </a:lnTo>
                <a:lnTo>
                  <a:pt x="1650" y="198489"/>
                </a:lnTo>
                <a:lnTo>
                  <a:pt x="729" y="231092"/>
                </a:lnTo>
                <a:lnTo>
                  <a:pt x="11" y="318000"/>
                </a:lnTo>
                <a:lnTo>
                  <a:pt x="0" y="326435"/>
                </a:lnTo>
                <a:lnTo>
                  <a:pt x="950" y="330019"/>
                </a:lnTo>
                <a:lnTo>
                  <a:pt x="2535" y="333360"/>
                </a:lnTo>
                <a:lnTo>
                  <a:pt x="8564" y="35147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1237"/>
          <p:cNvSpPr/>
          <p:nvPr/>
        </p:nvSpPr>
        <p:spPr>
          <a:xfrm>
            <a:off x="6955155" y="3943350"/>
            <a:ext cx="128588" cy="24486"/>
          </a:xfrm>
          <a:custGeom>
            <a:avLst/>
            <a:gdLst/>
            <a:ahLst/>
            <a:cxnLst/>
            <a:rect l="0" t="0" r="0" b="0"/>
            <a:pathLst>
              <a:path w="128588" h="24486">
                <a:moveTo>
                  <a:pt x="0" y="0"/>
                </a:moveTo>
                <a:lnTo>
                  <a:pt x="0" y="11931"/>
                </a:lnTo>
                <a:lnTo>
                  <a:pt x="952" y="13669"/>
                </a:lnTo>
                <a:lnTo>
                  <a:pt x="2540" y="14828"/>
                </a:lnTo>
                <a:lnTo>
                  <a:pt x="7381" y="16687"/>
                </a:lnTo>
                <a:lnTo>
                  <a:pt x="8730" y="17792"/>
                </a:lnTo>
                <a:lnTo>
                  <a:pt x="10583" y="19481"/>
                </a:lnTo>
                <a:lnTo>
                  <a:pt x="12770" y="21560"/>
                </a:lnTo>
                <a:lnTo>
                  <a:pt x="15181" y="22945"/>
                </a:lnTo>
                <a:lnTo>
                  <a:pt x="17741" y="23870"/>
                </a:lnTo>
                <a:lnTo>
                  <a:pt x="20399" y="24485"/>
                </a:lnTo>
                <a:lnTo>
                  <a:pt x="25982" y="23943"/>
                </a:lnTo>
                <a:lnTo>
                  <a:pt x="33513" y="22630"/>
                </a:lnTo>
                <a:lnTo>
                  <a:pt x="42345" y="20801"/>
                </a:lnTo>
                <a:lnTo>
                  <a:pt x="53947" y="19582"/>
                </a:lnTo>
                <a:lnTo>
                  <a:pt x="67397" y="18770"/>
                </a:lnTo>
                <a:lnTo>
                  <a:pt x="128587" y="1714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1238"/>
          <p:cNvSpPr/>
          <p:nvPr/>
        </p:nvSpPr>
        <p:spPr>
          <a:xfrm>
            <a:off x="7675244" y="3703320"/>
            <a:ext cx="51437" cy="188596"/>
          </a:xfrm>
          <a:custGeom>
            <a:avLst/>
            <a:gdLst/>
            <a:ahLst/>
            <a:cxnLst/>
            <a:rect l="0" t="0" r="0" b="0"/>
            <a:pathLst>
              <a:path w="51437" h="188596">
                <a:moveTo>
                  <a:pt x="0" y="0"/>
                </a:moveTo>
                <a:lnTo>
                  <a:pt x="9102" y="9101"/>
                </a:lnTo>
                <a:lnTo>
                  <a:pt x="11783" y="12735"/>
                </a:lnTo>
                <a:lnTo>
                  <a:pt x="13571" y="16110"/>
                </a:lnTo>
                <a:lnTo>
                  <a:pt x="14762" y="19312"/>
                </a:lnTo>
                <a:lnTo>
                  <a:pt x="16509" y="25257"/>
                </a:lnTo>
                <a:lnTo>
                  <a:pt x="20990" y="42023"/>
                </a:lnTo>
                <a:lnTo>
                  <a:pt x="22566" y="49922"/>
                </a:lnTo>
                <a:lnTo>
                  <a:pt x="23617" y="57094"/>
                </a:lnTo>
                <a:lnTo>
                  <a:pt x="24317" y="63780"/>
                </a:lnTo>
                <a:lnTo>
                  <a:pt x="25737" y="70143"/>
                </a:lnTo>
                <a:lnTo>
                  <a:pt x="27636" y="76289"/>
                </a:lnTo>
                <a:lnTo>
                  <a:pt x="29853" y="82292"/>
                </a:lnTo>
                <a:lnTo>
                  <a:pt x="31332" y="88198"/>
                </a:lnTo>
                <a:lnTo>
                  <a:pt x="32318" y="94042"/>
                </a:lnTo>
                <a:lnTo>
                  <a:pt x="32976" y="99842"/>
                </a:lnTo>
                <a:lnTo>
                  <a:pt x="33414" y="105613"/>
                </a:lnTo>
                <a:lnTo>
                  <a:pt x="33707" y="111366"/>
                </a:lnTo>
                <a:lnTo>
                  <a:pt x="34031" y="122839"/>
                </a:lnTo>
                <a:lnTo>
                  <a:pt x="34280" y="156659"/>
                </a:lnTo>
                <a:lnTo>
                  <a:pt x="35237" y="160637"/>
                </a:lnTo>
                <a:lnTo>
                  <a:pt x="36826" y="165194"/>
                </a:lnTo>
                <a:lnTo>
                  <a:pt x="51436" y="18859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1239"/>
          <p:cNvSpPr/>
          <p:nvPr/>
        </p:nvSpPr>
        <p:spPr>
          <a:xfrm>
            <a:off x="7598092" y="3883342"/>
            <a:ext cx="274321" cy="33938"/>
          </a:xfrm>
          <a:custGeom>
            <a:avLst/>
            <a:gdLst/>
            <a:ahLst/>
            <a:cxnLst/>
            <a:rect l="0" t="0" r="0" b="0"/>
            <a:pathLst>
              <a:path w="274321" h="33938">
                <a:moveTo>
                  <a:pt x="0" y="25718"/>
                </a:moveTo>
                <a:lnTo>
                  <a:pt x="9101" y="30268"/>
                </a:lnTo>
                <a:lnTo>
                  <a:pt x="12735" y="31609"/>
                </a:lnTo>
                <a:lnTo>
                  <a:pt x="16110" y="32503"/>
                </a:lnTo>
                <a:lnTo>
                  <a:pt x="19312" y="33098"/>
                </a:lnTo>
                <a:lnTo>
                  <a:pt x="27163" y="33496"/>
                </a:lnTo>
                <a:lnTo>
                  <a:pt x="51125" y="33937"/>
                </a:lnTo>
                <a:lnTo>
                  <a:pt x="65516" y="33102"/>
                </a:lnTo>
                <a:lnTo>
                  <a:pt x="80825" y="31593"/>
                </a:lnTo>
                <a:lnTo>
                  <a:pt x="96746" y="29635"/>
                </a:lnTo>
                <a:lnTo>
                  <a:pt x="129676" y="24919"/>
                </a:lnTo>
                <a:lnTo>
                  <a:pt x="146458" y="22327"/>
                </a:lnTo>
                <a:lnTo>
                  <a:pt x="159551" y="19648"/>
                </a:lnTo>
                <a:lnTo>
                  <a:pt x="170184" y="16908"/>
                </a:lnTo>
                <a:lnTo>
                  <a:pt x="179179" y="14130"/>
                </a:lnTo>
                <a:lnTo>
                  <a:pt x="188033" y="12277"/>
                </a:lnTo>
                <a:lnTo>
                  <a:pt x="196793" y="11042"/>
                </a:lnTo>
                <a:lnTo>
                  <a:pt x="205490" y="10219"/>
                </a:lnTo>
                <a:lnTo>
                  <a:pt x="216051" y="8718"/>
                </a:lnTo>
                <a:lnTo>
                  <a:pt x="249859" y="3006"/>
                </a:lnTo>
                <a:lnTo>
                  <a:pt x="257060" y="2004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1240"/>
          <p:cNvSpPr/>
          <p:nvPr/>
        </p:nvSpPr>
        <p:spPr>
          <a:xfrm>
            <a:off x="7692390" y="3952089"/>
            <a:ext cx="197168" cy="153772"/>
          </a:xfrm>
          <a:custGeom>
            <a:avLst/>
            <a:gdLst/>
            <a:ahLst/>
            <a:cxnLst/>
            <a:rect l="0" t="0" r="0" b="0"/>
            <a:pathLst>
              <a:path w="197168" h="153772">
                <a:moveTo>
                  <a:pt x="0" y="25551"/>
                </a:moveTo>
                <a:lnTo>
                  <a:pt x="4551" y="16449"/>
                </a:lnTo>
                <a:lnTo>
                  <a:pt x="7796" y="12815"/>
                </a:lnTo>
                <a:lnTo>
                  <a:pt x="11865" y="9440"/>
                </a:lnTo>
                <a:lnTo>
                  <a:pt x="16482" y="6238"/>
                </a:lnTo>
                <a:lnTo>
                  <a:pt x="20513" y="4103"/>
                </a:lnTo>
                <a:lnTo>
                  <a:pt x="24152" y="2680"/>
                </a:lnTo>
                <a:lnTo>
                  <a:pt x="27531" y="1731"/>
                </a:lnTo>
                <a:lnTo>
                  <a:pt x="32642" y="1098"/>
                </a:lnTo>
                <a:lnTo>
                  <a:pt x="38906" y="677"/>
                </a:lnTo>
                <a:lnTo>
                  <a:pt x="52534" y="208"/>
                </a:lnTo>
                <a:lnTo>
                  <a:pt x="64941" y="0"/>
                </a:lnTo>
                <a:lnTo>
                  <a:pt x="70916" y="897"/>
                </a:lnTo>
                <a:lnTo>
                  <a:pt x="76805" y="2447"/>
                </a:lnTo>
                <a:lnTo>
                  <a:pt x="90841" y="7229"/>
                </a:lnTo>
                <a:lnTo>
                  <a:pt x="93899" y="10478"/>
                </a:lnTo>
                <a:lnTo>
                  <a:pt x="97841" y="15502"/>
                </a:lnTo>
                <a:lnTo>
                  <a:pt x="102375" y="21709"/>
                </a:lnTo>
                <a:lnTo>
                  <a:pt x="105397" y="26800"/>
                </a:lnTo>
                <a:lnTo>
                  <a:pt x="107412" y="31146"/>
                </a:lnTo>
                <a:lnTo>
                  <a:pt x="108756" y="34996"/>
                </a:lnTo>
                <a:lnTo>
                  <a:pt x="108698" y="39468"/>
                </a:lnTo>
                <a:lnTo>
                  <a:pt x="107709" y="44354"/>
                </a:lnTo>
                <a:lnTo>
                  <a:pt x="106096" y="49516"/>
                </a:lnTo>
                <a:lnTo>
                  <a:pt x="104068" y="54862"/>
                </a:lnTo>
                <a:lnTo>
                  <a:pt x="101763" y="60332"/>
                </a:lnTo>
                <a:lnTo>
                  <a:pt x="99275" y="65883"/>
                </a:lnTo>
                <a:lnTo>
                  <a:pt x="95711" y="72441"/>
                </a:lnTo>
                <a:lnTo>
                  <a:pt x="91429" y="79671"/>
                </a:lnTo>
                <a:lnTo>
                  <a:pt x="86670" y="87348"/>
                </a:lnTo>
                <a:lnTo>
                  <a:pt x="81592" y="93419"/>
                </a:lnTo>
                <a:lnTo>
                  <a:pt x="76302" y="98419"/>
                </a:lnTo>
                <a:lnTo>
                  <a:pt x="70871" y="102704"/>
                </a:lnTo>
                <a:lnTo>
                  <a:pt x="66297" y="107467"/>
                </a:lnTo>
                <a:lnTo>
                  <a:pt x="62296" y="112546"/>
                </a:lnTo>
                <a:lnTo>
                  <a:pt x="58675" y="117838"/>
                </a:lnTo>
                <a:lnTo>
                  <a:pt x="55309" y="122318"/>
                </a:lnTo>
                <a:lnTo>
                  <a:pt x="52113" y="126257"/>
                </a:lnTo>
                <a:lnTo>
                  <a:pt x="49029" y="129836"/>
                </a:lnTo>
                <a:lnTo>
                  <a:pt x="46021" y="133174"/>
                </a:lnTo>
                <a:lnTo>
                  <a:pt x="40138" y="139424"/>
                </a:lnTo>
                <a:lnTo>
                  <a:pt x="37236" y="141471"/>
                </a:lnTo>
                <a:lnTo>
                  <a:pt x="31472" y="143745"/>
                </a:lnTo>
                <a:lnTo>
                  <a:pt x="27422" y="145026"/>
                </a:lnTo>
                <a:lnTo>
                  <a:pt x="26854" y="146159"/>
                </a:lnTo>
                <a:lnTo>
                  <a:pt x="26222" y="149957"/>
                </a:lnTo>
                <a:lnTo>
                  <a:pt x="27959" y="151351"/>
                </a:lnTo>
                <a:lnTo>
                  <a:pt x="31022" y="152280"/>
                </a:lnTo>
                <a:lnTo>
                  <a:pt x="34969" y="152899"/>
                </a:lnTo>
                <a:lnTo>
                  <a:pt x="38552" y="153312"/>
                </a:lnTo>
                <a:lnTo>
                  <a:pt x="41894" y="153587"/>
                </a:lnTo>
                <a:lnTo>
                  <a:pt x="45074" y="153771"/>
                </a:lnTo>
                <a:lnTo>
                  <a:pt x="48146" y="152941"/>
                </a:lnTo>
                <a:lnTo>
                  <a:pt x="54101" y="149478"/>
                </a:lnTo>
                <a:lnTo>
                  <a:pt x="62737" y="146269"/>
                </a:lnTo>
                <a:lnTo>
                  <a:pt x="75163" y="142225"/>
                </a:lnTo>
                <a:lnTo>
                  <a:pt x="90114" y="137624"/>
                </a:lnTo>
                <a:lnTo>
                  <a:pt x="104843" y="132651"/>
                </a:lnTo>
                <a:lnTo>
                  <a:pt x="119426" y="127431"/>
                </a:lnTo>
                <a:lnTo>
                  <a:pt x="197167" y="9413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1241"/>
          <p:cNvSpPr/>
          <p:nvPr/>
        </p:nvSpPr>
        <p:spPr>
          <a:xfrm>
            <a:off x="7983855" y="3814762"/>
            <a:ext cx="137161" cy="171451"/>
          </a:xfrm>
          <a:custGeom>
            <a:avLst/>
            <a:gdLst/>
            <a:ahLst/>
            <a:cxnLst/>
            <a:rect l="0" t="0" r="0" b="0"/>
            <a:pathLst>
              <a:path w="137161" h="171451">
                <a:moveTo>
                  <a:pt x="0" y="0"/>
                </a:moveTo>
                <a:lnTo>
                  <a:pt x="4551" y="9102"/>
                </a:lnTo>
                <a:lnTo>
                  <a:pt x="6844" y="12735"/>
                </a:lnTo>
                <a:lnTo>
                  <a:pt x="9324" y="16110"/>
                </a:lnTo>
                <a:lnTo>
                  <a:pt x="11931" y="19313"/>
                </a:lnTo>
                <a:lnTo>
                  <a:pt x="14621" y="22400"/>
                </a:lnTo>
                <a:lnTo>
                  <a:pt x="17368" y="25411"/>
                </a:lnTo>
                <a:lnTo>
                  <a:pt x="20151" y="28371"/>
                </a:lnTo>
                <a:lnTo>
                  <a:pt x="22959" y="32249"/>
                </a:lnTo>
                <a:lnTo>
                  <a:pt x="25783" y="36739"/>
                </a:lnTo>
                <a:lnTo>
                  <a:pt x="28619" y="41638"/>
                </a:lnTo>
                <a:lnTo>
                  <a:pt x="31461" y="45856"/>
                </a:lnTo>
                <a:lnTo>
                  <a:pt x="34309" y="49621"/>
                </a:lnTo>
                <a:lnTo>
                  <a:pt x="37160" y="53083"/>
                </a:lnTo>
                <a:lnTo>
                  <a:pt x="40014" y="57296"/>
                </a:lnTo>
                <a:lnTo>
                  <a:pt x="42869" y="62010"/>
                </a:lnTo>
                <a:lnTo>
                  <a:pt x="45723" y="67058"/>
                </a:lnTo>
                <a:lnTo>
                  <a:pt x="51437" y="77746"/>
                </a:lnTo>
                <a:lnTo>
                  <a:pt x="54293" y="83263"/>
                </a:lnTo>
                <a:lnTo>
                  <a:pt x="60960" y="92656"/>
                </a:lnTo>
                <a:lnTo>
                  <a:pt x="70168" y="104634"/>
                </a:lnTo>
                <a:lnTo>
                  <a:pt x="81068" y="118333"/>
                </a:lnTo>
                <a:lnTo>
                  <a:pt x="90240" y="128419"/>
                </a:lnTo>
                <a:lnTo>
                  <a:pt x="98260" y="136095"/>
                </a:lnTo>
                <a:lnTo>
                  <a:pt x="105512" y="142165"/>
                </a:lnTo>
                <a:lnTo>
                  <a:pt x="110347" y="147164"/>
                </a:lnTo>
                <a:lnTo>
                  <a:pt x="113570" y="151450"/>
                </a:lnTo>
                <a:lnTo>
                  <a:pt x="115718" y="155259"/>
                </a:lnTo>
                <a:lnTo>
                  <a:pt x="118103" y="158751"/>
                </a:lnTo>
                <a:lnTo>
                  <a:pt x="120644" y="162032"/>
                </a:lnTo>
                <a:lnTo>
                  <a:pt x="123293" y="165171"/>
                </a:lnTo>
                <a:lnTo>
                  <a:pt x="126010" y="167264"/>
                </a:lnTo>
                <a:lnTo>
                  <a:pt x="128774" y="168659"/>
                </a:lnTo>
                <a:lnTo>
                  <a:pt x="137160" y="1714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1242"/>
          <p:cNvSpPr/>
          <p:nvPr/>
        </p:nvSpPr>
        <p:spPr>
          <a:xfrm>
            <a:off x="8026717" y="3823335"/>
            <a:ext cx="120016" cy="162878"/>
          </a:xfrm>
          <a:custGeom>
            <a:avLst/>
            <a:gdLst/>
            <a:ahLst/>
            <a:cxnLst/>
            <a:rect l="0" t="0" r="0" b="0"/>
            <a:pathLst>
              <a:path w="120016" h="162878">
                <a:moveTo>
                  <a:pt x="120015" y="0"/>
                </a:moveTo>
                <a:lnTo>
                  <a:pt x="110914" y="9101"/>
                </a:lnTo>
                <a:lnTo>
                  <a:pt x="107280" y="13687"/>
                </a:lnTo>
                <a:lnTo>
                  <a:pt x="103905" y="18650"/>
                </a:lnTo>
                <a:lnTo>
                  <a:pt x="100703" y="23863"/>
                </a:lnTo>
                <a:lnTo>
                  <a:pt x="96663" y="29244"/>
                </a:lnTo>
                <a:lnTo>
                  <a:pt x="92064" y="34736"/>
                </a:lnTo>
                <a:lnTo>
                  <a:pt x="87093" y="40302"/>
                </a:lnTo>
                <a:lnTo>
                  <a:pt x="81875" y="46870"/>
                </a:lnTo>
                <a:lnTo>
                  <a:pt x="76491" y="54107"/>
                </a:lnTo>
                <a:lnTo>
                  <a:pt x="64476" y="70720"/>
                </a:lnTo>
                <a:lnTo>
                  <a:pt x="49611" y="90803"/>
                </a:lnTo>
                <a:lnTo>
                  <a:pt x="42598" y="99588"/>
                </a:lnTo>
                <a:lnTo>
                  <a:pt x="36020" y="107349"/>
                </a:lnTo>
                <a:lnTo>
                  <a:pt x="24581" y="120101"/>
                </a:lnTo>
                <a:lnTo>
                  <a:pt x="16323" y="128943"/>
                </a:lnTo>
                <a:lnTo>
                  <a:pt x="6319" y="139276"/>
                </a:lnTo>
                <a:lnTo>
                  <a:pt x="4212" y="142380"/>
                </a:lnTo>
                <a:lnTo>
                  <a:pt x="2809" y="145403"/>
                </a:lnTo>
                <a:lnTo>
                  <a:pt x="555" y="152546"/>
                </a:lnTo>
                <a:lnTo>
                  <a:pt x="247" y="156063"/>
                </a:lnTo>
                <a:lnTo>
                  <a:pt x="0" y="16287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1243"/>
          <p:cNvSpPr/>
          <p:nvPr/>
        </p:nvSpPr>
        <p:spPr>
          <a:xfrm>
            <a:off x="8266747" y="3831907"/>
            <a:ext cx="240031" cy="34291"/>
          </a:xfrm>
          <a:custGeom>
            <a:avLst/>
            <a:gdLst/>
            <a:ahLst/>
            <a:cxnLst/>
            <a:rect l="0" t="0" r="0" b="0"/>
            <a:pathLst>
              <a:path w="240031" h="34291">
                <a:moveTo>
                  <a:pt x="0" y="34290"/>
                </a:moveTo>
                <a:lnTo>
                  <a:pt x="13653" y="29739"/>
                </a:lnTo>
                <a:lnTo>
                  <a:pt x="18627" y="28399"/>
                </a:lnTo>
                <a:lnTo>
                  <a:pt x="22895" y="27505"/>
                </a:lnTo>
                <a:lnTo>
                  <a:pt x="63895" y="21520"/>
                </a:lnTo>
                <a:lnTo>
                  <a:pt x="75935" y="19109"/>
                </a:lnTo>
                <a:lnTo>
                  <a:pt x="85865" y="16549"/>
                </a:lnTo>
                <a:lnTo>
                  <a:pt x="94392" y="13891"/>
                </a:lnTo>
                <a:lnTo>
                  <a:pt x="102933" y="12118"/>
                </a:lnTo>
                <a:lnTo>
                  <a:pt x="111485" y="10936"/>
                </a:lnTo>
                <a:lnTo>
                  <a:pt x="120044" y="10148"/>
                </a:lnTo>
                <a:lnTo>
                  <a:pt x="128607" y="9623"/>
                </a:lnTo>
                <a:lnTo>
                  <a:pt x="145741" y="9039"/>
                </a:lnTo>
                <a:lnTo>
                  <a:pt x="158120" y="7931"/>
                </a:lnTo>
                <a:lnTo>
                  <a:pt x="173042" y="6240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1244"/>
          <p:cNvSpPr/>
          <p:nvPr/>
        </p:nvSpPr>
        <p:spPr>
          <a:xfrm>
            <a:off x="8301037" y="3900487"/>
            <a:ext cx="282894" cy="17146"/>
          </a:xfrm>
          <a:custGeom>
            <a:avLst/>
            <a:gdLst/>
            <a:ahLst/>
            <a:cxnLst/>
            <a:rect l="0" t="0" r="0" b="0"/>
            <a:pathLst>
              <a:path w="282894" h="17146">
                <a:moveTo>
                  <a:pt x="0" y="17145"/>
                </a:moveTo>
                <a:lnTo>
                  <a:pt x="32083" y="17145"/>
                </a:lnTo>
                <a:lnTo>
                  <a:pt x="38533" y="16192"/>
                </a:lnTo>
                <a:lnTo>
                  <a:pt x="45692" y="14605"/>
                </a:lnTo>
                <a:lnTo>
                  <a:pt x="53322" y="12594"/>
                </a:lnTo>
                <a:lnTo>
                  <a:pt x="68886" y="11254"/>
                </a:lnTo>
                <a:lnTo>
                  <a:pt x="89738" y="10360"/>
                </a:lnTo>
                <a:lnTo>
                  <a:pt x="114119" y="9764"/>
                </a:lnTo>
                <a:lnTo>
                  <a:pt x="137992" y="8415"/>
                </a:lnTo>
                <a:lnTo>
                  <a:pt x="161527" y="6562"/>
                </a:lnTo>
                <a:lnTo>
                  <a:pt x="184838" y="4375"/>
                </a:lnTo>
                <a:lnTo>
                  <a:pt x="203235" y="2916"/>
                </a:lnTo>
                <a:lnTo>
                  <a:pt x="218357" y="1944"/>
                </a:lnTo>
                <a:lnTo>
                  <a:pt x="242780" y="864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1245"/>
          <p:cNvSpPr/>
          <p:nvPr/>
        </p:nvSpPr>
        <p:spPr>
          <a:xfrm>
            <a:off x="8618445" y="3720465"/>
            <a:ext cx="218288" cy="308611"/>
          </a:xfrm>
          <a:custGeom>
            <a:avLst/>
            <a:gdLst/>
            <a:ahLst/>
            <a:cxnLst/>
            <a:rect l="0" t="0" r="0" b="0"/>
            <a:pathLst>
              <a:path w="218288" h="308611">
                <a:moveTo>
                  <a:pt x="102645" y="0"/>
                </a:moveTo>
                <a:lnTo>
                  <a:pt x="93544" y="0"/>
                </a:lnTo>
                <a:lnTo>
                  <a:pt x="90862" y="952"/>
                </a:lnTo>
                <a:lnTo>
                  <a:pt x="89074" y="2539"/>
                </a:lnTo>
                <a:lnTo>
                  <a:pt x="86136" y="6843"/>
                </a:lnTo>
                <a:lnTo>
                  <a:pt x="81655" y="11931"/>
                </a:lnTo>
                <a:lnTo>
                  <a:pt x="76489" y="19908"/>
                </a:lnTo>
                <a:lnTo>
                  <a:pt x="73777" y="24702"/>
                </a:lnTo>
                <a:lnTo>
                  <a:pt x="70064" y="29802"/>
                </a:lnTo>
                <a:lnTo>
                  <a:pt x="65685" y="35108"/>
                </a:lnTo>
                <a:lnTo>
                  <a:pt x="60860" y="40550"/>
                </a:lnTo>
                <a:lnTo>
                  <a:pt x="56691" y="46084"/>
                </a:lnTo>
                <a:lnTo>
                  <a:pt x="52959" y="51678"/>
                </a:lnTo>
                <a:lnTo>
                  <a:pt x="49518" y="57311"/>
                </a:lnTo>
                <a:lnTo>
                  <a:pt x="45319" y="62973"/>
                </a:lnTo>
                <a:lnTo>
                  <a:pt x="40615" y="68652"/>
                </a:lnTo>
                <a:lnTo>
                  <a:pt x="35574" y="74343"/>
                </a:lnTo>
                <a:lnTo>
                  <a:pt x="31261" y="80042"/>
                </a:lnTo>
                <a:lnTo>
                  <a:pt x="27433" y="85746"/>
                </a:lnTo>
                <a:lnTo>
                  <a:pt x="23929" y="91454"/>
                </a:lnTo>
                <a:lnTo>
                  <a:pt x="21592" y="98117"/>
                </a:lnTo>
                <a:lnTo>
                  <a:pt x="20035" y="105416"/>
                </a:lnTo>
                <a:lnTo>
                  <a:pt x="18997" y="113140"/>
                </a:lnTo>
                <a:lnTo>
                  <a:pt x="16400" y="120194"/>
                </a:lnTo>
                <a:lnTo>
                  <a:pt x="12763" y="126802"/>
                </a:lnTo>
                <a:lnTo>
                  <a:pt x="8433" y="133112"/>
                </a:lnTo>
                <a:lnTo>
                  <a:pt x="5547" y="139223"/>
                </a:lnTo>
                <a:lnTo>
                  <a:pt x="3624" y="145203"/>
                </a:lnTo>
                <a:lnTo>
                  <a:pt x="2341" y="151094"/>
                </a:lnTo>
                <a:lnTo>
                  <a:pt x="1484" y="161689"/>
                </a:lnTo>
                <a:lnTo>
                  <a:pt x="915" y="175420"/>
                </a:lnTo>
                <a:lnTo>
                  <a:pt x="0" y="222610"/>
                </a:lnTo>
                <a:lnTo>
                  <a:pt x="877" y="230322"/>
                </a:lnTo>
                <a:lnTo>
                  <a:pt x="2415" y="237368"/>
                </a:lnTo>
                <a:lnTo>
                  <a:pt x="4393" y="243970"/>
                </a:lnTo>
                <a:lnTo>
                  <a:pt x="6664" y="249324"/>
                </a:lnTo>
                <a:lnTo>
                  <a:pt x="11726" y="257813"/>
                </a:lnTo>
                <a:lnTo>
                  <a:pt x="17152" y="264761"/>
                </a:lnTo>
                <a:lnTo>
                  <a:pt x="22738" y="271024"/>
                </a:lnTo>
                <a:lnTo>
                  <a:pt x="28396" y="276982"/>
                </a:lnTo>
                <a:lnTo>
                  <a:pt x="32190" y="279905"/>
                </a:lnTo>
                <a:lnTo>
                  <a:pt x="36625" y="282806"/>
                </a:lnTo>
                <a:lnTo>
                  <a:pt x="41487" y="285692"/>
                </a:lnTo>
                <a:lnTo>
                  <a:pt x="46633" y="288568"/>
                </a:lnTo>
                <a:lnTo>
                  <a:pt x="57430" y="294305"/>
                </a:lnTo>
                <a:lnTo>
                  <a:pt x="62977" y="296216"/>
                </a:lnTo>
                <a:lnTo>
                  <a:pt x="68579" y="297490"/>
                </a:lnTo>
                <a:lnTo>
                  <a:pt x="74220" y="298339"/>
                </a:lnTo>
                <a:lnTo>
                  <a:pt x="79884" y="298905"/>
                </a:lnTo>
                <a:lnTo>
                  <a:pt x="85567" y="299282"/>
                </a:lnTo>
                <a:lnTo>
                  <a:pt x="91259" y="299534"/>
                </a:lnTo>
                <a:lnTo>
                  <a:pt x="96959" y="298749"/>
                </a:lnTo>
                <a:lnTo>
                  <a:pt x="102665" y="297273"/>
                </a:lnTo>
                <a:lnTo>
                  <a:pt x="108373" y="295337"/>
                </a:lnTo>
                <a:lnTo>
                  <a:pt x="114083" y="293094"/>
                </a:lnTo>
                <a:lnTo>
                  <a:pt x="119796" y="290646"/>
                </a:lnTo>
                <a:lnTo>
                  <a:pt x="131222" y="285385"/>
                </a:lnTo>
                <a:lnTo>
                  <a:pt x="159795" y="271414"/>
                </a:lnTo>
                <a:lnTo>
                  <a:pt x="166462" y="266668"/>
                </a:lnTo>
                <a:lnTo>
                  <a:pt x="173765" y="260646"/>
                </a:lnTo>
                <a:lnTo>
                  <a:pt x="181490" y="253774"/>
                </a:lnTo>
                <a:lnTo>
                  <a:pt x="195155" y="241058"/>
                </a:lnTo>
                <a:lnTo>
                  <a:pt x="201466" y="235000"/>
                </a:lnTo>
                <a:lnTo>
                  <a:pt x="205672" y="230009"/>
                </a:lnTo>
                <a:lnTo>
                  <a:pt x="210348" y="221924"/>
                </a:lnTo>
                <a:lnTo>
                  <a:pt x="214965" y="215155"/>
                </a:lnTo>
                <a:lnTo>
                  <a:pt x="217530" y="212017"/>
                </a:lnTo>
                <a:lnTo>
                  <a:pt x="218287" y="208972"/>
                </a:lnTo>
                <a:lnTo>
                  <a:pt x="217840" y="205989"/>
                </a:lnTo>
                <a:lnTo>
                  <a:pt x="214803" y="199183"/>
                </a:lnTo>
                <a:lnTo>
                  <a:pt x="210278" y="189808"/>
                </a:lnTo>
                <a:lnTo>
                  <a:pt x="207737" y="186546"/>
                </a:lnTo>
                <a:lnTo>
                  <a:pt x="205092" y="184371"/>
                </a:lnTo>
                <a:lnTo>
                  <a:pt x="202375" y="182922"/>
                </a:lnTo>
                <a:lnTo>
                  <a:pt x="196816" y="181311"/>
                </a:lnTo>
                <a:lnTo>
                  <a:pt x="194000" y="180881"/>
                </a:lnTo>
                <a:lnTo>
                  <a:pt x="189266" y="180595"/>
                </a:lnTo>
                <a:lnTo>
                  <a:pt x="176386" y="180277"/>
                </a:lnTo>
                <a:lnTo>
                  <a:pt x="169903" y="181144"/>
                </a:lnTo>
                <a:lnTo>
                  <a:pt x="163677" y="182675"/>
                </a:lnTo>
                <a:lnTo>
                  <a:pt x="157620" y="184648"/>
                </a:lnTo>
                <a:lnTo>
                  <a:pt x="151677" y="187869"/>
                </a:lnTo>
                <a:lnTo>
                  <a:pt x="145810" y="191921"/>
                </a:lnTo>
                <a:lnTo>
                  <a:pt x="139994" y="196527"/>
                </a:lnTo>
                <a:lnTo>
                  <a:pt x="134212" y="200551"/>
                </a:lnTo>
                <a:lnTo>
                  <a:pt x="128452" y="204185"/>
                </a:lnTo>
                <a:lnTo>
                  <a:pt x="122707" y="207561"/>
                </a:lnTo>
                <a:lnTo>
                  <a:pt x="117925" y="211716"/>
                </a:lnTo>
                <a:lnTo>
                  <a:pt x="113784" y="216391"/>
                </a:lnTo>
                <a:lnTo>
                  <a:pt x="110070" y="221413"/>
                </a:lnTo>
                <a:lnTo>
                  <a:pt x="104738" y="227619"/>
                </a:lnTo>
                <a:lnTo>
                  <a:pt x="98325" y="234613"/>
                </a:lnTo>
                <a:lnTo>
                  <a:pt x="91192" y="242134"/>
                </a:lnTo>
                <a:lnTo>
                  <a:pt x="85485" y="249052"/>
                </a:lnTo>
                <a:lnTo>
                  <a:pt x="80727" y="255570"/>
                </a:lnTo>
                <a:lnTo>
                  <a:pt x="76603" y="261819"/>
                </a:lnTo>
                <a:lnTo>
                  <a:pt x="72020" y="271304"/>
                </a:lnTo>
                <a:lnTo>
                  <a:pt x="64528" y="294256"/>
                </a:lnTo>
                <a:lnTo>
                  <a:pt x="63899" y="299040"/>
                </a:lnTo>
                <a:lnTo>
                  <a:pt x="64431" y="302230"/>
                </a:lnTo>
                <a:lnTo>
                  <a:pt x="68355" y="30861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1246"/>
          <p:cNvSpPr/>
          <p:nvPr/>
        </p:nvSpPr>
        <p:spPr>
          <a:xfrm>
            <a:off x="5943600" y="4620577"/>
            <a:ext cx="154305" cy="377191"/>
          </a:xfrm>
          <a:custGeom>
            <a:avLst/>
            <a:gdLst/>
            <a:ahLst/>
            <a:cxnLst/>
            <a:rect l="0" t="0" r="0" b="0"/>
            <a:pathLst>
              <a:path w="154305" h="377191">
                <a:moveTo>
                  <a:pt x="0" y="0"/>
                </a:moveTo>
                <a:lnTo>
                  <a:pt x="11931" y="23864"/>
                </a:lnTo>
                <a:lnTo>
                  <a:pt x="14621" y="28292"/>
                </a:lnTo>
                <a:lnTo>
                  <a:pt x="17367" y="32196"/>
                </a:lnTo>
                <a:lnTo>
                  <a:pt x="20151" y="35752"/>
                </a:lnTo>
                <a:lnTo>
                  <a:pt x="22959" y="40027"/>
                </a:lnTo>
                <a:lnTo>
                  <a:pt x="25784" y="44782"/>
                </a:lnTo>
                <a:lnTo>
                  <a:pt x="28619" y="49857"/>
                </a:lnTo>
                <a:lnTo>
                  <a:pt x="34309" y="60576"/>
                </a:lnTo>
                <a:lnTo>
                  <a:pt x="45723" y="82980"/>
                </a:lnTo>
                <a:lnTo>
                  <a:pt x="50485" y="91515"/>
                </a:lnTo>
                <a:lnTo>
                  <a:pt x="63395" y="113698"/>
                </a:lnTo>
                <a:lnTo>
                  <a:pt x="68933" y="124376"/>
                </a:lnTo>
                <a:lnTo>
                  <a:pt x="73578" y="134352"/>
                </a:lnTo>
                <a:lnTo>
                  <a:pt x="77627" y="143861"/>
                </a:lnTo>
                <a:lnTo>
                  <a:pt x="82231" y="155915"/>
                </a:lnTo>
                <a:lnTo>
                  <a:pt x="92427" y="184549"/>
                </a:lnTo>
                <a:lnTo>
                  <a:pt x="97813" y="197327"/>
                </a:lnTo>
                <a:lnTo>
                  <a:pt x="103308" y="208704"/>
                </a:lnTo>
                <a:lnTo>
                  <a:pt x="108877" y="219146"/>
                </a:lnTo>
                <a:lnTo>
                  <a:pt x="112590" y="228965"/>
                </a:lnTo>
                <a:lnTo>
                  <a:pt x="115065" y="238368"/>
                </a:lnTo>
                <a:lnTo>
                  <a:pt x="116714" y="247495"/>
                </a:lnTo>
                <a:lnTo>
                  <a:pt x="118767" y="256437"/>
                </a:lnTo>
                <a:lnTo>
                  <a:pt x="121088" y="265255"/>
                </a:lnTo>
                <a:lnTo>
                  <a:pt x="123588" y="273992"/>
                </a:lnTo>
                <a:lnTo>
                  <a:pt x="125254" y="282674"/>
                </a:lnTo>
                <a:lnTo>
                  <a:pt x="126365" y="291319"/>
                </a:lnTo>
                <a:lnTo>
                  <a:pt x="127106" y="299940"/>
                </a:lnTo>
                <a:lnTo>
                  <a:pt x="128552" y="307593"/>
                </a:lnTo>
                <a:lnTo>
                  <a:pt x="130469" y="314600"/>
                </a:lnTo>
                <a:lnTo>
                  <a:pt x="140389" y="344083"/>
                </a:lnTo>
                <a:lnTo>
                  <a:pt x="143357" y="355491"/>
                </a:lnTo>
                <a:lnTo>
                  <a:pt x="144149" y="359867"/>
                </a:lnTo>
                <a:lnTo>
                  <a:pt x="145629" y="362784"/>
                </a:lnTo>
                <a:lnTo>
                  <a:pt x="147568" y="364728"/>
                </a:lnTo>
                <a:lnTo>
                  <a:pt x="154304" y="37719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1247"/>
          <p:cNvSpPr/>
          <p:nvPr/>
        </p:nvSpPr>
        <p:spPr>
          <a:xfrm>
            <a:off x="5977890" y="4577715"/>
            <a:ext cx="231458" cy="300038"/>
          </a:xfrm>
          <a:custGeom>
            <a:avLst/>
            <a:gdLst/>
            <a:ahLst/>
            <a:cxnLst/>
            <a:rect l="0" t="0" r="0" b="0"/>
            <a:pathLst>
              <a:path w="231458" h="300038">
                <a:moveTo>
                  <a:pt x="231457" y="0"/>
                </a:moveTo>
                <a:lnTo>
                  <a:pt x="219525" y="23863"/>
                </a:lnTo>
                <a:lnTo>
                  <a:pt x="214089" y="32196"/>
                </a:lnTo>
                <a:lnTo>
                  <a:pt x="211306" y="35751"/>
                </a:lnTo>
                <a:lnTo>
                  <a:pt x="184635" y="72611"/>
                </a:lnTo>
                <a:lnTo>
                  <a:pt x="160222" y="107557"/>
                </a:lnTo>
                <a:lnTo>
                  <a:pt x="150629" y="120282"/>
                </a:lnTo>
                <a:lnTo>
                  <a:pt x="117232" y="162639"/>
                </a:lnTo>
                <a:lnTo>
                  <a:pt x="100998" y="184679"/>
                </a:lnTo>
                <a:lnTo>
                  <a:pt x="94002" y="193604"/>
                </a:lnTo>
                <a:lnTo>
                  <a:pt x="87433" y="201459"/>
                </a:lnTo>
                <a:lnTo>
                  <a:pt x="81148" y="208601"/>
                </a:lnTo>
                <a:lnTo>
                  <a:pt x="33769" y="264254"/>
                </a:lnTo>
                <a:lnTo>
                  <a:pt x="23581" y="275561"/>
                </a:lnTo>
                <a:lnTo>
                  <a:pt x="15878" y="283762"/>
                </a:lnTo>
                <a:lnTo>
                  <a:pt x="0" y="30003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1248"/>
          <p:cNvSpPr/>
          <p:nvPr/>
        </p:nvSpPr>
        <p:spPr>
          <a:xfrm>
            <a:off x="6286500" y="4654867"/>
            <a:ext cx="205741" cy="25719"/>
          </a:xfrm>
          <a:custGeom>
            <a:avLst/>
            <a:gdLst/>
            <a:ahLst/>
            <a:cxnLst/>
            <a:rect l="0" t="0" r="0" b="0"/>
            <a:pathLst>
              <a:path w="205741" h="25719">
                <a:moveTo>
                  <a:pt x="0" y="25718"/>
                </a:moveTo>
                <a:lnTo>
                  <a:pt x="18203" y="21167"/>
                </a:lnTo>
                <a:lnTo>
                  <a:pt x="25470" y="19826"/>
                </a:lnTo>
                <a:lnTo>
                  <a:pt x="32220" y="18932"/>
                </a:lnTo>
                <a:lnTo>
                  <a:pt x="38625" y="18336"/>
                </a:lnTo>
                <a:lnTo>
                  <a:pt x="43847" y="17940"/>
                </a:lnTo>
                <a:lnTo>
                  <a:pt x="48281" y="17674"/>
                </a:lnTo>
                <a:lnTo>
                  <a:pt x="52190" y="17498"/>
                </a:lnTo>
                <a:lnTo>
                  <a:pt x="75894" y="17250"/>
                </a:lnTo>
                <a:lnTo>
                  <a:pt x="84886" y="16262"/>
                </a:lnTo>
                <a:lnTo>
                  <a:pt x="93738" y="14652"/>
                </a:lnTo>
                <a:lnTo>
                  <a:pt x="102497" y="12626"/>
                </a:lnTo>
                <a:lnTo>
                  <a:pt x="109289" y="11274"/>
                </a:lnTo>
                <a:lnTo>
                  <a:pt x="114769" y="10374"/>
                </a:lnTo>
                <a:lnTo>
                  <a:pt x="119375" y="9773"/>
                </a:lnTo>
                <a:lnTo>
                  <a:pt x="128161" y="9373"/>
                </a:lnTo>
                <a:lnTo>
                  <a:pt x="153163" y="8928"/>
                </a:lnTo>
                <a:lnTo>
                  <a:pt x="163069" y="7857"/>
                </a:lnTo>
                <a:lnTo>
                  <a:pt x="170624" y="6191"/>
                </a:lnTo>
                <a:lnTo>
                  <a:pt x="176615" y="4127"/>
                </a:lnTo>
                <a:lnTo>
                  <a:pt x="181560" y="2752"/>
                </a:lnTo>
                <a:lnTo>
                  <a:pt x="185810" y="1835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1249"/>
          <p:cNvSpPr/>
          <p:nvPr/>
        </p:nvSpPr>
        <p:spPr>
          <a:xfrm>
            <a:off x="6269354" y="4757737"/>
            <a:ext cx="265749" cy="15955"/>
          </a:xfrm>
          <a:custGeom>
            <a:avLst/>
            <a:gdLst/>
            <a:ahLst/>
            <a:cxnLst/>
            <a:rect l="0" t="0" r="0" b="0"/>
            <a:pathLst>
              <a:path w="265749" h="15955">
                <a:moveTo>
                  <a:pt x="0" y="8573"/>
                </a:moveTo>
                <a:lnTo>
                  <a:pt x="4552" y="13124"/>
                </a:lnTo>
                <a:lnTo>
                  <a:pt x="6844" y="14464"/>
                </a:lnTo>
                <a:lnTo>
                  <a:pt x="9325" y="15358"/>
                </a:lnTo>
                <a:lnTo>
                  <a:pt x="11932" y="15954"/>
                </a:lnTo>
                <a:lnTo>
                  <a:pt x="21290" y="15398"/>
                </a:lnTo>
                <a:lnTo>
                  <a:pt x="52007" y="12242"/>
                </a:lnTo>
                <a:lnTo>
                  <a:pt x="71819" y="11018"/>
                </a:lnTo>
                <a:lnTo>
                  <a:pt x="116693" y="9660"/>
                </a:lnTo>
                <a:lnTo>
                  <a:pt x="137803" y="8345"/>
                </a:lnTo>
                <a:lnTo>
                  <a:pt x="157591" y="6516"/>
                </a:lnTo>
                <a:lnTo>
                  <a:pt x="176499" y="4344"/>
                </a:lnTo>
                <a:lnTo>
                  <a:pt x="191961" y="2896"/>
                </a:lnTo>
                <a:lnTo>
                  <a:pt x="205127" y="1931"/>
                </a:lnTo>
                <a:lnTo>
                  <a:pt x="216761" y="1287"/>
                </a:lnTo>
                <a:lnTo>
                  <a:pt x="237309" y="572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1250"/>
          <p:cNvSpPr/>
          <p:nvPr/>
        </p:nvSpPr>
        <p:spPr>
          <a:xfrm>
            <a:off x="6603682" y="4689157"/>
            <a:ext cx="162878" cy="8573"/>
          </a:xfrm>
          <a:custGeom>
            <a:avLst/>
            <a:gdLst/>
            <a:ahLst/>
            <a:cxnLst/>
            <a:rect l="0" t="0" r="0" b="0"/>
            <a:pathLst>
              <a:path w="162878" h="8573">
                <a:moveTo>
                  <a:pt x="0" y="8572"/>
                </a:moveTo>
                <a:lnTo>
                  <a:pt x="39464" y="8572"/>
                </a:lnTo>
                <a:lnTo>
                  <a:pt x="47264" y="7620"/>
                </a:lnTo>
                <a:lnTo>
                  <a:pt x="56275" y="6033"/>
                </a:lnTo>
                <a:lnTo>
                  <a:pt x="66092" y="4022"/>
                </a:lnTo>
                <a:lnTo>
                  <a:pt x="74541" y="2681"/>
                </a:lnTo>
                <a:lnTo>
                  <a:pt x="82079" y="1788"/>
                </a:lnTo>
                <a:lnTo>
                  <a:pt x="16287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1251"/>
          <p:cNvSpPr/>
          <p:nvPr/>
        </p:nvSpPr>
        <p:spPr>
          <a:xfrm>
            <a:off x="6886789" y="4535205"/>
            <a:ext cx="179210" cy="299410"/>
          </a:xfrm>
          <a:custGeom>
            <a:avLst/>
            <a:gdLst/>
            <a:ahLst/>
            <a:cxnLst/>
            <a:rect l="0" t="0" r="0" b="0"/>
            <a:pathLst>
              <a:path w="179210" h="299410">
                <a:moveTo>
                  <a:pt x="145518" y="8220"/>
                </a:moveTo>
                <a:lnTo>
                  <a:pt x="123376" y="839"/>
                </a:lnTo>
                <a:lnTo>
                  <a:pt x="120279" y="441"/>
                </a:lnTo>
                <a:lnTo>
                  <a:pt x="116309" y="177"/>
                </a:lnTo>
                <a:lnTo>
                  <a:pt x="111758" y="0"/>
                </a:lnTo>
                <a:lnTo>
                  <a:pt x="107772" y="835"/>
                </a:lnTo>
                <a:lnTo>
                  <a:pt x="104161" y="2344"/>
                </a:lnTo>
                <a:lnTo>
                  <a:pt x="100803" y="4303"/>
                </a:lnTo>
                <a:lnTo>
                  <a:pt x="96657" y="6561"/>
                </a:lnTo>
                <a:lnTo>
                  <a:pt x="81722" y="14290"/>
                </a:lnTo>
                <a:lnTo>
                  <a:pt x="70810" y="19808"/>
                </a:lnTo>
                <a:lnTo>
                  <a:pt x="65233" y="21660"/>
                </a:lnTo>
                <a:lnTo>
                  <a:pt x="59609" y="22895"/>
                </a:lnTo>
                <a:lnTo>
                  <a:pt x="53955" y="23718"/>
                </a:lnTo>
                <a:lnTo>
                  <a:pt x="49234" y="25220"/>
                </a:lnTo>
                <a:lnTo>
                  <a:pt x="45133" y="27173"/>
                </a:lnTo>
                <a:lnTo>
                  <a:pt x="41448" y="29428"/>
                </a:lnTo>
                <a:lnTo>
                  <a:pt x="22607" y="41703"/>
                </a:lnTo>
                <a:lnTo>
                  <a:pt x="16905" y="45781"/>
                </a:lnTo>
                <a:lnTo>
                  <a:pt x="12151" y="49453"/>
                </a:lnTo>
                <a:lnTo>
                  <a:pt x="8029" y="52854"/>
                </a:lnTo>
                <a:lnTo>
                  <a:pt x="5281" y="56073"/>
                </a:lnTo>
                <a:lnTo>
                  <a:pt x="3450" y="59172"/>
                </a:lnTo>
                <a:lnTo>
                  <a:pt x="1414" y="65155"/>
                </a:lnTo>
                <a:lnTo>
                  <a:pt x="268" y="73878"/>
                </a:lnTo>
                <a:lnTo>
                  <a:pt x="0" y="79629"/>
                </a:lnTo>
                <a:lnTo>
                  <a:pt x="881" y="82496"/>
                </a:lnTo>
                <a:lnTo>
                  <a:pt x="4400" y="88221"/>
                </a:lnTo>
                <a:lnTo>
                  <a:pt x="9139" y="93941"/>
                </a:lnTo>
                <a:lnTo>
                  <a:pt x="11736" y="96800"/>
                </a:lnTo>
                <a:lnTo>
                  <a:pt x="16325" y="99658"/>
                </a:lnTo>
                <a:lnTo>
                  <a:pt x="22241" y="102516"/>
                </a:lnTo>
                <a:lnTo>
                  <a:pt x="29044" y="105374"/>
                </a:lnTo>
                <a:lnTo>
                  <a:pt x="34531" y="108232"/>
                </a:lnTo>
                <a:lnTo>
                  <a:pt x="39142" y="111090"/>
                </a:lnTo>
                <a:lnTo>
                  <a:pt x="43168" y="113947"/>
                </a:lnTo>
                <a:lnTo>
                  <a:pt x="46805" y="116804"/>
                </a:lnTo>
                <a:lnTo>
                  <a:pt x="50182" y="119662"/>
                </a:lnTo>
                <a:lnTo>
                  <a:pt x="53385" y="122520"/>
                </a:lnTo>
                <a:lnTo>
                  <a:pt x="57426" y="125377"/>
                </a:lnTo>
                <a:lnTo>
                  <a:pt x="62025" y="128235"/>
                </a:lnTo>
                <a:lnTo>
                  <a:pt x="66996" y="131092"/>
                </a:lnTo>
                <a:lnTo>
                  <a:pt x="71263" y="133950"/>
                </a:lnTo>
                <a:lnTo>
                  <a:pt x="75060" y="136807"/>
                </a:lnTo>
                <a:lnTo>
                  <a:pt x="78543" y="139665"/>
                </a:lnTo>
                <a:lnTo>
                  <a:pt x="82771" y="142522"/>
                </a:lnTo>
                <a:lnTo>
                  <a:pt x="87494" y="145380"/>
                </a:lnTo>
                <a:lnTo>
                  <a:pt x="92548" y="148237"/>
                </a:lnTo>
                <a:lnTo>
                  <a:pt x="96869" y="151095"/>
                </a:lnTo>
                <a:lnTo>
                  <a:pt x="100703" y="153952"/>
                </a:lnTo>
                <a:lnTo>
                  <a:pt x="104212" y="156809"/>
                </a:lnTo>
                <a:lnTo>
                  <a:pt x="109407" y="161572"/>
                </a:lnTo>
                <a:lnTo>
                  <a:pt x="122801" y="174484"/>
                </a:lnTo>
                <a:lnTo>
                  <a:pt x="128469" y="181927"/>
                </a:lnTo>
                <a:lnTo>
                  <a:pt x="133199" y="189748"/>
                </a:lnTo>
                <a:lnTo>
                  <a:pt x="137306" y="197818"/>
                </a:lnTo>
                <a:lnTo>
                  <a:pt x="140044" y="205104"/>
                </a:lnTo>
                <a:lnTo>
                  <a:pt x="141868" y="211866"/>
                </a:lnTo>
                <a:lnTo>
                  <a:pt x="143085" y="218279"/>
                </a:lnTo>
                <a:lnTo>
                  <a:pt x="143896" y="224459"/>
                </a:lnTo>
                <a:lnTo>
                  <a:pt x="144436" y="230484"/>
                </a:lnTo>
                <a:lnTo>
                  <a:pt x="144797" y="236406"/>
                </a:lnTo>
                <a:lnTo>
                  <a:pt x="144085" y="243211"/>
                </a:lnTo>
                <a:lnTo>
                  <a:pt x="142657" y="250605"/>
                </a:lnTo>
                <a:lnTo>
                  <a:pt x="140754" y="258393"/>
                </a:lnTo>
                <a:lnTo>
                  <a:pt x="138532" y="264537"/>
                </a:lnTo>
                <a:lnTo>
                  <a:pt x="136098" y="269585"/>
                </a:lnTo>
                <a:lnTo>
                  <a:pt x="133523" y="273903"/>
                </a:lnTo>
                <a:lnTo>
                  <a:pt x="128949" y="278687"/>
                </a:lnTo>
                <a:lnTo>
                  <a:pt x="123042" y="283781"/>
                </a:lnTo>
                <a:lnTo>
                  <a:pt x="116247" y="289083"/>
                </a:lnTo>
                <a:lnTo>
                  <a:pt x="110764" y="292616"/>
                </a:lnTo>
                <a:lnTo>
                  <a:pt x="106156" y="294973"/>
                </a:lnTo>
                <a:lnTo>
                  <a:pt x="102132" y="296544"/>
                </a:lnTo>
                <a:lnTo>
                  <a:pt x="97544" y="297591"/>
                </a:lnTo>
                <a:lnTo>
                  <a:pt x="92581" y="298289"/>
                </a:lnTo>
                <a:lnTo>
                  <a:pt x="87366" y="298754"/>
                </a:lnTo>
                <a:lnTo>
                  <a:pt x="82937" y="299064"/>
                </a:lnTo>
                <a:lnTo>
                  <a:pt x="75477" y="299409"/>
                </a:lnTo>
                <a:lnTo>
                  <a:pt x="71201" y="298548"/>
                </a:lnTo>
                <a:lnTo>
                  <a:pt x="66447" y="297022"/>
                </a:lnTo>
                <a:lnTo>
                  <a:pt x="61371" y="295052"/>
                </a:lnTo>
                <a:lnTo>
                  <a:pt x="57035" y="293739"/>
                </a:lnTo>
                <a:lnTo>
                  <a:pt x="53192" y="292863"/>
                </a:lnTo>
                <a:lnTo>
                  <a:pt x="49677" y="292279"/>
                </a:lnTo>
                <a:lnTo>
                  <a:pt x="46382" y="289986"/>
                </a:lnTo>
                <a:lnTo>
                  <a:pt x="43232" y="286551"/>
                </a:lnTo>
                <a:lnTo>
                  <a:pt x="40180" y="282357"/>
                </a:lnTo>
                <a:lnTo>
                  <a:pt x="38145" y="277655"/>
                </a:lnTo>
                <a:lnTo>
                  <a:pt x="36789" y="272616"/>
                </a:lnTo>
                <a:lnTo>
                  <a:pt x="35884" y="267351"/>
                </a:lnTo>
                <a:lnTo>
                  <a:pt x="34879" y="258962"/>
                </a:lnTo>
                <a:lnTo>
                  <a:pt x="34611" y="255391"/>
                </a:lnTo>
                <a:lnTo>
                  <a:pt x="37290" y="248248"/>
                </a:lnTo>
                <a:lnTo>
                  <a:pt x="41934" y="238724"/>
                </a:lnTo>
                <a:lnTo>
                  <a:pt x="47887" y="227612"/>
                </a:lnTo>
                <a:lnTo>
                  <a:pt x="52808" y="217346"/>
                </a:lnTo>
                <a:lnTo>
                  <a:pt x="57042" y="207645"/>
                </a:lnTo>
                <a:lnTo>
                  <a:pt x="60817" y="198320"/>
                </a:lnTo>
                <a:lnTo>
                  <a:pt x="65237" y="190198"/>
                </a:lnTo>
                <a:lnTo>
                  <a:pt x="70091" y="182879"/>
                </a:lnTo>
                <a:lnTo>
                  <a:pt x="75231" y="176094"/>
                </a:lnTo>
                <a:lnTo>
                  <a:pt x="80562" y="169666"/>
                </a:lnTo>
                <a:lnTo>
                  <a:pt x="86021" y="163475"/>
                </a:lnTo>
                <a:lnTo>
                  <a:pt x="97167" y="151517"/>
                </a:lnTo>
                <a:lnTo>
                  <a:pt x="108472" y="139853"/>
                </a:lnTo>
                <a:lnTo>
                  <a:pt x="113200" y="134075"/>
                </a:lnTo>
                <a:lnTo>
                  <a:pt x="117305" y="128318"/>
                </a:lnTo>
                <a:lnTo>
                  <a:pt x="120995" y="122575"/>
                </a:lnTo>
                <a:lnTo>
                  <a:pt x="127265" y="114937"/>
                </a:lnTo>
                <a:lnTo>
                  <a:pt x="135254" y="106035"/>
                </a:lnTo>
                <a:lnTo>
                  <a:pt x="144390" y="96290"/>
                </a:lnTo>
                <a:lnTo>
                  <a:pt x="151434" y="86936"/>
                </a:lnTo>
                <a:lnTo>
                  <a:pt x="157082" y="77842"/>
                </a:lnTo>
                <a:lnTo>
                  <a:pt x="161800" y="68922"/>
                </a:lnTo>
                <a:lnTo>
                  <a:pt x="165898" y="62023"/>
                </a:lnTo>
                <a:lnTo>
                  <a:pt x="169582" y="56471"/>
                </a:lnTo>
                <a:lnTo>
                  <a:pt x="172990" y="51817"/>
                </a:lnTo>
                <a:lnTo>
                  <a:pt x="175262" y="46810"/>
                </a:lnTo>
                <a:lnTo>
                  <a:pt x="176778" y="41566"/>
                </a:lnTo>
                <a:lnTo>
                  <a:pt x="177789" y="36166"/>
                </a:lnTo>
                <a:lnTo>
                  <a:pt x="178911" y="27625"/>
                </a:lnTo>
                <a:lnTo>
                  <a:pt x="179209" y="24014"/>
                </a:lnTo>
                <a:lnTo>
                  <a:pt x="178457" y="21607"/>
                </a:lnTo>
                <a:lnTo>
                  <a:pt x="177002" y="20002"/>
                </a:lnTo>
                <a:lnTo>
                  <a:pt x="175079" y="18932"/>
                </a:lnTo>
                <a:lnTo>
                  <a:pt x="173798" y="17266"/>
                </a:lnTo>
                <a:lnTo>
                  <a:pt x="172945" y="15203"/>
                </a:lnTo>
                <a:lnTo>
                  <a:pt x="171236" y="822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1252"/>
          <p:cNvSpPr/>
          <p:nvPr/>
        </p:nvSpPr>
        <p:spPr>
          <a:xfrm>
            <a:off x="5429250" y="3746182"/>
            <a:ext cx="8573" cy="1"/>
          </a:xfrm>
          <a:custGeom>
            <a:avLst/>
            <a:gdLst/>
            <a:ahLst/>
            <a:cxnLst/>
            <a:rect l="0" t="0" r="0" b="0"/>
            <a:pathLst>
              <a:path w="8573" h="1">
                <a:moveTo>
                  <a:pt x="8572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1253"/>
          <p:cNvSpPr/>
          <p:nvPr/>
        </p:nvSpPr>
        <p:spPr>
          <a:xfrm>
            <a:off x="5288416" y="3934777"/>
            <a:ext cx="200842" cy="497206"/>
          </a:xfrm>
          <a:custGeom>
            <a:avLst/>
            <a:gdLst/>
            <a:ahLst/>
            <a:cxnLst/>
            <a:rect l="0" t="0" r="0" b="0"/>
            <a:pathLst>
              <a:path w="200842" h="497206">
                <a:moveTo>
                  <a:pt x="29391" y="0"/>
                </a:moveTo>
                <a:lnTo>
                  <a:pt x="20290" y="18203"/>
                </a:lnTo>
                <a:lnTo>
                  <a:pt x="16656" y="31185"/>
                </a:lnTo>
                <a:lnTo>
                  <a:pt x="13281" y="47460"/>
                </a:lnTo>
                <a:lnTo>
                  <a:pt x="10078" y="65931"/>
                </a:lnTo>
                <a:lnTo>
                  <a:pt x="3980" y="106773"/>
                </a:lnTo>
                <a:lnTo>
                  <a:pt x="1020" y="128332"/>
                </a:lnTo>
                <a:lnTo>
                  <a:pt x="0" y="146514"/>
                </a:lnTo>
                <a:lnTo>
                  <a:pt x="272" y="162446"/>
                </a:lnTo>
                <a:lnTo>
                  <a:pt x="1406" y="176878"/>
                </a:lnTo>
                <a:lnTo>
                  <a:pt x="3114" y="190308"/>
                </a:lnTo>
                <a:lnTo>
                  <a:pt x="5205" y="203072"/>
                </a:lnTo>
                <a:lnTo>
                  <a:pt x="7552" y="215392"/>
                </a:lnTo>
                <a:lnTo>
                  <a:pt x="19957" y="273687"/>
                </a:lnTo>
                <a:lnTo>
                  <a:pt x="25006" y="291996"/>
                </a:lnTo>
                <a:lnTo>
                  <a:pt x="30278" y="308012"/>
                </a:lnTo>
                <a:lnTo>
                  <a:pt x="35697" y="322499"/>
                </a:lnTo>
                <a:lnTo>
                  <a:pt x="41215" y="335966"/>
                </a:lnTo>
                <a:lnTo>
                  <a:pt x="46799" y="348755"/>
                </a:lnTo>
                <a:lnTo>
                  <a:pt x="52426" y="361091"/>
                </a:lnTo>
                <a:lnTo>
                  <a:pt x="59988" y="375030"/>
                </a:lnTo>
                <a:lnTo>
                  <a:pt x="68839" y="390038"/>
                </a:lnTo>
                <a:lnTo>
                  <a:pt x="85976" y="418142"/>
                </a:lnTo>
                <a:lnTo>
                  <a:pt x="96768" y="436984"/>
                </a:lnTo>
                <a:lnTo>
                  <a:pt x="101931" y="444675"/>
                </a:lnTo>
                <a:lnTo>
                  <a:pt x="107279" y="451707"/>
                </a:lnTo>
                <a:lnTo>
                  <a:pt x="112749" y="458301"/>
                </a:lnTo>
                <a:lnTo>
                  <a:pt x="120205" y="464601"/>
                </a:lnTo>
                <a:lnTo>
                  <a:pt x="128987" y="470707"/>
                </a:lnTo>
                <a:lnTo>
                  <a:pt x="138651" y="476682"/>
                </a:lnTo>
                <a:lnTo>
                  <a:pt x="146998" y="481618"/>
                </a:lnTo>
                <a:lnTo>
                  <a:pt x="154468" y="485861"/>
                </a:lnTo>
                <a:lnTo>
                  <a:pt x="161353" y="489642"/>
                </a:lnTo>
                <a:lnTo>
                  <a:pt x="167849" y="492163"/>
                </a:lnTo>
                <a:lnTo>
                  <a:pt x="174083" y="493844"/>
                </a:lnTo>
                <a:lnTo>
                  <a:pt x="180145" y="494964"/>
                </a:lnTo>
                <a:lnTo>
                  <a:pt x="185139" y="495711"/>
                </a:lnTo>
                <a:lnTo>
                  <a:pt x="189420" y="496209"/>
                </a:lnTo>
                <a:lnTo>
                  <a:pt x="200841" y="49720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1254"/>
          <p:cNvSpPr/>
          <p:nvPr/>
        </p:nvSpPr>
        <p:spPr>
          <a:xfrm>
            <a:off x="4942161" y="4123884"/>
            <a:ext cx="324212" cy="196476"/>
          </a:xfrm>
          <a:custGeom>
            <a:avLst/>
            <a:gdLst/>
            <a:ahLst/>
            <a:cxnLst/>
            <a:rect l="0" t="0" r="0" b="0"/>
            <a:pathLst>
              <a:path w="324212" h="196476">
                <a:moveTo>
                  <a:pt x="15601" y="93786"/>
                </a:moveTo>
                <a:lnTo>
                  <a:pt x="11051" y="84684"/>
                </a:lnTo>
                <a:lnTo>
                  <a:pt x="8757" y="81050"/>
                </a:lnTo>
                <a:lnTo>
                  <a:pt x="6276" y="77675"/>
                </a:lnTo>
                <a:lnTo>
                  <a:pt x="3670" y="74473"/>
                </a:lnTo>
                <a:lnTo>
                  <a:pt x="1932" y="70433"/>
                </a:lnTo>
                <a:lnTo>
                  <a:pt x="773" y="65835"/>
                </a:lnTo>
                <a:lnTo>
                  <a:pt x="0" y="60864"/>
                </a:lnTo>
                <a:lnTo>
                  <a:pt x="438" y="56598"/>
                </a:lnTo>
                <a:lnTo>
                  <a:pt x="1683" y="52801"/>
                </a:lnTo>
                <a:lnTo>
                  <a:pt x="3465" y="49318"/>
                </a:lnTo>
                <a:lnTo>
                  <a:pt x="6558" y="45090"/>
                </a:lnTo>
                <a:lnTo>
                  <a:pt x="10525" y="40367"/>
                </a:lnTo>
                <a:lnTo>
                  <a:pt x="19060" y="30991"/>
                </a:lnTo>
                <a:lnTo>
                  <a:pt x="26028" y="23650"/>
                </a:lnTo>
                <a:lnTo>
                  <a:pt x="30173" y="20358"/>
                </a:lnTo>
                <a:lnTo>
                  <a:pt x="34841" y="17212"/>
                </a:lnTo>
                <a:lnTo>
                  <a:pt x="39857" y="14161"/>
                </a:lnTo>
                <a:lnTo>
                  <a:pt x="45107" y="11176"/>
                </a:lnTo>
                <a:lnTo>
                  <a:pt x="56019" y="5318"/>
                </a:lnTo>
                <a:lnTo>
                  <a:pt x="62549" y="3374"/>
                </a:lnTo>
                <a:lnTo>
                  <a:pt x="69760" y="2079"/>
                </a:lnTo>
                <a:lnTo>
                  <a:pt x="77425" y="1216"/>
                </a:lnTo>
                <a:lnTo>
                  <a:pt x="83487" y="640"/>
                </a:lnTo>
                <a:lnTo>
                  <a:pt x="92762" y="0"/>
                </a:lnTo>
                <a:lnTo>
                  <a:pt x="102600" y="2256"/>
                </a:lnTo>
                <a:lnTo>
                  <a:pt x="112370" y="6433"/>
                </a:lnTo>
                <a:lnTo>
                  <a:pt x="119887" y="11465"/>
                </a:lnTo>
                <a:lnTo>
                  <a:pt x="123225" y="15092"/>
                </a:lnTo>
                <a:lnTo>
                  <a:pt x="126402" y="19416"/>
                </a:lnTo>
                <a:lnTo>
                  <a:pt x="129474" y="24204"/>
                </a:lnTo>
                <a:lnTo>
                  <a:pt x="131521" y="30253"/>
                </a:lnTo>
                <a:lnTo>
                  <a:pt x="132886" y="37143"/>
                </a:lnTo>
                <a:lnTo>
                  <a:pt x="133796" y="44594"/>
                </a:lnTo>
                <a:lnTo>
                  <a:pt x="133450" y="52418"/>
                </a:lnTo>
                <a:lnTo>
                  <a:pt x="132268" y="60493"/>
                </a:lnTo>
                <a:lnTo>
                  <a:pt x="130526" y="68732"/>
                </a:lnTo>
                <a:lnTo>
                  <a:pt x="128413" y="77083"/>
                </a:lnTo>
                <a:lnTo>
                  <a:pt x="126052" y="85509"/>
                </a:lnTo>
                <a:lnTo>
                  <a:pt x="123525" y="93982"/>
                </a:lnTo>
                <a:lnTo>
                  <a:pt x="118983" y="104395"/>
                </a:lnTo>
                <a:lnTo>
                  <a:pt x="113097" y="116098"/>
                </a:lnTo>
                <a:lnTo>
                  <a:pt x="106316" y="128663"/>
                </a:lnTo>
                <a:lnTo>
                  <a:pt x="100843" y="139897"/>
                </a:lnTo>
                <a:lnTo>
                  <a:pt x="96241" y="150244"/>
                </a:lnTo>
                <a:lnTo>
                  <a:pt x="92222" y="160000"/>
                </a:lnTo>
                <a:lnTo>
                  <a:pt x="88589" y="167456"/>
                </a:lnTo>
                <a:lnTo>
                  <a:pt x="85214" y="173379"/>
                </a:lnTo>
                <a:lnTo>
                  <a:pt x="82012" y="178280"/>
                </a:lnTo>
                <a:lnTo>
                  <a:pt x="80830" y="182501"/>
                </a:lnTo>
                <a:lnTo>
                  <a:pt x="80995" y="186266"/>
                </a:lnTo>
                <a:lnTo>
                  <a:pt x="83552" y="194603"/>
                </a:lnTo>
                <a:lnTo>
                  <a:pt x="85666" y="195288"/>
                </a:lnTo>
                <a:lnTo>
                  <a:pt x="93096" y="196048"/>
                </a:lnTo>
                <a:lnTo>
                  <a:pt x="100208" y="196386"/>
                </a:lnTo>
                <a:lnTo>
                  <a:pt x="103438" y="196475"/>
                </a:lnTo>
                <a:lnTo>
                  <a:pt x="112108" y="194036"/>
                </a:lnTo>
                <a:lnTo>
                  <a:pt x="117086" y="192051"/>
                </a:lnTo>
                <a:lnTo>
                  <a:pt x="122310" y="190729"/>
                </a:lnTo>
                <a:lnTo>
                  <a:pt x="127698" y="189847"/>
                </a:lnTo>
                <a:lnTo>
                  <a:pt x="133195" y="189259"/>
                </a:lnTo>
                <a:lnTo>
                  <a:pt x="142574" y="186962"/>
                </a:lnTo>
                <a:lnTo>
                  <a:pt x="154543" y="183526"/>
                </a:lnTo>
                <a:lnTo>
                  <a:pt x="168236" y="179330"/>
                </a:lnTo>
                <a:lnTo>
                  <a:pt x="193611" y="172128"/>
                </a:lnTo>
                <a:lnTo>
                  <a:pt x="205712" y="168874"/>
                </a:lnTo>
                <a:lnTo>
                  <a:pt x="218542" y="165752"/>
                </a:lnTo>
                <a:lnTo>
                  <a:pt x="245497" y="159743"/>
                </a:lnTo>
                <a:lnTo>
                  <a:pt x="275892" y="153898"/>
                </a:lnTo>
                <a:lnTo>
                  <a:pt x="324211" y="14522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1255"/>
          <p:cNvSpPr/>
          <p:nvPr/>
        </p:nvSpPr>
        <p:spPr>
          <a:xfrm>
            <a:off x="7092315" y="3694747"/>
            <a:ext cx="117116" cy="591504"/>
          </a:xfrm>
          <a:custGeom>
            <a:avLst/>
            <a:gdLst/>
            <a:ahLst/>
            <a:cxnLst/>
            <a:rect l="0" t="0" r="0" b="0"/>
            <a:pathLst>
              <a:path w="117116" h="591504">
                <a:moveTo>
                  <a:pt x="8572" y="0"/>
                </a:moveTo>
                <a:lnTo>
                  <a:pt x="8572" y="9102"/>
                </a:lnTo>
                <a:lnTo>
                  <a:pt x="9525" y="12736"/>
                </a:lnTo>
                <a:lnTo>
                  <a:pt x="13123" y="19313"/>
                </a:lnTo>
                <a:lnTo>
                  <a:pt x="17321" y="27163"/>
                </a:lnTo>
                <a:lnTo>
                  <a:pt x="29606" y="51125"/>
                </a:lnTo>
                <a:lnTo>
                  <a:pt x="35930" y="61706"/>
                </a:lnTo>
                <a:lnTo>
                  <a:pt x="42051" y="70665"/>
                </a:lnTo>
                <a:lnTo>
                  <a:pt x="48035" y="78542"/>
                </a:lnTo>
                <a:lnTo>
                  <a:pt x="52979" y="86652"/>
                </a:lnTo>
                <a:lnTo>
                  <a:pt x="57226" y="94915"/>
                </a:lnTo>
                <a:lnTo>
                  <a:pt x="61011" y="103282"/>
                </a:lnTo>
                <a:lnTo>
                  <a:pt x="65439" y="110765"/>
                </a:lnTo>
                <a:lnTo>
                  <a:pt x="70295" y="117658"/>
                </a:lnTo>
                <a:lnTo>
                  <a:pt x="75438" y="124159"/>
                </a:lnTo>
                <a:lnTo>
                  <a:pt x="79820" y="132303"/>
                </a:lnTo>
                <a:lnTo>
                  <a:pt x="83693" y="141542"/>
                </a:lnTo>
                <a:lnTo>
                  <a:pt x="96753" y="179195"/>
                </a:lnTo>
                <a:lnTo>
                  <a:pt x="100697" y="192806"/>
                </a:lnTo>
                <a:lnTo>
                  <a:pt x="110159" y="228249"/>
                </a:lnTo>
                <a:lnTo>
                  <a:pt x="113445" y="244559"/>
                </a:lnTo>
                <a:lnTo>
                  <a:pt x="115634" y="259241"/>
                </a:lnTo>
                <a:lnTo>
                  <a:pt x="117094" y="272840"/>
                </a:lnTo>
                <a:lnTo>
                  <a:pt x="117115" y="285716"/>
                </a:lnTo>
                <a:lnTo>
                  <a:pt x="116176" y="298110"/>
                </a:lnTo>
                <a:lnTo>
                  <a:pt x="114599" y="310182"/>
                </a:lnTo>
                <a:lnTo>
                  <a:pt x="112594" y="322041"/>
                </a:lnTo>
                <a:lnTo>
                  <a:pt x="110305" y="333757"/>
                </a:lnTo>
                <a:lnTo>
                  <a:pt x="99787" y="384486"/>
                </a:lnTo>
                <a:lnTo>
                  <a:pt x="94147" y="401104"/>
                </a:lnTo>
                <a:lnTo>
                  <a:pt x="86577" y="419803"/>
                </a:lnTo>
                <a:lnTo>
                  <a:pt x="77720" y="439888"/>
                </a:lnTo>
                <a:lnTo>
                  <a:pt x="70864" y="456137"/>
                </a:lnTo>
                <a:lnTo>
                  <a:pt x="65340" y="469826"/>
                </a:lnTo>
                <a:lnTo>
                  <a:pt x="60704" y="481810"/>
                </a:lnTo>
                <a:lnTo>
                  <a:pt x="54757" y="494562"/>
                </a:lnTo>
                <a:lnTo>
                  <a:pt x="47935" y="507825"/>
                </a:lnTo>
                <a:lnTo>
                  <a:pt x="40528" y="521430"/>
                </a:lnTo>
                <a:lnTo>
                  <a:pt x="33686" y="532405"/>
                </a:lnTo>
                <a:lnTo>
                  <a:pt x="27220" y="541627"/>
                </a:lnTo>
                <a:lnTo>
                  <a:pt x="21005" y="549680"/>
                </a:lnTo>
                <a:lnTo>
                  <a:pt x="16861" y="556001"/>
                </a:lnTo>
                <a:lnTo>
                  <a:pt x="14097" y="561167"/>
                </a:lnTo>
                <a:lnTo>
                  <a:pt x="12255" y="565564"/>
                </a:lnTo>
                <a:lnTo>
                  <a:pt x="10075" y="569448"/>
                </a:lnTo>
                <a:lnTo>
                  <a:pt x="7670" y="572989"/>
                </a:lnTo>
                <a:lnTo>
                  <a:pt x="5113" y="576303"/>
                </a:lnTo>
                <a:lnTo>
                  <a:pt x="2272" y="582525"/>
                </a:lnTo>
                <a:lnTo>
                  <a:pt x="0" y="59150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1256"/>
          <p:cNvSpPr/>
          <p:nvPr/>
        </p:nvSpPr>
        <p:spPr>
          <a:xfrm>
            <a:off x="7498025" y="3634740"/>
            <a:ext cx="142931" cy="642938"/>
          </a:xfrm>
          <a:custGeom>
            <a:avLst/>
            <a:gdLst/>
            <a:ahLst/>
            <a:cxnLst/>
            <a:rect l="0" t="0" r="0" b="0"/>
            <a:pathLst>
              <a:path w="142931" h="642938">
                <a:moveTo>
                  <a:pt x="65777" y="0"/>
                </a:moveTo>
                <a:lnTo>
                  <a:pt x="65777" y="9101"/>
                </a:lnTo>
                <a:lnTo>
                  <a:pt x="63872" y="17497"/>
                </a:lnTo>
                <a:lnTo>
                  <a:pt x="60697" y="28810"/>
                </a:lnTo>
                <a:lnTo>
                  <a:pt x="49667" y="64416"/>
                </a:lnTo>
                <a:lnTo>
                  <a:pt x="46465" y="74377"/>
                </a:lnTo>
                <a:lnTo>
                  <a:pt x="42906" y="93063"/>
                </a:lnTo>
                <a:lnTo>
                  <a:pt x="41958" y="102047"/>
                </a:lnTo>
                <a:lnTo>
                  <a:pt x="39420" y="114704"/>
                </a:lnTo>
                <a:lnTo>
                  <a:pt x="35823" y="129809"/>
                </a:lnTo>
                <a:lnTo>
                  <a:pt x="31520" y="146547"/>
                </a:lnTo>
                <a:lnTo>
                  <a:pt x="28652" y="161515"/>
                </a:lnTo>
                <a:lnTo>
                  <a:pt x="26739" y="175304"/>
                </a:lnTo>
                <a:lnTo>
                  <a:pt x="25465" y="188307"/>
                </a:lnTo>
                <a:lnTo>
                  <a:pt x="23662" y="200785"/>
                </a:lnTo>
                <a:lnTo>
                  <a:pt x="21508" y="212914"/>
                </a:lnTo>
                <a:lnTo>
                  <a:pt x="19120" y="224810"/>
                </a:lnTo>
                <a:lnTo>
                  <a:pt x="11385" y="258348"/>
                </a:lnTo>
                <a:lnTo>
                  <a:pt x="6656" y="277959"/>
                </a:lnTo>
                <a:lnTo>
                  <a:pt x="3503" y="298654"/>
                </a:lnTo>
                <a:lnTo>
                  <a:pt x="1401" y="320070"/>
                </a:lnTo>
                <a:lnTo>
                  <a:pt x="0" y="341967"/>
                </a:lnTo>
                <a:lnTo>
                  <a:pt x="970" y="367995"/>
                </a:lnTo>
                <a:lnTo>
                  <a:pt x="3523" y="396778"/>
                </a:lnTo>
                <a:lnTo>
                  <a:pt x="7129" y="427396"/>
                </a:lnTo>
                <a:lnTo>
                  <a:pt x="11438" y="453523"/>
                </a:lnTo>
                <a:lnTo>
                  <a:pt x="16216" y="476656"/>
                </a:lnTo>
                <a:lnTo>
                  <a:pt x="21307" y="497793"/>
                </a:lnTo>
                <a:lnTo>
                  <a:pt x="25652" y="513790"/>
                </a:lnTo>
                <a:lnTo>
                  <a:pt x="29503" y="526359"/>
                </a:lnTo>
                <a:lnTo>
                  <a:pt x="33021" y="536643"/>
                </a:lnTo>
                <a:lnTo>
                  <a:pt x="37273" y="546357"/>
                </a:lnTo>
                <a:lnTo>
                  <a:pt x="42012" y="555690"/>
                </a:lnTo>
                <a:lnTo>
                  <a:pt x="47075" y="564770"/>
                </a:lnTo>
                <a:lnTo>
                  <a:pt x="53310" y="573681"/>
                </a:lnTo>
                <a:lnTo>
                  <a:pt x="60323" y="582479"/>
                </a:lnTo>
                <a:lnTo>
                  <a:pt x="67856" y="591202"/>
                </a:lnTo>
                <a:lnTo>
                  <a:pt x="74783" y="597969"/>
                </a:lnTo>
                <a:lnTo>
                  <a:pt x="81306" y="603434"/>
                </a:lnTo>
                <a:lnTo>
                  <a:pt x="87560" y="608029"/>
                </a:lnTo>
                <a:lnTo>
                  <a:pt x="92682" y="612045"/>
                </a:lnTo>
                <a:lnTo>
                  <a:pt x="97049" y="615675"/>
                </a:lnTo>
                <a:lnTo>
                  <a:pt x="100912" y="619048"/>
                </a:lnTo>
                <a:lnTo>
                  <a:pt x="105393" y="622248"/>
                </a:lnTo>
                <a:lnTo>
                  <a:pt x="110285" y="625334"/>
                </a:lnTo>
                <a:lnTo>
                  <a:pt x="115452" y="628345"/>
                </a:lnTo>
                <a:lnTo>
                  <a:pt x="119848" y="630351"/>
                </a:lnTo>
                <a:lnTo>
                  <a:pt x="123733" y="631689"/>
                </a:lnTo>
                <a:lnTo>
                  <a:pt x="127274" y="632581"/>
                </a:lnTo>
                <a:lnTo>
                  <a:pt x="130588" y="634128"/>
                </a:lnTo>
                <a:lnTo>
                  <a:pt x="133749" y="636112"/>
                </a:lnTo>
                <a:lnTo>
                  <a:pt x="142930" y="64293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1257"/>
          <p:cNvSpPr/>
          <p:nvPr/>
        </p:nvSpPr>
        <p:spPr>
          <a:xfrm>
            <a:off x="7315200" y="3884048"/>
            <a:ext cx="162878" cy="102038"/>
          </a:xfrm>
          <a:custGeom>
            <a:avLst/>
            <a:gdLst/>
            <a:ahLst/>
            <a:cxnLst/>
            <a:rect l="0" t="0" r="0" b="0"/>
            <a:pathLst>
              <a:path w="162878" h="102038">
                <a:moveTo>
                  <a:pt x="0" y="16439"/>
                </a:moveTo>
                <a:lnTo>
                  <a:pt x="4550" y="7338"/>
                </a:lnTo>
                <a:lnTo>
                  <a:pt x="6844" y="4656"/>
                </a:lnTo>
                <a:lnTo>
                  <a:pt x="9325" y="2869"/>
                </a:lnTo>
                <a:lnTo>
                  <a:pt x="11931" y="1677"/>
                </a:lnTo>
                <a:lnTo>
                  <a:pt x="15574" y="883"/>
                </a:lnTo>
                <a:lnTo>
                  <a:pt x="19908" y="353"/>
                </a:lnTo>
                <a:lnTo>
                  <a:pt x="24701" y="0"/>
                </a:lnTo>
                <a:lnTo>
                  <a:pt x="28850" y="717"/>
                </a:lnTo>
                <a:lnTo>
                  <a:pt x="32568" y="2148"/>
                </a:lnTo>
                <a:lnTo>
                  <a:pt x="40829" y="6737"/>
                </a:lnTo>
                <a:lnTo>
                  <a:pt x="44498" y="9905"/>
                </a:lnTo>
                <a:lnTo>
                  <a:pt x="49304" y="14488"/>
                </a:lnTo>
                <a:lnTo>
                  <a:pt x="54616" y="19699"/>
                </a:lnTo>
                <a:lnTo>
                  <a:pt x="56412" y="22422"/>
                </a:lnTo>
                <a:lnTo>
                  <a:pt x="57611" y="25190"/>
                </a:lnTo>
                <a:lnTo>
                  <a:pt x="58410" y="27988"/>
                </a:lnTo>
                <a:lnTo>
                  <a:pt x="58942" y="30806"/>
                </a:lnTo>
                <a:lnTo>
                  <a:pt x="59297" y="33637"/>
                </a:lnTo>
                <a:lnTo>
                  <a:pt x="59534" y="36477"/>
                </a:lnTo>
                <a:lnTo>
                  <a:pt x="59691" y="39323"/>
                </a:lnTo>
                <a:lnTo>
                  <a:pt x="59867" y="45024"/>
                </a:lnTo>
                <a:lnTo>
                  <a:pt x="58961" y="47879"/>
                </a:lnTo>
                <a:lnTo>
                  <a:pt x="57405" y="50734"/>
                </a:lnTo>
                <a:lnTo>
                  <a:pt x="55415" y="53590"/>
                </a:lnTo>
                <a:lnTo>
                  <a:pt x="53136" y="56446"/>
                </a:lnTo>
                <a:lnTo>
                  <a:pt x="50663" y="59303"/>
                </a:lnTo>
                <a:lnTo>
                  <a:pt x="48063" y="62160"/>
                </a:lnTo>
                <a:lnTo>
                  <a:pt x="46329" y="65017"/>
                </a:lnTo>
                <a:lnTo>
                  <a:pt x="45173" y="67875"/>
                </a:lnTo>
                <a:lnTo>
                  <a:pt x="44403" y="70732"/>
                </a:lnTo>
                <a:lnTo>
                  <a:pt x="42937" y="74542"/>
                </a:lnTo>
                <a:lnTo>
                  <a:pt x="41007" y="78987"/>
                </a:lnTo>
                <a:lnTo>
                  <a:pt x="38768" y="83855"/>
                </a:lnTo>
                <a:lnTo>
                  <a:pt x="38228" y="87101"/>
                </a:lnTo>
                <a:lnTo>
                  <a:pt x="38820" y="89264"/>
                </a:lnTo>
                <a:lnTo>
                  <a:pt x="40168" y="90707"/>
                </a:lnTo>
                <a:lnTo>
                  <a:pt x="41066" y="92621"/>
                </a:lnTo>
                <a:lnTo>
                  <a:pt x="41665" y="94849"/>
                </a:lnTo>
                <a:lnTo>
                  <a:pt x="42064" y="97288"/>
                </a:lnTo>
                <a:lnTo>
                  <a:pt x="43283" y="98913"/>
                </a:lnTo>
                <a:lnTo>
                  <a:pt x="45048" y="99997"/>
                </a:lnTo>
                <a:lnTo>
                  <a:pt x="49548" y="101201"/>
                </a:lnTo>
                <a:lnTo>
                  <a:pt x="52082" y="101522"/>
                </a:lnTo>
                <a:lnTo>
                  <a:pt x="54723" y="101736"/>
                </a:lnTo>
                <a:lnTo>
                  <a:pt x="58390" y="101879"/>
                </a:lnTo>
                <a:lnTo>
                  <a:pt x="67543" y="102037"/>
                </a:lnTo>
                <a:lnTo>
                  <a:pt x="71699" y="101127"/>
                </a:lnTo>
                <a:lnTo>
                  <a:pt x="75422" y="99568"/>
                </a:lnTo>
                <a:lnTo>
                  <a:pt x="78856" y="97576"/>
                </a:lnTo>
                <a:lnTo>
                  <a:pt x="83051" y="96248"/>
                </a:lnTo>
                <a:lnTo>
                  <a:pt x="87752" y="95362"/>
                </a:lnTo>
                <a:lnTo>
                  <a:pt x="92792" y="94772"/>
                </a:lnTo>
                <a:lnTo>
                  <a:pt x="98056" y="93426"/>
                </a:lnTo>
                <a:lnTo>
                  <a:pt x="103471" y="91576"/>
                </a:lnTo>
                <a:lnTo>
                  <a:pt x="108985" y="89391"/>
                </a:lnTo>
                <a:lnTo>
                  <a:pt x="114567" y="87933"/>
                </a:lnTo>
                <a:lnTo>
                  <a:pt x="120193" y="86962"/>
                </a:lnTo>
                <a:lnTo>
                  <a:pt x="125848" y="86315"/>
                </a:lnTo>
                <a:lnTo>
                  <a:pt x="131523" y="84930"/>
                </a:lnTo>
                <a:lnTo>
                  <a:pt x="137212" y="83055"/>
                </a:lnTo>
                <a:lnTo>
                  <a:pt x="142909" y="80852"/>
                </a:lnTo>
                <a:lnTo>
                  <a:pt x="147660" y="79384"/>
                </a:lnTo>
                <a:lnTo>
                  <a:pt x="151780" y="78405"/>
                </a:lnTo>
                <a:lnTo>
                  <a:pt x="162877" y="7644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1258"/>
          <p:cNvSpPr/>
          <p:nvPr/>
        </p:nvSpPr>
        <p:spPr>
          <a:xfrm>
            <a:off x="8815387" y="3566160"/>
            <a:ext cx="233244" cy="514351"/>
          </a:xfrm>
          <a:custGeom>
            <a:avLst/>
            <a:gdLst/>
            <a:ahLst/>
            <a:cxnLst/>
            <a:rect l="0" t="0" r="0" b="0"/>
            <a:pathLst>
              <a:path w="233244" h="514351">
                <a:moveTo>
                  <a:pt x="0" y="0"/>
                </a:moveTo>
                <a:lnTo>
                  <a:pt x="4551" y="9101"/>
                </a:lnTo>
                <a:lnTo>
                  <a:pt x="7797" y="11782"/>
                </a:lnTo>
                <a:lnTo>
                  <a:pt x="11866" y="13570"/>
                </a:lnTo>
                <a:lnTo>
                  <a:pt x="16483" y="14761"/>
                </a:lnTo>
                <a:lnTo>
                  <a:pt x="21466" y="16508"/>
                </a:lnTo>
                <a:lnTo>
                  <a:pt x="26693" y="18625"/>
                </a:lnTo>
                <a:lnTo>
                  <a:pt x="32083" y="20989"/>
                </a:lnTo>
                <a:lnTo>
                  <a:pt x="43152" y="26156"/>
                </a:lnTo>
                <a:lnTo>
                  <a:pt x="48771" y="28867"/>
                </a:lnTo>
                <a:lnTo>
                  <a:pt x="60137" y="36389"/>
                </a:lnTo>
                <a:lnTo>
                  <a:pt x="93085" y="59988"/>
                </a:lnTo>
                <a:lnTo>
                  <a:pt x="110634" y="73329"/>
                </a:lnTo>
                <a:lnTo>
                  <a:pt x="159781" y="112003"/>
                </a:lnTo>
                <a:lnTo>
                  <a:pt x="183409" y="129471"/>
                </a:lnTo>
                <a:lnTo>
                  <a:pt x="193710" y="141559"/>
                </a:lnTo>
                <a:lnTo>
                  <a:pt x="203436" y="156285"/>
                </a:lnTo>
                <a:lnTo>
                  <a:pt x="212776" y="172770"/>
                </a:lnTo>
                <a:lnTo>
                  <a:pt x="219956" y="189475"/>
                </a:lnTo>
                <a:lnTo>
                  <a:pt x="225695" y="206326"/>
                </a:lnTo>
                <a:lnTo>
                  <a:pt x="230474" y="223276"/>
                </a:lnTo>
                <a:lnTo>
                  <a:pt x="232707" y="238385"/>
                </a:lnTo>
                <a:lnTo>
                  <a:pt x="233243" y="252268"/>
                </a:lnTo>
                <a:lnTo>
                  <a:pt x="232647" y="265334"/>
                </a:lnTo>
                <a:lnTo>
                  <a:pt x="230346" y="276902"/>
                </a:lnTo>
                <a:lnTo>
                  <a:pt x="226906" y="287471"/>
                </a:lnTo>
                <a:lnTo>
                  <a:pt x="222708" y="297375"/>
                </a:lnTo>
                <a:lnTo>
                  <a:pt x="218958" y="307787"/>
                </a:lnTo>
                <a:lnTo>
                  <a:pt x="215505" y="318539"/>
                </a:lnTo>
                <a:lnTo>
                  <a:pt x="212250" y="329516"/>
                </a:lnTo>
                <a:lnTo>
                  <a:pt x="208175" y="339693"/>
                </a:lnTo>
                <a:lnTo>
                  <a:pt x="203553" y="349334"/>
                </a:lnTo>
                <a:lnTo>
                  <a:pt x="198568" y="358619"/>
                </a:lnTo>
                <a:lnTo>
                  <a:pt x="193339" y="367667"/>
                </a:lnTo>
                <a:lnTo>
                  <a:pt x="187947" y="376556"/>
                </a:lnTo>
                <a:lnTo>
                  <a:pt x="176877" y="394053"/>
                </a:lnTo>
                <a:lnTo>
                  <a:pt x="165608" y="411354"/>
                </a:lnTo>
                <a:lnTo>
                  <a:pt x="159935" y="419016"/>
                </a:lnTo>
                <a:lnTo>
                  <a:pt x="154249" y="426029"/>
                </a:lnTo>
                <a:lnTo>
                  <a:pt x="148553" y="432609"/>
                </a:lnTo>
                <a:lnTo>
                  <a:pt x="143803" y="438901"/>
                </a:lnTo>
                <a:lnTo>
                  <a:pt x="139683" y="445000"/>
                </a:lnTo>
                <a:lnTo>
                  <a:pt x="135985" y="450972"/>
                </a:lnTo>
                <a:lnTo>
                  <a:pt x="131614" y="456858"/>
                </a:lnTo>
                <a:lnTo>
                  <a:pt x="126795" y="462687"/>
                </a:lnTo>
                <a:lnTo>
                  <a:pt x="121678" y="468478"/>
                </a:lnTo>
                <a:lnTo>
                  <a:pt x="110912" y="479992"/>
                </a:lnTo>
                <a:lnTo>
                  <a:pt x="105373" y="485730"/>
                </a:lnTo>
                <a:lnTo>
                  <a:pt x="99777" y="490507"/>
                </a:lnTo>
                <a:lnTo>
                  <a:pt x="94141" y="494645"/>
                </a:lnTo>
                <a:lnTo>
                  <a:pt x="60007" y="5143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1259"/>
          <p:cNvSpPr/>
          <p:nvPr/>
        </p:nvSpPr>
        <p:spPr>
          <a:xfrm>
            <a:off x="7658100" y="4560570"/>
            <a:ext cx="214313" cy="257176"/>
          </a:xfrm>
          <a:custGeom>
            <a:avLst/>
            <a:gdLst/>
            <a:ahLst/>
            <a:cxnLst/>
            <a:rect l="0" t="0" r="0" b="0"/>
            <a:pathLst>
              <a:path w="214313" h="257176">
                <a:moveTo>
                  <a:pt x="0" y="0"/>
                </a:moveTo>
                <a:lnTo>
                  <a:pt x="4550" y="4550"/>
                </a:lnTo>
                <a:lnTo>
                  <a:pt x="7796" y="6843"/>
                </a:lnTo>
                <a:lnTo>
                  <a:pt x="11865" y="9325"/>
                </a:lnTo>
                <a:lnTo>
                  <a:pt x="16482" y="11931"/>
                </a:lnTo>
                <a:lnTo>
                  <a:pt x="25275" y="20337"/>
                </a:lnTo>
                <a:lnTo>
                  <a:pt x="36853" y="32607"/>
                </a:lnTo>
                <a:lnTo>
                  <a:pt x="50286" y="47456"/>
                </a:lnTo>
                <a:lnTo>
                  <a:pt x="60194" y="59260"/>
                </a:lnTo>
                <a:lnTo>
                  <a:pt x="67752" y="69034"/>
                </a:lnTo>
                <a:lnTo>
                  <a:pt x="73743" y="77455"/>
                </a:lnTo>
                <a:lnTo>
                  <a:pt x="79641" y="84974"/>
                </a:lnTo>
                <a:lnTo>
                  <a:pt x="85479" y="91892"/>
                </a:lnTo>
                <a:lnTo>
                  <a:pt x="131290" y="143987"/>
                </a:lnTo>
                <a:lnTo>
                  <a:pt x="142771" y="157904"/>
                </a:lnTo>
                <a:lnTo>
                  <a:pt x="151379" y="169087"/>
                </a:lnTo>
                <a:lnTo>
                  <a:pt x="158069" y="178447"/>
                </a:lnTo>
                <a:lnTo>
                  <a:pt x="163481" y="186592"/>
                </a:lnTo>
                <a:lnTo>
                  <a:pt x="168043" y="193927"/>
                </a:lnTo>
                <a:lnTo>
                  <a:pt x="172036" y="200722"/>
                </a:lnTo>
                <a:lnTo>
                  <a:pt x="175651" y="206205"/>
                </a:lnTo>
                <a:lnTo>
                  <a:pt x="179013" y="210812"/>
                </a:lnTo>
                <a:lnTo>
                  <a:pt x="182207" y="214836"/>
                </a:lnTo>
                <a:lnTo>
                  <a:pt x="185289" y="219424"/>
                </a:lnTo>
                <a:lnTo>
                  <a:pt x="188296" y="224387"/>
                </a:lnTo>
                <a:lnTo>
                  <a:pt x="191253" y="229601"/>
                </a:lnTo>
                <a:lnTo>
                  <a:pt x="194177" y="233078"/>
                </a:lnTo>
                <a:lnTo>
                  <a:pt x="197079" y="235395"/>
                </a:lnTo>
                <a:lnTo>
                  <a:pt x="202843" y="238923"/>
                </a:lnTo>
                <a:lnTo>
                  <a:pt x="205713" y="241196"/>
                </a:lnTo>
                <a:lnTo>
                  <a:pt x="214312" y="2571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1260"/>
          <p:cNvSpPr/>
          <p:nvPr/>
        </p:nvSpPr>
        <p:spPr>
          <a:xfrm>
            <a:off x="7640955" y="4534852"/>
            <a:ext cx="265748" cy="265749"/>
          </a:xfrm>
          <a:custGeom>
            <a:avLst/>
            <a:gdLst/>
            <a:ahLst/>
            <a:cxnLst/>
            <a:rect l="0" t="0" r="0" b="0"/>
            <a:pathLst>
              <a:path w="265748" h="265749">
                <a:moveTo>
                  <a:pt x="265747" y="0"/>
                </a:moveTo>
                <a:lnTo>
                  <a:pt x="227122" y="19313"/>
                </a:lnTo>
                <a:lnTo>
                  <a:pt x="220947" y="23353"/>
                </a:lnTo>
                <a:lnTo>
                  <a:pt x="214925" y="27951"/>
                </a:lnTo>
                <a:lnTo>
                  <a:pt x="209006" y="32921"/>
                </a:lnTo>
                <a:lnTo>
                  <a:pt x="203154" y="39093"/>
                </a:lnTo>
                <a:lnTo>
                  <a:pt x="197348" y="46064"/>
                </a:lnTo>
                <a:lnTo>
                  <a:pt x="191573" y="53569"/>
                </a:lnTo>
                <a:lnTo>
                  <a:pt x="164836" y="84769"/>
                </a:lnTo>
                <a:lnTo>
                  <a:pt x="147038" y="105090"/>
                </a:lnTo>
                <a:lnTo>
                  <a:pt x="128505" y="125305"/>
                </a:lnTo>
                <a:lnTo>
                  <a:pt x="75329" y="180849"/>
                </a:lnTo>
                <a:lnTo>
                  <a:pt x="53799" y="202932"/>
                </a:lnTo>
                <a:lnTo>
                  <a:pt x="46343" y="211488"/>
                </a:lnTo>
                <a:lnTo>
                  <a:pt x="40421" y="219098"/>
                </a:lnTo>
                <a:lnTo>
                  <a:pt x="35519" y="226075"/>
                </a:lnTo>
                <a:lnTo>
                  <a:pt x="30347" y="231679"/>
                </a:lnTo>
                <a:lnTo>
                  <a:pt x="24994" y="236368"/>
                </a:lnTo>
                <a:lnTo>
                  <a:pt x="19520" y="240446"/>
                </a:lnTo>
                <a:lnTo>
                  <a:pt x="15870" y="244117"/>
                </a:lnTo>
                <a:lnTo>
                  <a:pt x="13438" y="247518"/>
                </a:lnTo>
                <a:lnTo>
                  <a:pt x="9782" y="253835"/>
                </a:lnTo>
                <a:lnTo>
                  <a:pt x="7474" y="256854"/>
                </a:lnTo>
                <a:lnTo>
                  <a:pt x="0" y="26574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1261"/>
          <p:cNvSpPr/>
          <p:nvPr/>
        </p:nvSpPr>
        <p:spPr>
          <a:xfrm>
            <a:off x="8026717" y="4553220"/>
            <a:ext cx="257176" cy="24496"/>
          </a:xfrm>
          <a:custGeom>
            <a:avLst/>
            <a:gdLst/>
            <a:ahLst/>
            <a:cxnLst/>
            <a:rect l="0" t="0" r="0" b="0"/>
            <a:pathLst>
              <a:path w="257176" h="24496">
                <a:moveTo>
                  <a:pt x="0" y="24495"/>
                </a:moveTo>
                <a:lnTo>
                  <a:pt x="9102" y="19944"/>
                </a:lnTo>
                <a:lnTo>
                  <a:pt x="13688" y="18603"/>
                </a:lnTo>
                <a:lnTo>
                  <a:pt x="18650" y="17709"/>
                </a:lnTo>
                <a:lnTo>
                  <a:pt x="23863" y="17113"/>
                </a:lnTo>
                <a:lnTo>
                  <a:pt x="32102" y="16716"/>
                </a:lnTo>
                <a:lnTo>
                  <a:pt x="53955" y="16275"/>
                </a:lnTo>
                <a:lnTo>
                  <a:pt x="66450" y="15205"/>
                </a:lnTo>
                <a:lnTo>
                  <a:pt x="79543" y="13540"/>
                </a:lnTo>
                <a:lnTo>
                  <a:pt x="93033" y="11476"/>
                </a:lnTo>
                <a:lnTo>
                  <a:pt x="104885" y="10101"/>
                </a:lnTo>
                <a:lnTo>
                  <a:pt x="115643" y="9184"/>
                </a:lnTo>
                <a:lnTo>
                  <a:pt x="125673" y="8572"/>
                </a:lnTo>
                <a:lnTo>
                  <a:pt x="149518" y="7893"/>
                </a:lnTo>
                <a:lnTo>
                  <a:pt x="162544" y="7712"/>
                </a:lnTo>
                <a:lnTo>
                  <a:pt x="173132" y="6638"/>
                </a:lnTo>
                <a:lnTo>
                  <a:pt x="182097" y="4971"/>
                </a:lnTo>
                <a:lnTo>
                  <a:pt x="189979" y="2906"/>
                </a:lnTo>
                <a:lnTo>
                  <a:pt x="198090" y="1530"/>
                </a:lnTo>
                <a:lnTo>
                  <a:pt x="206354" y="612"/>
                </a:lnTo>
                <a:lnTo>
                  <a:pt x="214723" y="0"/>
                </a:lnTo>
                <a:lnTo>
                  <a:pt x="223158" y="545"/>
                </a:lnTo>
                <a:lnTo>
                  <a:pt x="231640" y="1861"/>
                </a:lnTo>
                <a:lnTo>
                  <a:pt x="257175" y="73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1262"/>
          <p:cNvSpPr/>
          <p:nvPr/>
        </p:nvSpPr>
        <p:spPr>
          <a:xfrm>
            <a:off x="8043862" y="4612004"/>
            <a:ext cx="265748" cy="17147"/>
          </a:xfrm>
          <a:custGeom>
            <a:avLst/>
            <a:gdLst/>
            <a:ahLst/>
            <a:cxnLst/>
            <a:rect l="0" t="0" r="0" b="0"/>
            <a:pathLst>
              <a:path w="265748" h="17147">
                <a:moveTo>
                  <a:pt x="0" y="17146"/>
                </a:moveTo>
                <a:lnTo>
                  <a:pt x="78045" y="17146"/>
                </a:lnTo>
                <a:lnTo>
                  <a:pt x="88225" y="16193"/>
                </a:lnTo>
                <a:lnTo>
                  <a:pt x="99775" y="14606"/>
                </a:lnTo>
                <a:lnTo>
                  <a:pt x="112237" y="12595"/>
                </a:lnTo>
                <a:lnTo>
                  <a:pt x="123401" y="11254"/>
                </a:lnTo>
                <a:lnTo>
                  <a:pt x="133703" y="10360"/>
                </a:lnTo>
                <a:lnTo>
                  <a:pt x="161341" y="8415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1263"/>
          <p:cNvSpPr/>
          <p:nvPr/>
        </p:nvSpPr>
        <p:spPr>
          <a:xfrm>
            <a:off x="8438197" y="4423410"/>
            <a:ext cx="77154" cy="334328"/>
          </a:xfrm>
          <a:custGeom>
            <a:avLst/>
            <a:gdLst/>
            <a:ahLst/>
            <a:cxnLst/>
            <a:rect l="0" t="0" r="0" b="0"/>
            <a:pathLst>
              <a:path w="77154" h="334328">
                <a:moveTo>
                  <a:pt x="0" y="0"/>
                </a:moveTo>
                <a:lnTo>
                  <a:pt x="4551" y="13652"/>
                </a:lnTo>
                <a:lnTo>
                  <a:pt x="6844" y="19579"/>
                </a:lnTo>
                <a:lnTo>
                  <a:pt x="9325" y="25435"/>
                </a:lnTo>
                <a:lnTo>
                  <a:pt x="11932" y="31244"/>
                </a:lnTo>
                <a:lnTo>
                  <a:pt x="13670" y="37022"/>
                </a:lnTo>
                <a:lnTo>
                  <a:pt x="14828" y="42779"/>
                </a:lnTo>
                <a:lnTo>
                  <a:pt x="15600" y="48521"/>
                </a:lnTo>
                <a:lnTo>
                  <a:pt x="17068" y="55208"/>
                </a:lnTo>
                <a:lnTo>
                  <a:pt x="18999" y="62522"/>
                </a:lnTo>
                <a:lnTo>
                  <a:pt x="21239" y="70257"/>
                </a:lnTo>
                <a:lnTo>
                  <a:pt x="23684" y="81128"/>
                </a:lnTo>
                <a:lnTo>
                  <a:pt x="28941" y="108446"/>
                </a:lnTo>
                <a:lnTo>
                  <a:pt x="37256" y="155957"/>
                </a:lnTo>
                <a:lnTo>
                  <a:pt x="39125" y="169694"/>
                </a:lnTo>
                <a:lnTo>
                  <a:pt x="40371" y="181709"/>
                </a:lnTo>
                <a:lnTo>
                  <a:pt x="41202" y="192577"/>
                </a:lnTo>
                <a:lnTo>
                  <a:pt x="42707" y="202679"/>
                </a:lnTo>
                <a:lnTo>
                  <a:pt x="44665" y="212272"/>
                </a:lnTo>
                <a:lnTo>
                  <a:pt x="46922" y="221524"/>
                </a:lnTo>
                <a:lnTo>
                  <a:pt x="49379" y="230550"/>
                </a:lnTo>
                <a:lnTo>
                  <a:pt x="54648" y="248199"/>
                </a:lnTo>
                <a:lnTo>
                  <a:pt x="56435" y="255953"/>
                </a:lnTo>
                <a:lnTo>
                  <a:pt x="57626" y="263028"/>
                </a:lnTo>
                <a:lnTo>
                  <a:pt x="58419" y="269649"/>
                </a:lnTo>
                <a:lnTo>
                  <a:pt x="59902" y="275969"/>
                </a:lnTo>
                <a:lnTo>
                  <a:pt x="61842" y="282086"/>
                </a:lnTo>
                <a:lnTo>
                  <a:pt x="64087" y="288070"/>
                </a:lnTo>
                <a:lnTo>
                  <a:pt x="66538" y="293964"/>
                </a:lnTo>
                <a:lnTo>
                  <a:pt x="69124" y="299798"/>
                </a:lnTo>
                <a:lnTo>
                  <a:pt x="77153" y="33432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1264"/>
          <p:cNvSpPr/>
          <p:nvPr/>
        </p:nvSpPr>
        <p:spPr>
          <a:xfrm>
            <a:off x="8549640" y="4411075"/>
            <a:ext cx="411480" cy="294327"/>
          </a:xfrm>
          <a:custGeom>
            <a:avLst/>
            <a:gdLst/>
            <a:ahLst/>
            <a:cxnLst/>
            <a:rect l="0" t="0" r="0" b="0"/>
            <a:pathLst>
              <a:path w="411480" h="294327">
                <a:moveTo>
                  <a:pt x="0" y="98060"/>
                </a:moveTo>
                <a:lnTo>
                  <a:pt x="0" y="78747"/>
                </a:lnTo>
                <a:lnTo>
                  <a:pt x="2539" y="70109"/>
                </a:lnTo>
                <a:lnTo>
                  <a:pt x="4551" y="65138"/>
                </a:lnTo>
                <a:lnTo>
                  <a:pt x="9701" y="58967"/>
                </a:lnTo>
                <a:lnTo>
                  <a:pt x="16944" y="51995"/>
                </a:lnTo>
                <a:lnTo>
                  <a:pt x="25584" y="44491"/>
                </a:lnTo>
                <a:lnTo>
                  <a:pt x="33248" y="38534"/>
                </a:lnTo>
                <a:lnTo>
                  <a:pt x="40262" y="33611"/>
                </a:lnTo>
                <a:lnTo>
                  <a:pt x="46845" y="29376"/>
                </a:lnTo>
                <a:lnTo>
                  <a:pt x="59237" y="22131"/>
                </a:lnTo>
                <a:lnTo>
                  <a:pt x="72047" y="15736"/>
                </a:lnTo>
                <a:lnTo>
                  <a:pt x="79464" y="12697"/>
                </a:lnTo>
                <a:lnTo>
                  <a:pt x="87266" y="9719"/>
                </a:lnTo>
                <a:lnTo>
                  <a:pt x="99135" y="6781"/>
                </a:lnTo>
                <a:lnTo>
                  <a:pt x="113715" y="3870"/>
                </a:lnTo>
                <a:lnTo>
                  <a:pt x="130103" y="977"/>
                </a:lnTo>
                <a:lnTo>
                  <a:pt x="142932" y="0"/>
                </a:lnTo>
                <a:lnTo>
                  <a:pt x="153391" y="301"/>
                </a:lnTo>
                <a:lnTo>
                  <a:pt x="162268" y="1455"/>
                </a:lnTo>
                <a:lnTo>
                  <a:pt x="171043" y="3177"/>
                </a:lnTo>
                <a:lnTo>
                  <a:pt x="179751" y="5277"/>
                </a:lnTo>
                <a:lnTo>
                  <a:pt x="188415" y="7629"/>
                </a:lnTo>
                <a:lnTo>
                  <a:pt x="200580" y="12784"/>
                </a:lnTo>
                <a:lnTo>
                  <a:pt x="205158" y="15491"/>
                </a:lnTo>
                <a:lnTo>
                  <a:pt x="212784" y="23580"/>
                </a:lnTo>
                <a:lnTo>
                  <a:pt x="216151" y="28404"/>
                </a:lnTo>
                <a:lnTo>
                  <a:pt x="218396" y="33525"/>
                </a:lnTo>
                <a:lnTo>
                  <a:pt x="219892" y="38844"/>
                </a:lnTo>
                <a:lnTo>
                  <a:pt x="220890" y="44295"/>
                </a:lnTo>
                <a:lnTo>
                  <a:pt x="220602" y="49834"/>
                </a:lnTo>
                <a:lnTo>
                  <a:pt x="219458" y="55432"/>
                </a:lnTo>
                <a:lnTo>
                  <a:pt x="217742" y="61069"/>
                </a:lnTo>
                <a:lnTo>
                  <a:pt x="212790" y="69589"/>
                </a:lnTo>
                <a:lnTo>
                  <a:pt x="205677" y="80032"/>
                </a:lnTo>
                <a:lnTo>
                  <a:pt x="197125" y="91756"/>
                </a:lnTo>
                <a:lnTo>
                  <a:pt x="177463" y="117483"/>
                </a:lnTo>
                <a:lnTo>
                  <a:pt x="166887" y="131011"/>
                </a:lnTo>
                <a:lnTo>
                  <a:pt x="157930" y="142887"/>
                </a:lnTo>
                <a:lnTo>
                  <a:pt x="142899" y="163703"/>
                </a:lnTo>
                <a:lnTo>
                  <a:pt x="134319" y="174207"/>
                </a:lnTo>
                <a:lnTo>
                  <a:pt x="124788" y="185020"/>
                </a:lnTo>
                <a:lnTo>
                  <a:pt x="105944" y="205288"/>
                </a:lnTo>
                <a:lnTo>
                  <a:pt x="84625" y="227410"/>
                </a:lnTo>
                <a:lnTo>
                  <a:pt x="72218" y="240003"/>
                </a:lnTo>
                <a:lnTo>
                  <a:pt x="67195" y="246029"/>
                </a:lnTo>
                <a:lnTo>
                  <a:pt x="62894" y="251951"/>
                </a:lnTo>
                <a:lnTo>
                  <a:pt x="59074" y="257803"/>
                </a:lnTo>
                <a:lnTo>
                  <a:pt x="54830" y="266847"/>
                </a:lnTo>
                <a:lnTo>
                  <a:pt x="51991" y="274994"/>
                </a:lnTo>
                <a:lnTo>
                  <a:pt x="49900" y="279833"/>
                </a:lnTo>
                <a:lnTo>
                  <a:pt x="47554" y="284965"/>
                </a:lnTo>
                <a:lnTo>
                  <a:pt x="46943" y="288385"/>
                </a:lnTo>
                <a:lnTo>
                  <a:pt x="47487" y="290666"/>
                </a:lnTo>
                <a:lnTo>
                  <a:pt x="48804" y="292187"/>
                </a:lnTo>
                <a:lnTo>
                  <a:pt x="50633" y="293200"/>
                </a:lnTo>
                <a:lnTo>
                  <a:pt x="55206" y="294326"/>
                </a:lnTo>
                <a:lnTo>
                  <a:pt x="62954" y="292287"/>
                </a:lnTo>
                <a:lnTo>
                  <a:pt x="72746" y="288205"/>
                </a:lnTo>
                <a:lnTo>
                  <a:pt x="83449" y="283217"/>
                </a:lnTo>
                <a:lnTo>
                  <a:pt x="89923" y="280552"/>
                </a:lnTo>
                <a:lnTo>
                  <a:pt x="97095" y="277824"/>
                </a:lnTo>
                <a:lnTo>
                  <a:pt x="112687" y="272252"/>
                </a:lnTo>
                <a:lnTo>
                  <a:pt x="129141" y="266601"/>
                </a:lnTo>
                <a:lnTo>
                  <a:pt x="137528" y="262808"/>
                </a:lnTo>
                <a:lnTo>
                  <a:pt x="145978" y="258374"/>
                </a:lnTo>
                <a:lnTo>
                  <a:pt x="154469" y="253513"/>
                </a:lnTo>
                <a:lnTo>
                  <a:pt x="163939" y="249321"/>
                </a:lnTo>
                <a:lnTo>
                  <a:pt x="174063" y="245572"/>
                </a:lnTo>
                <a:lnTo>
                  <a:pt x="184621" y="242122"/>
                </a:lnTo>
                <a:lnTo>
                  <a:pt x="195471" y="238869"/>
                </a:lnTo>
                <a:lnTo>
                  <a:pt x="227991" y="229739"/>
                </a:lnTo>
                <a:lnTo>
                  <a:pt x="247061" y="223894"/>
                </a:lnTo>
                <a:lnTo>
                  <a:pt x="258053" y="221001"/>
                </a:lnTo>
                <a:lnTo>
                  <a:pt x="282965" y="215248"/>
                </a:lnTo>
                <a:lnTo>
                  <a:pt x="312452" y="209516"/>
                </a:lnTo>
                <a:lnTo>
                  <a:pt x="328316" y="206654"/>
                </a:lnTo>
                <a:lnTo>
                  <a:pt x="341749" y="205698"/>
                </a:lnTo>
                <a:lnTo>
                  <a:pt x="353563" y="206014"/>
                </a:lnTo>
                <a:lnTo>
                  <a:pt x="364296" y="207177"/>
                </a:lnTo>
                <a:lnTo>
                  <a:pt x="374309" y="207952"/>
                </a:lnTo>
                <a:lnTo>
                  <a:pt x="383842" y="208469"/>
                </a:lnTo>
                <a:lnTo>
                  <a:pt x="411479" y="20950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140" name="Ink 139"/>
              <p14:cNvContentPartPr/>
              <p14:nvPr/>
            </p14:nvContentPartPr>
            <p14:xfrm>
              <a:off x="137160" y="2889000"/>
              <a:ext cx="1954800" cy="308880"/>
            </p14:xfrm>
          </p:contentPart>
        </mc:Choice>
        <mc:Fallback>
          <p:pic>
            <p:nvPicPr>
              <p:cNvPr id="140" name="Ink 139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7160" y="2889000"/>
                <a:ext cx="1954800" cy="30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141" name="Ink 140"/>
              <p14:cNvContentPartPr/>
              <p14:nvPr/>
            </p14:nvContentPartPr>
            <p14:xfrm>
              <a:off x="3162960" y="2786040"/>
              <a:ext cx="1715040" cy="360360"/>
            </p14:xfrm>
          </p:contentPart>
        </mc:Choice>
        <mc:Fallback>
          <p:pic>
            <p:nvPicPr>
              <p:cNvPr id="141" name="Ink 140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162960" y="2786040"/>
                <a:ext cx="1715040" cy="360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89791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  <a:p>
            <a:r>
              <a:rPr lang="en-US" dirty="0"/>
              <a:t>10) Solve each inequality: </a:t>
            </a:r>
          </a:p>
          <a:p>
            <a:endParaRPr lang="en-US" dirty="0"/>
          </a:p>
          <a:p>
            <a:r>
              <a:rPr lang="en-US" dirty="0"/>
              <a:t>a. |x-2|&gt;14 </a:t>
            </a:r>
          </a:p>
          <a:p>
            <a:endParaRPr lang="en-US" dirty="0"/>
          </a:p>
          <a:p>
            <a:r>
              <a:rPr lang="en-US" dirty="0"/>
              <a:t>b. |4x+1|&lt;9 </a:t>
            </a:r>
          </a:p>
        </p:txBody>
      </p:sp>
      <p:sp>
        <p:nvSpPr>
          <p:cNvPr id="3" name="SMARTPenAnnotation1034"/>
          <p:cNvSpPr/>
          <p:nvPr/>
        </p:nvSpPr>
        <p:spPr>
          <a:xfrm>
            <a:off x="227819" y="2302015"/>
            <a:ext cx="246526" cy="209728"/>
          </a:xfrm>
          <a:custGeom>
            <a:avLst/>
            <a:gdLst/>
            <a:ahLst/>
            <a:cxnLst/>
            <a:rect l="0" t="0" r="0" b="0"/>
            <a:pathLst>
              <a:path w="246526" h="209728">
                <a:moveTo>
                  <a:pt x="117938" y="12560"/>
                </a:moveTo>
                <a:lnTo>
                  <a:pt x="110557" y="12560"/>
                </a:lnTo>
                <a:lnTo>
                  <a:pt x="105168" y="8009"/>
                </a:lnTo>
                <a:lnTo>
                  <a:pt x="101804" y="7621"/>
                </a:lnTo>
                <a:lnTo>
                  <a:pt x="97657" y="8314"/>
                </a:lnTo>
                <a:lnTo>
                  <a:pt x="92987" y="9729"/>
                </a:lnTo>
                <a:lnTo>
                  <a:pt x="88922" y="10673"/>
                </a:lnTo>
                <a:lnTo>
                  <a:pt x="81864" y="11721"/>
                </a:lnTo>
                <a:lnTo>
                  <a:pt x="78649" y="12953"/>
                </a:lnTo>
                <a:lnTo>
                  <a:pt x="72536" y="16862"/>
                </a:lnTo>
                <a:lnTo>
                  <a:pt x="66644" y="21774"/>
                </a:lnTo>
                <a:lnTo>
                  <a:pt x="60851" y="27133"/>
                </a:lnTo>
                <a:lnTo>
                  <a:pt x="51282" y="36456"/>
                </a:lnTo>
                <a:lnTo>
                  <a:pt x="30549" y="57099"/>
                </a:lnTo>
                <a:lnTo>
                  <a:pt x="26341" y="62255"/>
                </a:lnTo>
                <a:lnTo>
                  <a:pt x="21631" y="68550"/>
                </a:lnTo>
                <a:lnTo>
                  <a:pt x="16586" y="75604"/>
                </a:lnTo>
                <a:lnTo>
                  <a:pt x="12270" y="81259"/>
                </a:lnTo>
                <a:lnTo>
                  <a:pt x="8440" y="85982"/>
                </a:lnTo>
                <a:lnTo>
                  <a:pt x="4934" y="90083"/>
                </a:lnTo>
                <a:lnTo>
                  <a:pt x="2597" y="95674"/>
                </a:lnTo>
                <a:lnTo>
                  <a:pt x="1039" y="102259"/>
                </a:lnTo>
                <a:lnTo>
                  <a:pt x="0" y="109507"/>
                </a:lnTo>
                <a:lnTo>
                  <a:pt x="260" y="115291"/>
                </a:lnTo>
                <a:lnTo>
                  <a:pt x="1386" y="120100"/>
                </a:lnTo>
                <a:lnTo>
                  <a:pt x="3089" y="124258"/>
                </a:lnTo>
                <a:lnTo>
                  <a:pt x="5177" y="127030"/>
                </a:lnTo>
                <a:lnTo>
                  <a:pt x="7522" y="128878"/>
                </a:lnTo>
                <a:lnTo>
                  <a:pt x="14571" y="132837"/>
                </a:lnTo>
                <a:lnTo>
                  <a:pt x="27230" y="140946"/>
                </a:lnTo>
                <a:lnTo>
                  <a:pt x="33653" y="143871"/>
                </a:lnTo>
                <a:lnTo>
                  <a:pt x="39841" y="145820"/>
                </a:lnTo>
                <a:lnTo>
                  <a:pt x="45871" y="147120"/>
                </a:lnTo>
                <a:lnTo>
                  <a:pt x="51796" y="147034"/>
                </a:lnTo>
                <a:lnTo>
                  <a:pt x="57650" y="146024"/>
                </a:lnTo>
                <a:lnTo>
                  <a:pt x="63459" y="144399"/>
                </a:lnTo>
                <a:lnTo>
                  <a:pt x="77532" y="140052"/>
                </a:lnTo>
                <a:lnTo>
                  <a:pt x="85286" y="137560"/>
                </a:lnTo>
                <a:lnTo>
                  <a:pt x="91407" y="134945"/>
                </a:lnTo>
                <a:lnTo>
                  <a:pt x="96441" y="132250"/>
                </a:lnTo>
                <a:lnTo>
                  <a:pt x="100749" y="129501"/>
                </a:lnTo>
                <a:lnTo>
                  <a:pt x="105526" y="124810"/>
                </a:lnTo>
                <a:lnTo>
                  <a:pt x="110616" y="118826"/>
                </a:lnTo>
                <a:lnTo>
                  <a:pt x="115914" y="111979"/>
                </a:lnTo>
                <a:lnTo>
                  <a:pt x="120399" y="105509"/>
                </a:lnTo>
                <a:lnTo>
                  <a:pt x="124341" y="99291"/>
                </a:lnTo>
                <a:lnTo>
                  <a:pt x="127922" y="93240"/>
                </a:lnTo>
                <a:lnTo>
                  <a:pt x="130309" y="86349"/>
                </a:lnTo>
                <a:lnTo>
                  <a:pt x="131900" y="78898"/>
                </a:lnTo>
                <a:lnTo>
                  <a:pt x="132961" y="71072"/>
                </a:lnTo>
                <a:lnTo>
                  <a:pt x="133668" y="63951"/>
                </a:lnTo>
                <a:lnTo>
                  <a:pt x="134140" y="57298"/>
                </a:lnTo>
                <a:lnTo>
                  <a:pt x="134454" y="50958"/>
                </a:lnTo>
                <a:lnTo>
                  <a:pt x="133711" y="45778"/>
                </a:lnTo>
                <a:lnTo>
                  <a:pt x="132264" y="41373"/>
                </a:lnTo>
                <a:lnTo>
                  <a:pt x="118545" y="13806"/>
                </a:lnTo>
                <a:lnTo>
                  <a:pt x="114533" y="7675"/>
                </a:lnTo>
                <a:lnTo>
                  <a:pt x="110905" y="3589"/>
                </a:lnTo>
                <a:lnTo>
                  <a:pt x="106240" y="0"/>
                </a:lnTo>
                <a:lnTo>
                  <a:pt x="106329" y="377"/>
                </a:lnTo>
                <a:lnTo>
                  <a:pt x="107341" y="1580"/>
                </a:lnTo>
                <a:lnTo>
                  <a:pt x="108969" y="5240"/>
                </a:lnTo>
                <a:lnTo>
                  <a:pt x="111006" y="10537"/>
                </a:lnTo>
                <a:lnTo>
                  <a:pt x="113317" y="16926"/>
                </a:lnTo>
                <a:lnTo>
                  <a:pt x="115809" y="22138"/>
                </a:lnTo>
                <a:lnTo>
                  <a:pt x="118424" y="26565"/>
                </a:lnTo>
                <a:lnTo>
                  <a:pt x="121119" y="30469"/>
                </a:lnTo>
                <a:lnTo>
                  <a:pt x="122916" y="34977"/>
                </a:lnTo>
                <a:lnTo>
                  <a:pt x="124114" y="39887"/>
                </a:lnTo>
                <a:lnTo>
                  <a:pt x="124913" y="45065"/>
                </a:lnTo>
                <a:lnTo>
                  <a:pt x="128303" y="55185"/>
                </a:lnTo>
                <a:lnTo>
                  <a:pt x="133420" y="68599"/>
                </a:lnTo>
                <a:lnTo>
                  <a:pt x="139690" y="84209"/>
                </a:lnTo>
                <a:lnTo>
                  <a:pt x="145774" y="98426"/>
                </a:lnTo>
                <a:lnTo>
                  <a:pt x="157615" y="124383"/>
                </a:lnTo>
                <a:lnTo>
                  <a:pt x="163439" y="135686"/>
                </a:lnTo>
                <a:lnTo>
                  <a:pt x="169227" y="146079"/>
                </a:lnTo>
                <a:lnTo>
                  <a:pt x="174991" y="155865"/>
                </a:lnTo>
                <a:lnTo>
                  <a:pt x="179786" y="163341"/>
                </a:lnTo>
                <a:lnTo>
                  <a:pt x="183935" y="169278"/>
                </a:lnTo>
                <a:lnTo>
                  <a:pt x="187653" y="174189"/>
                </a:lnTo>
                <a:lnTo>
                  <a:pt x="191085" y="178415"/>
                </a:lnTo>
                <a:lnTo>
                  <a:pt x="194325" y="182185"/>
                </a:lnTo>
                <a:lnTo>
                  <a:pt x="197438" y="185651"/>
                </a:lnTo>
                <a:lnTo>
                  <a:pt x="203436" y="192041"/>
                </a:lnTo>
                <a:lnTo>
                  <a:pt x="210230" y="198057"/>
                </a:lnTo>
                <a:lnTo>
                  <a:pt x="214708" y="200995"/>
                </a:lnTo>
                <a:lnTo>
                  <a:pt x="226482" y="208002"/>
                </a:lnTo>
                <a:lnTo>
                  <a:pt x="230632" y="208960"/>
                </a:lnTo>
                <a:lnTo>
                  <a:pt x="246525" y="20972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035"/>
          <p:cNvSpPr/>
          <p:nvPr/>
        </p:nvSpPr>
        <p:spPr>
          <a:xfrm>
            <a:off x="448627" y="2217820"/>
            <a:ext cx="226381" cy="336786"/>
          </a:xfrm>
          <a:custGeom>
            <a:avLst/>
            <a:gdLst/>
            <a:ahLst/>
            <a:cxnLst/>
            <a:rect l="0" t="0" r="0" b="0"/>
            <a:pathLst>
              <a:path w="226381" h="336786">
                <a:moveTo>
                  <a:pt x="0" y="11030"/>
                </a:moveTo>
                <a:lnTo>
                  <a:pt x="9102" y="1928"/>
                </a:lnTo>
                <a:lnTo>
                  <a:pt x="12735" y="199"/>
                </a:lnTo>
                <a:lnTo>
                  <a:pt x="16110" y="0"/>
                </a:lnTo>
                <a:lnTo>
                  <a:pt x="22400" y="1365"/>
                </a:lnTo>
                <a:lnTo>
                  <a:pt x="28371" y="1972"/>
                </a:lnTo>
                <a:lnTo>
                  <a:pt x="34154" y="3086"/>
                </a:lnTo>
                <a:lnTo>
                  <a:pt x="50739" y="6864"/>
                </a:lnTo>
                <a:lnTo>
                  <a:pt x="58591" y="9205"/>
                </a:lnTo>
                <a:lnTo>
                  <a:pt x="65731" y="11718"/>
                </a:lnTo>
                <a:lnTo>
                  <a:pt x="72395" y="14346"/>
                </a:lnTo>
                <a:lnTo>
                  <a:pt x="78744" y="17051"/>
                </a:lnTo>
                <a:lnTo>
                  <a:pt x="90877" y="22596"/>
                </a:lnTo>
                <a:lnTo>
                  <a:pt x="108418" y="31072"/>
                </a:lnTo>
                <a:lnTo>
                  <a:pt x="115141" y="33916"/>
                </a:lnTo>
                <a:lnTo>
                  <a:pt x="122481" y="36765"/>
                </a:lnTo>
                <a:lnTo>
                  <a:pt x="130231" y="39616"/>
                </a:lnTo>
                <a:lnTo>
                  <a:pt x="137303" y="43423"/>
                </a:lnTo>
                <a:lnTo>
                  <a:pt x="143923" y="47865"/>
                </a:lnTo>
                <a:lnTo>
                  <a:pt x="150241" y="52732"/>
                </a:lnTo>
                <a:lnTo>
                  <a:pt x="159216" y="58833"/>
                </a:lnTo>
                <a:lnTo>
                  <a:pt x="181887" y="73233"/>
                </a:lnTo>
                <a:lnTo>
                  <a:pt x="190791" y="81074"/>
                </a:lnTo>
                <a:lnTo>
                  <a:pt x="197679" y="89158"/>
                </a:lnTo>
                <a:lnTo>
                  <a:pt x="203223" y="97405"/>
                </a:lnTo>
                <a:lnTo>
                  <a:pt x="207872" y="104808"/>
                </a:lnTo>
                <a:lnTo>
                  <a:pt x="211924" y="111649"/>
                </a:lnTo>
                <a:lnTo>
                  <a:pt x="215578" y="118114"/>
                </a:lnTo>
                <a:lnTo>
                  <a:pt x="218966" y="127187"/>
                </a:lnTo>
                <a:lnTo>
                  <a:pt x="222177" y="137998"/>
                </a:lnTo>
                <a:lnTo>
                  <a:pt x="225271" y="149968"/>
                </a:lnTo>
                <a:lnTo>
                  <a:pt x="226380" y="160805"/>
                </a:lnTo>
                <a:lnTo>
                  <a:pt x="226168" y="170887"/>
                </a:lnTo>
                <a:lnTo>
                  <a:pt x="225073" y="180466"/>
                </a:lnTo>
                <a:lnTo>
                  <a:pt x="223391" y="188757"/>
                </a:lnTo>
                <a:lnTo>
                  <a:pt x="221318" y="196190"/>
                </a:lnTo>
                <a:lnTo>
                  <a:pt x="202791" y="251360"/>
                </a:lnTo>
                <a:lnTo>
                  <a:pt x="199011" y="258880"/>
                </a:lnTo>
                <a:lnTo>
                  <a:pt x="194587" y="265798"/>
                </a:lnTo>
                <a:lnTo>
                  <a:pt x="189732" y="272315"/>
                </a:lnTo>
                <a:lnTo>
                  <a:pt x="185543" y="278565"/>
                </a:lnTo>
                <a:lnTo>
                  <a:pt x="181798" y="284637"/>
                </a:lnTo>
                <a:lnTo>
                  <a:pt x="178348" y="290589"/>
                </a:lnTo>
                <a:lnTo>
                  <a:pt x="174144" y="296462"/>
                </a:lnTo>
                <a:lnTo>
                  <a:pt x="169436" y="302283"/>
                </a:lnTo>
                <a:lnTo>
                  <a:pt x="164392" y="308069"/>
                </a:lnTo>
                <a:lnTo>
                  <a:pt x="159125" y="312878"/>
                </a:lnTo>
                <a:lnTo>
                  <a:pt x="153708" y="317037"/>
                </a:lnTo>
                <a:lnTo>
                  <a:pt x="148192" y="320762"/>
                </a:lnTo>
                <a:lnTo>
                  <a:pt x="143562" y="324198"/>
                </a:lnTo>
                <a:lnTo>
                  <a:pt x="139523" y="327441"/>
                </a:lnTo>
                <a:lnTo>
                  <a:pt x="135878" y="330556"/>
                </a:lnTo>
                <a:lnTo>
                  <a:pt x="131543" y="332632"/>
                </a:lnTo>
                <a:lnTo>
                  <a:pt x="126748" y="334016"/>
                </a:lnTo>
                <a:lnTo>
                  <a:pt x="121646" y="334939"/>
                </a:lnTo>
                <a:lnTo>
                  <a:pt x="116340" y="335554"/>
                </a:lnTo>
                <a:lnTo>
                  <a:pt x="110897" y="335964"/>
                </a:lnTo>
                <a:lnTo>
                  <a:pt x="94297" y="33678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036"/>
          <p:cNvSpPr/>
          <p:nvPr/>
        </p:nvSpPr>
        <p:spPr>
          <a:xfrm>
            <a:off x="345757" y="2846070"/>
            <a:ext cx="231458" cy="231458"/>
          </a:xfrm>
          <a:custGeom>
            <a:avLst/>
            <a:gdLst/>
            <a:ahLst/>
            <a:cxnLst/>
            <a:rect l="0" t="0" r="0" b="0"/>
            <a:pathLst>
              <a:path w="231458" h="231458">
                <a:moveTo>
                  <a:pt x="0" y="0"/>
                </a:moveTo>
                <a:lnTo>
                  <a:pt x="28619" y="28619"/>
                </a:lnTo>
                <a:lnTo>
                  <a:pt x="32414" y="31462"/>
                </a:lnTo>
                <a:lnTo>
                  <a:pt x="36849" y="34309"/>
                </a:lnTo>
                <a:lnTo>
                  <a:pt x="41711" y="37160"/>
                </a:lnTo>
                <a:lnTo>
                  <a:pt x="47810" y="41918"/>
                </a:lnTo>
                <a:lnTo>
                  <a:pt x="54733" y="47948"/>
                </a:lnTo>
                <a:lnTo>
                  <a:pt x="62206" y="54825"/>
                </a:lnTo>
                <a:lnTo>
                  <a:pt x="68141" y="61315"/>
                </a:lnTo>
                <a:lnTo>
                  <a:pt x="73050" y="67546"/>
                </a:lnTo>
                <a:lnTo>
                  <a:pt x="77275" y="73606"/>
                </a:lnTo>
                <a:lnTo>
                  <a:pt x="81997" y="79550"/>
                </a:lnTo>
                <a:lnTo>
                  <a:pt x="87049" y="85418"/>
                </a:lnTo>
                <a:lnTo>
                  <a:pt x="92323" y="91236"/>
                </a:lnTo>
                <a:lnTo>
                  <a:pt x="96791" y="97019"/>
                </a:lnTo>
                <a:lnTo>
                  <a:pt x="100722" y="102779"/>
                </a:lnTo>
                <a:lnTo>
                  <a:pt x="104296" y="108524"/>
                </a:lnTo>
                <a:lnTo>
                  <a:pt x="109535" y="114259"/>
                </a:lnTo>
                <a:lnTo>
                  <a:pt x="115886" y="119988"/>
                </a:lnTo>
                <a:lnTo>
                  <a:pt x="122977" y="125712"/>
                </a:lnTo>
                <a:lnTo>
                  <a:pt x="129610" y="131433"/>
                </a:lnTo>
                <a:lnTo>
                  <a:pt x="135937" y="137152"/>
                </a:lnTo>
                <a:lnTo>
                  <a:pt x="151402" y="151762"/>
                </a:lnTo>
                <a:lnTo>
                  <a:pt x="155227" y="155467"/>
                </a:lnTo>
                <a:lnTo>
                  <a:pt x="158730" y="159842"/>
                </a:lnTo>
                <a:lnTo>
                  <a:pt x="162017" y="164664"/>
                </a:lnTo>
                <a:lnTo>
                  <a:pt x="165162" y="169783"/>
                </a:lnTo>
                <a:lnTo>
                  <a:pt x="169163" y="174149"/>
                </a:lnTo>
                <a:lnTo>
                  <a:pt x="173735" y="178012"/>
                </a:lnTo>
                <a:lnTo>
                  <a:pt x="178688" y="181539"/>
                </a:lnTo>
                <a:lnTo>
                  <a:pt x="182943" y="184844"/>
                </a:lnTo>
                <a:lnTo>
                  <a:pt x="186732" y="187999"/>
                </a:lnTo>
                <a:lnTo>
                  <a:pt x="193482" y="194045"/>
                </a:lnTo>
                <a:lnTo>
                  <a:pt x="199657" y="199907"/>
                </a:lnTo>
                <a:lnTo>
                  <a:pt x="231457" y="23145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037"/>
          <p:cNvSpPr/>
          <p:nvPr/>
        </p:nvSpPr>
        <p:spPr>
          <a:xfrm>
            <a:off x="354329" y="2846070"/>
            <a:ext cx="231459" cy="214313"/>
          </a:xfrm>
          <a:custGeom>
            <a:avLst/>
            <a:gdLst/>
            <a:ahLst/>
            <a:cxnLst/>
            <a:rect l="0" t="0" r="0" b="0"/>
            <a:pathLst>
              <a:path w="231459" h="214313">
                <a:moveTo>
                  <a:pt x="231458" y="0"/>
                </a:moveTo>
                <a:lnTo>
                  <a:pt x="217805" y="9101"/>
                </a:lnTo>
                <a:lnTo>
                  <a:pt x="211879" y="12735"/>
                </a:lnTo>
                <a:lnTo>
                  <a:pt x="206023" y="16110"/>
                </a:lnTo>
                <a:lnTo>
                  <a:pt x="200214" y="19312"/>
                </a:lnTo>
                <a:lnTo>
                  <a:pt x="195388" y="23352"/>
                </a:lnTo>
                <a:lnTo>
                  <a:pt x="191219" y="27950"/>
                </a:lnTo>
                <a:lnTo>
                  <a:pt x="187487" y="32921"/>
                </a:lnTo>
                <a:lnTo>
                  <a:pt x="183094" y="38140"/>
                </a:lnTo>
                <a:lnTo>
                  <a:pt x="178260" y="43524"/>
                </a:lnTo>
                <a:lnTo>
                  <a:pt x="173133" y="49018"/>
                </a:lnTo>
                <a:lnTo>
                  <a:pt x="166857" y="54586"/>
                </a:lnTo>
                <a:lnTo>
                  <a:pt x="159816" y="60203"/>
                </a:lnTo>
                <a:lnTo>
                  <a:pt x="152264" y="65853"/>
                </a:lnTo>
                <a:lnTo>
                  <a:pt x="145324" y="71524"/>
                </a:lnTo>
                <a:lnTo>
                  <a:pt x="138793" y="77210"/>
                </a:lnTo>
                <a:lnTo>
                  <a:pt x="132534" y="82906"/>
                </a:lnTo>
                <a:lnTo>
                  <a:pt x="126456" y="89560"/>
                </a:lnTo>
                <a:lnTo>
                  <a:pt x="120499" y="96854"/>
                </a:lnTo>
                <a:lnTo>
                  <a:pt x="114623" y="104574"/>
                </a:lnTo>
                <a:lnTo>
                  <a:pt x="107848" y="111626"/>
                </a:lnTo>
                <a:lnTo>
                  <a:pt x="100474" y="118232"/>
                </a:lnTo>
                <a:lnTo>
                  <a:pt x="92700" y="124541"/>
                </a:lnTo>
                <a:lnTo>
                  <a:pt x="85613" y="130652"/>
                </a:lnTo>
                <a:lnTo>
                  <a:pt x="78983" y="136632"/>
                </a:lnTo>
                <a:lnTo>
                  <a:pt x="66536" y="148355"/>
                </a:lnTo>
                <a:lnTo>
                  <a:pt x="54654" y="159915"/>
                </a:lnTo>
                <a:lnTo>
                  <a:pt x="46914" y="166618"/>
                </a:lnTo>
                <a:lnTo>
                  <a:pt x="37944" y="173943"/>
                </a:lnTo>
                <a:lnTo>
                  <a:pt x="28153" y="181684"/>
                </a:lnTo>
                <a:lnTo>
                  <a:pt x="21627" y="187798"/>
                </a:lnTo>
                <a:lnTo>
                  <a:pt x="17275" y="192826"/>
                </a:lnTo>
                <a:lnTo>
                  <a:pt x="14375" y="197130"/>
                </a:lnTo>
                <a:lnTo>
                  <a:pt x="11488" y="200000"/>
                </a:lnTo>
                <a:lnTo>
                  <a:pt x="8611" y="201913"/>
                </a:lnTo>
                <a:lnTo>
                  <a:pt x="5741" y="203189"/>
                </a:lnTo>
                <a:lnTo>
                  <a:pt x="3828" y="204992"/>
                </a:lnTo>
                <a:lnTo>
                  <a:pt x="2552" y="207146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038"/>
          <p:cNvSpPr/>
          <p:nvPr/>
        </p:nvSpPr>
        <p:spPr>
          <a:xfrm>
            <a:off x="654367" y="2909946"/>
            <a:ext cx="291466" cy="13277"/>
          </a:xfrm>
          <a:custGeom>
            <a:avLst/>
            <a:gdLst/>
            <a:ahLst/>
            <a:cxnLst/>
            <a:rect l="0" t="0" r="0" b="0"/>
            <a:pathLst>
              <a:path w="291466" h="13277">
                <a:moveTo>
                  <a:pt x="0" y="13276"/>
                </a:moveTo>
                <a:lnTo>
                  <a:pt x="56741" y="13276"/>
                </a:lnTo>
                <a:lnTo>
                  <a:pt x="67355" y="12324"/>
                </a:lnTo>
                <a:lnTo>
                  <a:pt x="109386" y="7385"/>
                </a:lnTo>
                <a:lnTo>
                  <a:pt x="119597" y="6491"/>
                </a:lnTo>
                <a:lnTo>
                  <a:pt x="199731" y="506"/>
                </a:lnTo>
                <a:lnTo>
                  <a:pt x="222689" y="0"/>
                </a:lnTo>
                <a:lnTo>
                  <a:pt x="241804" y="615"/>
                </a:lnTo>
                <a:lnTo>
                  <a:pt x="291465" y="470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39"/>
          <p:cNvSpPr/>
          <p:nvPr/>
        </p:nvSpPr>
        <p:spPr>
          <a:xfrm>
            <a:off x="988694" y="2804503"/>
            <a:ext cx="231459" cy="234843"/>
          </a:xfrm>
          <a:custGeom>
            <a:avLst/>
            <a:gdLst/>
            <a:ahLst/>
            <a:cxnLst/>
            <a:rect l="0" t="0" r="0" b="0"/>
            <a:pathLst>
              <a:path w="231459" h="234843">
                <a:moveTo>
                  <a:pt x="0" y="15849"/>
                </a:moveTo>
                <a:lnTo>
                  <a:pt x="4551" y="11298"/>
                </a:lnTo>
                <a:lnTo>
                  <a:pt x="7797" y="9957"/>
                </a:lnTo>
                <a:lnTo>
                  <a:pt x="11866" y="9064"/>
                </a:lnTo>
                <a:lnTo>
                  <a:pt x="16483" y="8468"/>
                </a:lnTo>
                <a:lnTo>
                  <a:pt x="23371" y="7118"/>
                </a:lnTo>
                <a:lnTo>
                  <a:pt x="41185" y="3079"/>
                </a:lnTo>
                <a:lnTo>
                  <a:pt x="49364" y="1621"/>
                </a:lnTo>
                <a:lnTo>
                  <a:pt x="56722" y="648"/>
                </a:lnTo>
                <a:lnTo>
                  <a:pt x="63532" y="0"/>
                </a:lnTo>
                <a:lnTo>
                  <a:pt x="69978" y="521"/>
                </a:lnTo>
                <a:lnTo>
                  <a:pt x="76179" y="1820"/>
                </a:lnTo>
                <a:lnTo>
                  <a:pt x="82219" y="3639"/>
                </a:lnTo>
                <a:lnTo>
                  <a:pt x="88150" y="4851"/>
                </a:lnTo>
                <a:lnTo>
                  <a:pt x="94009" y="5660"/>
                </a:lnTo>
                <a:lnTo>
                  <a:pt x="99821" y="6199"/>
                </a:lnTo>
                <a:lnTo>
                  <a:pt x="105600" y="7511"/>
                </a:lnTo>
                <a:lnTo>
                  <a:pt x="111358" y="9338"/>
                </a:lnTo>
                <a:lnTo>
                  <a:pt x="117101" y="11508"/>
                </a:lnTo>
                <a:lnTo>
                  <a:pt x="121882" y="12955"/>
                </a:lnTo>
                <a:lnTo>
                  <a:pt x="126023" y="13920"/>
                </a:lnTo>
                <a:lnTo>
                  <a:pt x="129735" y="14563"/>
                </a:lnTo>
                <a:lnTo>
                  <a:pt x="133163" y="16897"/>
                </a:lnTo>
                <a:lnTo>
                  <a:pt x="136400" y="20357"/>
                </a:lnTo>
                <a:lnTo>
                  <a:pt x="139511" y="24570"/>
                </a:lnTo>
                <a:lnTo>
                  <a:pt x="142968" y="31790"/>
                </a:lnTo>
                <a:lnTo>
                  <a:pt x="144504" y="38174"/>
                </a:lnTo>
                <a:lnTo>
                  <a:pt x="145187" y="44186"/>
                </a:lnTo>
                <a:lnTo>
                  <a:pt x="145369" y="48075"/>
                </a:lnTo>
                <a:lnTo>
                  <a:pt x="145571" y="57477"/>
                </a:lnTo>
                <a:lnTo>
                  <a:pt x="144672" y="62651"/>
                </a:lnTo>
                <a:lnTo>
                  <a:pt x="143121" y="68005"/>
                </a:lnTo>
                <a:lnTo>
                  <a:pt x="141134" y="73480"/>
                </a:lnTo>
                <a:lnTo>
                  <a:pt x="137905" y="79987"/>
                </a:lnTo>
                <a:lnTo>
                  <a:pt x="133847" y="87183"/>
                </a:lnTo>
                <a:lnTo>
                  <a:pt x="129236" y="94838"/>
                </a:lnTo>
                <a:lnTo>
                  <a:pt x="125210" y="100893"/>
                </a:lnTo>
                <a:lnTo>
                  <a:pt x="121574" y="105883"/>
                </a:lnTo>
                <a:lnTo>
                  <a:pt x="118197" y="110161"/>
                </a:lnTo>
                <a:lnTo>
                  <a:pt x="114040" y="115871"/>
                </a:lnTo>
                <a:lnTo>
                  <a:pt x="104342" y="129836"/>
                </a:lnTo>
                <a:lnTo>
                  <a:pt x="98137" y="136608"/>
                </a:lnTo>
                <a:lnTo>
                  <a:pt x="91142" y="143027"/>
                </a:lnTo>
                <a:lnTo>
                  <a:pt x="83622" y="149212"/>
                </a:lnTo>
                <a:lnTo>
                  <a:pt x="75750" y="156193"/>
                </a:lnTo>
                <a:lnTo>
                  <a:pt x="59384" y="171569"/>
                </a:lnTo>
                <a:lnTo>
                  <a:pt x="51972" y="177765"/>
                </a:lnTo>
                <a:lnTo>
                  <a:pt x="45126" y="182848"/>
                </a:lnTo>
                <a:lnTo>
                  <a:pt x="38657" y="187189"/>
                </a:lnTo>
                <a:lnTo>
                  <a:pt x="33391" y="191036"/>
                </a:lnTo>
                <a:lnTo>
                  <a:pt x="28928" y="194553"/>
                </a:lnTo>
                <a:lnTo>
                  <a:pt x="25001" y="197850"/>
                </a:lnTo>
                <a:lnTo>
                  <a:pt x="18097" y="201513"/>
                </a:lnTo>
                <a:lnTo>
                  <a:pt x="14922" y="202490"/>
                </a:lnTo>
                <a:lnTo>
                  <a:pt x="12806" y="204094"/>
                </a:lnTo>
                <a:lnTo>
                  <a:pt x="11395" y="206116"/>
                </a:lnTo>
                <a:lnTo>
                  <a:pt x="10454" y="208416"/>
                </a:lnTo>
                <a:lnTo>
                  <a:pt x="8875" y="209950"/>
                </a:lnTo>
                <a:lnTo>
                  <a:pt x="6869" y="210972"/>
                </a:lnTo>
                <a:lnTo>
                  <a:pt x="4580" y="211653"/>
                </a:lnTo>
                <a:lnTo>
                  <a:pt x="4006" y="213061"/>
                </a:lnTo>
                <a:lnTo>
                  <a:pt x="4576" y="214951"/>
                </a:lnTo>
                <a:lnTo>
                  <a:pt x="5908" y="217164"/>
                </a:lnTo>
                <a:lnTo>
                  <a:pt x="7749" y="218639"/>
                </a:lnTo>
                <a:lnTo>
                  <a:pt x="9929" y="219622"/>
                </a:lnTo>
                <a:lnTo>
                  <a:pt x="12334" y="220278"/>
                </a:lnTo>
                <a:lnTo>
                  <a:pt x="13938" y="221668"/>
                </a:lnTo>
                <a:lnTo>
                  <a:pt x="15007" y="223546"/>
                </a:lnTo>
                <a:lnTo>
                  <a:pt x="15720" y="225752"/>
                </a:lnTo>
                <a:lnTo>
                  <a:pt x="18100" y="227222"/>
                </a:lnTo>
                <a:lnTo>
                  <a:pt x="21592" y="228202"/>
                </a:lnTo>
                <a:lnTo>
                  <a:pt x="25825" y="228855"/>
                </a:lnTo>
                <a:lnTo>
                  <a:pt x="54536" y="234325"/>
                </a:lnTo>
                <a:lnTo>
                  <a:pt x="64933" y="234842"/>
                </a:lnTo>
                <a:lnTo>
                  <a:pt x="74721" y="234235"/>
                </a:lnTo>
                <a:lnTo>
                  <a:pt x="84104" y="232877"/>
                </a:lnTo>
                <a:lnTo>
                  <a:pt x="91312" y="231972"/>
                </a:lnTo>
                <a:lnTo>
                  <a:pt x="97070" y="231368"/>
                </a:lnTo>
                <a:lnTo>
                  <a:pt x="231458" y="23016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40"/>
          <p:cNvSpPr/>
          <p:nvPr/>
        </p:nvSpPr>
        <p:spPr>
          <a:xfrm>
            <a:off x="1331594" y="2871787"/>
            <a:ext cx="260491" cy="197169"/>
          </a:xfrm>
          <a:custGeom>
            <a:avLst/>
            <a:gdLst/>
            <a:ahLst/>
            <a:cxnLst/>
            <a:rect l="0" t="0" r="0" b="0"/>
            <a:pathLst>
              <a:path w="260491" h="197169">
                <a:moveTo>
                  <a:pt x="0" y="0"/>
                </a:moveTo>
                <a:lnTo>
                  <a:pt x="9102" y="0"/>
                </a:lnTo>
                <a:lnTo>
                  <a:pt x="13688" y="953"/>
                </a:lnTo>
                <a:lnTo>
                  <a:pt x="18651" y="2540"/>
                </a:lnTo>
                <a:lnTo>
                  <a:pt x="23864" y="4551"/>
                </a:lnTo>
                <a:lnTo>
                  <a:pt x="29244" y="6844"/>
                </a:lnTo>
                <a:lnTo>
                  <a:pt x="40303" y="11932"/>
                </a:lnTo>
                <a:lnTo>
                  <a:pt x="44966" y="14622"/>
                </a:lnTo>
                <a:lnTo>
                  <a:pt x="52688" y="20151"/>
                </a:lnTo>
                <a:lnTo>
                  <a:pt x="57033" y="22007"/>
                </a:lnTo>
                <a:lnTo>
                  <a:pt x="61834" y="23244"/>
                </a:lnTo>
                <a:lnTo>
                  <a:pt x="66941" y="24068"/>
                </a:lnTo>
                <a:lnTo>
                  <a:pt x="73202" y="25571"/>
                </a:lnTo>
                <a:lnTo>
                  <a:pt x="80234" y="27524"/>
                </a:lnTo>
                <a:lnTo>
                  <a:pt x="87780" y="29780"/>
                </a:lnTo>
                <a:lnTo>
                  <a:pt x="93762" y="32236"/>
                </a:lnTo>
                <a:lnTo>
                  <a:pt x="98703" y="34826"/>
                </a:lnTo>
                <a:lnTo>
                  <a:pt x="102950" y="37504"/>
                </a:lnTo>
                <a:lnTo>
                  <a:pt x="108638" y="40243"/>
                </a:lnTo>
                <a:lnTo>
                  <a:pt x="115288" y="43021"/>
                </a:lnTo>
                <a:lnTo>
                  <a:pt x="122579" y="45826"/>
                </a:lnTo>
                <a:lnTo>
                  <a:pt x="131250" y="47696"/>
                </a:lnTo>
                <a:lnTo>
                  <a:pt x="140840" y="48942"/>
                </a:lnTo>
                <a:lnTo>
                  <a:pt x="151043" y="49773"/>
                </a:lnTo>
                <a:lnTo>
                  <a:pt x="159751" y="51280"/>
                </a:lnTo>
                <a:lnTo>
                  <a:pt x="167461" y="53236"/>
                </a:lnTo>
                <a:lnTo>
                  <a:pt x="174506" y="55494"/>
                </a:lnTo>
                <a:lnTo>
                  <a:pt x="181107" y="56998"/>
                </a:lnTo>
                <a:lnTo>
                  <a:pt x="187413" y="58001"/>
                </a:lnTo>
                <a:lnTo>
                  <a:pt x="193522" y="58670"/>
                </a:lnTo>
                <a:lnTo>
                  <a:pt x="203310" y="61021"/>
                </a:lnTo>
                <a:lnTo>
                  <a:pt x="215550" y="64493"/>
                </a:lnTo>
                <a:lnTo>
                  <a:pt x="248953" y="74652"/>
                </a:lnTo>
                <a:lnTo>
                  <a:pt x="256061" y="76041"/>
                </a:lnTo>
                <a:lnTo>
                  <a:pt x="259290" y="76412"/>
                </a:lnTo>
                <a:lnTo>
                  <a:pt x="260490" y="77611"/>
                </a:lnTo>
                <a:lnTo>
                  <a:pt x="260338" y="79363"/>
                </a:lnTo>
                <a:lnTo>
                  <a:pt x="259284" y="81484"/>
                </a:lnTo>
                <a:lnTo>
                  <a:pt x="256676" y="84803"/>
                </a:lnTo>
                <a:lnTo>
                  <a:pt x="253033" y="88920"/>
                </a:lnTo>
                <a:lnTo>
                  <a:pt x="248698" y="93570"/>
                </a:lnTo>
                <a:lnTo>
                  <a:pt x="241343" y="98737"/>
                </a:lnTo>
                <a:lnTo>
                  <a:pt x="233946" y="101986"/>
                </a:lnTo>
                <a:lnTo>
                  <a:pt x="219072" y="109170"/>
                </a:lnTo>
                <a:lnTo>
                  <a:pt x="174271" y="131468"/>
                </a:lnTo>
                <a:lnTo>
                  <a:pt x="169520" y="135270"/>
                </a:lnTo>
                <a:lnTo>
                  <a:pt x="165401" y="139710"/>
                </a:lnTo>
                <a:lnTo>
                  <a:pt x="161703" y="144575"/>
                </a:lnTo>
                <a:lnTo>
                  <a:pt x="157332" y="148771"/>
                </a:lnTo>
                <a:lnTo>
                  <a:pt x="152513" y="152521"/>
                </a:lnTo>
                <a:lnTo>
                  <a:pt x="147396" y="155973"/>
                </a:lnTo>
                <a:lnTo>
                  <a:pt x="142079" y="159227"/>
                </a:lnTo>
                <a:lnTo>
                  <a:pt x="136629" y="162349"/>
                </a:lnTo>
                <a:lnTo>
                  <a:pt x="131092" y="165383"/>
                </a:lnTo>
                <a:lnTo>
                  <a:pt x="126447" y="168358"/>
                </a:lnTo>
                <a:lnTo>
                  <a:pt x="118746" y="174203"/>
                </a:lnTo>
                <a:lnTo>
                  <a:pt x="112149" y="179976"/>
                </a:lnTo>
                <a:lnTo>
                  <a:pt x="109056" y="182849"/>
                </a:lnTo>
                <a:lnTo>
                  <a:pt x="106042" y="184764"/>
                </a:lnTo>
                <a:lnTo>
                  <a:pt x="100153" y="186892"/>
                </a:lnTo>
                <a:lnTo>
                  <a:pt x="94360" y="187839"/>
                </a:lnTo>
                <a:lnTo>
                  <a:pt x="85725" y="19716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041"/>
          <p:cNvSpPr/>
          <p:nvPr/>
        </p:nvSpPr>
        <p:spPr>
          <a:xfrm>
            <a:off x="1820227" y="2854642"/>
            <a:ext cx="25718" cy="231459"/>
          </a:xfrm>
          <a:custGeom>
            <a:avLst/>
            <a:gdLst/>
            <a:ahLst/>
            <a:cxnLst/>
            <a:rect l="0" t="0" r="0" b="0"/>
            <a:pathLst>
              <a:path w="25718" h="231459">
                <a:moveTo>
                  <a:pt x="0" y="0"/>
                </a:moveTo>
                <a:lnTo>
                  <a:pt x="4551" y="13653"/>
                </a:lnTo>
                <a:lnTo>
                  <a:pt x="5891" y="18627"/>
                </a:lnTo>
                <a:lnTo>
                  <a:pt x="6785" y="22895"/>
                </a:lnTo>
                <a:lnTo>
                  <a:pt x="7381" y="26694"/>
                </a:lnTo>
                <a:lnTo>
                  <a:pt x="7778" y="40656"/>
                </a:lnTo>
                <a:lnTo>
                  <a:pt x="8563" y="188037"/>
                </a:lnTo>
                <a:lnTo>
                  <a:pt x="9519" y="193938"/>
                </a:lnTo>
                <a:lnTo>
                  <a:pt x="11109" y="200729"/>
                </a:lnTo>
                <a:lnTo>
                  <a:pt x="13120" y="208115"/>
                </a:lnTo>
                <a:lnTo>
                  <a:pt x="15415" y="213991"/>
                </a:lnTo>
                <a:lnTo>
                  <a:pt x="17896" y="218860"/>
                </a:lnTo>
                <a:lnTo>
                  <a:pt x="25717" y="23145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42"/>
          <p:cNvSpPr/>
          <p:nvPr/>
        </p:nvSpPr>
        <p:spPr>
          <a:xfrm>
            <a:off x="1984401" y="2828925"/>
            <a:ext cx="273025" cy="111443"/>
          </a:xfrm>
          <a:custGeom>
            <a:avLst/>
            <a:gdLst/>
            <a:ahLst/>
            <a:cxnLst/>
            <a:rect l="0" t="0" r="0" b="0"/>
            <a:pathLst>
              <a:path w="273025" h="111443">
                <a:moveTo>
                  <a:pt x="15849" y="0"/>
                </a:moveTo>
                <a:lnTo>
                  <a:pt x="15849" y="20151"/>
                </a:lnTo>
                <a:lnTo>
                  <a:pt x="14896" y="23911"/>
                </a:lnTo>
                <a:lnTo>
                  <a:pt x="13308" y="28323"/>
                </a:lnTo>
                <a:lnTo>
                  <a:pt x="11298" y="33170"/>
                </a:lnTo>
                <a:lnTo>
                  <a:pt x="9957" y="37353"/>
                </a:lnTo>
                <a:lnTo>
                  <a:pt x="9063" y="41094"/>
                </a:lnTo>
                <a:lnTo>
                  <a:pt x="8468" y="44541"/>
                </a:lnTo>
                <a:lnTo>
                  <a:pt x="7118" y="49696"/>
                </a:lnTo>
                <a:lnTo>
                  <a:pt x="5265" y="55991"/>
                </a:lnTo>
                <a:lnTo>
                  <a:pt x="3078" y="63045"/>
                </a:lnTo>
                <a:lnTo>
                  <a:pt x="1620" y="69652"/>
                </a:lnTo>
                <a:lnTo>
                  <a:pt x="648" y="75962"/>
                </a:lnTo>
                <a:lnTo>
                  <a:pt x="0" y="82074"/>
                </a:lnTo>
                <a:lnTo>
                  <a:pt x="520" y="86148"/>
                </a:lnTo>
                <a:lnTo>
                  <a:pt x="1820" y="88864"/>
                </a:lnTo>
                <a:lnTo>
                  <a:pt x="3638" y="90676"/>
                </a:lnTo>
                <a:lnTo>
                  <a:pt x="7708" y="92835"/>
                </a:lnTo>
                <a:lnTo>
                  <a:pt x="13279" y="95228"/>
                </a:lnTo>
                <a:lnTo>
                  <a:pt x="19851" y="97775"/>
                </a:lnTo>
                <a:lnTo>
                  <a:pt x="25184" y="99473"/>
                </a:lnTo>
                <a:lnTo>
                  <a:pt x="33650" y="101360"/>
                </a:lnTo>
                <a:lnTo>
                  <a:pt x="38194" y="101863"/>
                </a:lnTo>
                <a:lnTo>
                  <a:pt x="43128" y="102199"/>
                </a:lnTo>
                <a:lnTo>
                  <a:pt x="48322" y="102422"/>
                </a:lnTo>
                <a:lnTo>
                  <a:pt x="59174" y="102671"/>
                </a:lnTo>
                <a:lnTo>
                  <a:pt x="81662" y="102830"/>
                </a:lnTo>
                <a:lnTo>
                  <a:pt x="90205" y="103796"/>
                </a:lnTo>
                <a:lnTo>
                  <a:pt x="100662" y="105392"/>
                </a:lnTo>
                <a:lnTo>
                  <a:pt x="112396" y="107409"/>
                </a:lnTo>
                <a:lnTo>
                  <a:pt x="122123" y="108753"/>
                </a:lnTo>
                <a:lnTo>
                  <a:pt x="130513" y="109649"/>
                </a:lnTo>
                <a:lnTo>
                  <a:pt x="138012" y="110247"/>
                </a:lnTo>
                <a:lnTo>
                  <a:pt x="144916" y="110645"/>
                </a:lnTo>
                <a:lnTo>
                  <a:pt x="157667" y="111088"/>
                </a:lnTo>
                <a:lnTo>
                  <a:pt x="175555" y="111337"/>
                </a:lnTo>
                <a:lnTo>
                  <a:pt x="273024" y="11144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43"/>
          <p:cNvSpPr/>
          <p:nvPr/>
        </p:nvSpPr>
        <p:spPr>
          <a:xfrm>
            <a:off x="2180272" y="2786062"/>
            <a:ext cx="25718" cy="342901"/>
          </a:xfrm>
          <a:custGeom>
            <a:avLst/>
            <a:gdLst/>
            <a:ahLst/>
            <a:cxnLst/>
            <a:rect l="0" t="0" r="0" b="0"/>
            <a:pathLst>
              <a:path w="25718" h="342901">
                <a:moveTo>
                  <a:pt x="0" y="0"/>
                </a:moveTo>
                <a:lnTo>
                  <a:pt x="0" y="16483"/>
                </a:lnTo>
                <a:lnTo>
                  <a:pt x="953" y="21466"/>
                </a:lnTo>
                <a:lnTo>
                  <a:pt x="2540" y="26693"/>
                </a:lnTo>
                <a:lnTo>
                  <a:pt x="4551" y="32083"/>
                </a:lnTo>
                <a:lnTo>
                  <a:pt x="6844" y="40439"/>
                </a:lnTo>
                <a:lnTo>
                  <a:pt x="9325" y="50772"/>
                </a:lnTo>
                <a:lnTo>
                  <a:pt x="11932" y="62423"/>
                </a:lnTo>
                <a:lnTo>
                  <a:pt x="14622" y="79715"/>
                </a:lnTo>
                <a:lnTo>
                  <a:pt x="20151" y="124329"/>
                </a:lnTo>
                <a:lnTo>
                  <a:pt x="22006" y="142894"/>
                </a:lnTo>
                <a:lnTo>
                  <a:pt x="23244" y="158128"/>
                </a:lnTo>
                <a:lnTo>
                  <a:pt x="24068" y="171141"/>
                </a:lnTo>
                <a:lnTo>
                  <a:pt x="24984" y="193220"/>
                </a:lnTo>
                <a:lnTo>
                  <a:pt x="25229" y="203109"/>
                </a:lnTo>
                <a:lnTo>
                  <a:pt x="25717" y="34290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44"/>
          <p:cNvSpPr/>
          <p:nvPr/>
        </p:nvSpPr>
        <p:spPr>
          <a:xfrm>
            <a:off x="3063239" y="2871787"/>
            <a:ext cx="231459" cy="205741"/>
          </a:xfrm>
          <a:custGeom>
            <a:avLst/>
            <a:gdLst/>
            <a:ahLst/>
            <a:cxnLst/>
            <a:rect l="0" t="0" r="0" b="0"/>
            <a:pathLst>
              <a:path w="231459" h="205741">
                <a:moveTo>
                  <a:pt x="0" y="0"/>
                </a:moveTo>
                <a:lnTo>
                  <a:pt x="9102" y="9102"/>
                </a:lnTo>
                <a:lnTo>
                  <a:pt x="17498" y="16546"/>
                </a:lnTo>
                <a:lnTo>
                  <a:pt x="42067" y="37516"/>
                </a:lnTo>
                <a:lnTo>
                  <a:pt x="53762" y="46918"/>
                </a:lnTo>
                <a:lnTo>
                  <a:pt x="64417" y="55091"/>
                </a:lnTo>
                <a:lnTo>
                  <a:pt x="74377" y="62445"/>
                </a:lnTo>
                <a:lnTo>
                  <a:pt x="82923" y="69253"/>
                </a:lnTo>
                <a:lnTo>
                  <a:pt x="90524" y="75696"/>
                </a:lnTo>
                <a:lnTo>
                  <a:pt x="97497" y="81896"/>
                </a:lnTo>
                <a:lnTo>
                  <a:pt x="110325" y="93866"/>
                </a:lnTo>
                <a:lnTo>
                  <a:pt x="133337" y="116395"/>
                </a:lnTo>
                <a:lnTo>
                  <a:pt x="143184" y="126174"/>
                </a:lnTo>
                <a:lnTo>
                  <a:pt x="151653" y="133646"/>
                </a:lnTo>
                <a:lnTo>
                  <a:pt x="159205" y="139580"/>
                </a:lnTo>
                <a:lnTo>
                  <a:pt x="166144" y="144488"/>
                </a:lnTo>
                <a:lnTo>
                  <a:pt x="171723" y="149666"/>
                </a:lnTo>
                <a:lnTo>
                  <a:pt x="176395" y="155022"/>
                </a:lnTo>
                <a:lnTo>
                  <a:pt x="180462" y="160498"/>
                </a:lnTo>
                <a:lnTo>
                  <a:pt x="185078" y="165101"/>
                </a:lnTo>
                <a:lnTo>
                  <a:pt x="190060" y="169122"/>
                </a:lnTo>
                <a:lnTo>
                  <a:pt x="195287" y="172756"/>
                </a:lnTo>
                <a:lnTo>
                  <a:pt x="199724" y="176131"/>
                </a:lnTo>
                <a:lnTo>
                  <a:pt x="203634" y="179333"/>
                </a:lnTo>
                <a:lnTo>
                  <a:pt x="207194" y="182420"/>
                </a:lnTo>
                <a:lnTo>
                  <a:pt x="209567" y="185431"/>
                </a:lnTo>
                <a:lnTo>
                  <a:pt x="212204" y="191316"/>
                </a:lnTo>
                <a:lnTo>
                  <a:pt x="213859" y="193267"/>
                </a:lnTo>
                <a:lnTo>
                  <a:pt x="215916" y="194567"/>
                </a:lnTo>
                <a:lnTo>
                  <a:pt x="218239" y="195434"/>
                </a:lnTo>
                <a:lnTo>
                  <a:pt x="223360" y="198937"/>
                </a:lnTo>
                <a:lnTo>
                  <a:pt x="231458" y="20574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45"/>
          <p:cNvSpPr/>
          <p:nvPr/>
        </p:nvSpPr>
        <p:spPr>
          <a:xfrm>
            <a:off x="3071812" y="2854642"/>
            <a:ext cx="214314" cy="214314"/>
          </a:xfrm>
          <a:custGeom>
            <a:avLst/>
            <a:gdLst/>
            <a:ahLst/>
            <a:cxnLst/>
            <a:rect l="0" t="0" r="0" b="0"/>
            <a:pathLst>
              <a:path w="214314" h="214314">
                <a:moveTo>
                  <a:pt x="214313" y="0"/>
                </a:moveTo>
                <a:lnTo>
                  <a:pt x="205211" y="13653"/>
                </a:lnTo>
                <a:lnTo>
                  <a:pt x="200625" y="19579"/>
                </a:lnTo>
                <a:lnTo>
                  <a:pt x="195662" y="25435"/>
                </a:lnTo>
                <a:lnTo>
                  <a:pt x="190449" y="31244"/>
                </a:lnTo>
                <a:lnTo>
                  <a:pt x="179577" y="42779"/>
                </a:lnTo>
                <a:lnTo>
                  <a:pt x="157074" y="65706"/>
                </a:lnTo>
                <a:lnTo>
                  <a:pt x="147579" y="74284"/>
                </a:lnTo>
                <a:lnTo>
                  <a:pt x="121788" y="96515"/>
                </a:lnTo>
                <a:lnTo>
                  <a:pt x="110720" y="107206"/>
                </a:lnTo>
                <a:lnTo>
                  <a:pt x="101435" y="117191"/>
                </a:lnTo>
                <a:lnTo>
                  <a:pt x="93341" y="126704"/>
                </a:lnTo>
                <a:lnTo>
                  <a:pt x="86040" y="134952"/>
                </a:lnTo>
                <a:lnTo>
                  <a:pt x="72848" y="149196"/>
                </a:lnTo>
                <a:lnTo>
                  <a:pt x="66663" y="154709"/>
                </a:lnTo>
                <a:lnTo>
                  <a:pt x="60634" y="159337"/>
                </a:lnTo>
                <a:lnTo>
                  <a:pt x="54710" y="163375"/>
                </a:lnTo>
                <a:lnTo>
                  <a:pt x="49809" y="167971"/>
                </a:lnTo>
                <a:lnTo>
                  <a:pt x="45588" y="172941"/>
                </a:lnTo>
                <a:lnTo>
                  <a:pt x="41822" y="178159"/>
                </a:lnTo>
                <a:lnTo>
                  <a:pt x="37406" y="182590"/>
                </a:lnTo>
                <a:lnTo>
                  <a:pt x="32558" y="186497"/>
                </a:lnTo>
                <a:lnTo>
                  <a:pt x="27420" y="190054"/>
                </a:lnTo>
                <a:lnTo>
                  <a:pt x="23042" y="193378"/>
                </a:lnTo>
                <a:lnTo>
                  <a:pt x="19172" y="196546"/>
                </a:lnTo>
                <a:lnTo>
                  <a:pt x="15639" y="199611"/>
                </a:lnTo>
                <a:lnTo>
                  <a:pt x="9173" y="205556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46"/>
          <p:cNvSpPr/>
          <p:nvPr/>
        </p:nvSpPr>
        <p:spPr>
          <a:xfrm>
            <a:off x="3354704" y="2923222"/>
            <a:ext cx="248604" cy="24527"/>
          </a:xfrm>
          <a:custGeom>
            <a:avLst/>
            <a:gdLst/>
            <a:ahLst/>
            <a:cxnLst/>
            <a:rect l="0" t="0" r="0" b="0"/>
            <a:pathLst>
              <a:path w="248604" h="24527">
                <a:moveTo>
                  <a:pt x="0" y="17145"/>
                </a:moveTo>
                <a:lnTo>
                  <a:pt x="13653" y="17145"/>
                </a:lnTo>
                <a:lnTo>
                  <a:pt x="19580" y="18098"/>
                </a:lnTo>
                <a:lnTo>
                  <a:pt x="25436" y="19685"/>
                </a:lnTo>
                <a:lnTo>
                  <a:pt x="31245" y="21696"/>
                </a:lnTo>
                <a:lnTo>
                  <a:pt x="38928" y="23037"/>
                </a:lnTo>
                <a:lnTo>
                  <a:pt x="47860" y="23930"/>
                </a:lnTo>
                <a:lnTo>
                  <a:pt x="57624" y="24526"/>
                </a:lnTo>
                <a:lnTo>
                  <a:pt x="66991" y="23971"/>
                </a:lnTo>
                <a:lnTo>
                  <a:pt x="76093" y="22648"/>
                </a:lnTo>
                <a:lnTo>
                  <a:pt x="85019" y="20814"/>
                </a:lnTo>
                <a:lnTo>
                  <a:pt x="95732" y="19591"/>
                </a:lnTo>
                <a:lnTo>
                  <a:pt x="107636" y="18776"/>
                </a:lnTo>
                <a:lnTo>
                  <a:pt x="120336" y="18232"/>
                </a:lnTo>
                <a:lnTo>
                  <a:pt x="134516" y="15965"/>
                </a:lnTo>
                <a:lnTo>
                  <a:pt x="149685" y="12548"/>
                </a:lnTo>
                <a:lnTo>
                  <a:pt x="165513" y="8365"/>
                </a:lnTo>
                <a:lnTo>
                  <a:pt x="178922" y="5577"/>
                </a:lnTo>
                <a:lnTo>
                  <a:pt x="190719" y="3718"/>
                </a:lnTo>
                <a:lnTo>
                  <a:pt x="201441" y="2479"/>
                </a:lnTo>
                <a:lnTo>
                  <a:pt x="211447" y="1652"/>
                </a:lnTo>
                <a:lnTo>
                  <a:pt x="220975" y="1102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47"/>
          <p:cNvSpPr/>
          <p:nvPr/>
        </p:nvSpPr>
        <p:spPr>
          <a:xfrm>
            <a:off x="3637597" y="2796346"/>
            <a:ext cx="222886" cy="264023"/>
          </a:xfrm>
          <a:custGeom>
            <a:avLst/>
            <a:gdLst/>
            <a:ahLst/>
            <a:cxnLst/>
            <a:rect l="0" t="0" r="0" b="0"/>
            <a:pathLst>
              <a:path w="222886" h="264023">
                <a:moveTo>
                  <a:pt x="0" y="41151"/>
                </a:moveTo>
                <a:lnTo>
                  <a:pt x="19313" y="21838"/>
                </a:lnTo>
                <a:lnTo>
                  <a:pt x="23352" y="18751"/>
                </a:lnTo>
                <a:lnTo>
                  <a:pt x="27951" y="15740"/>
                </a:lnTo>
                <a:lnTo>
                  <a:pt x="32921" y="12780"/>
                </a:lnTo>
                <a:lnTo>
                  <a:pt x="40998" y="9855"/>
                </a:lnTo>
                <a:lnTo>
                  <a:pt x="51144" y="6952"/>
                </a:lnTo>
                <a:lnTo>
                  <a:pt x="62671" y="4064"/>
                </a:lnTo>
                <a:lnTo>
                  <a:pt x="73213" y="2139"/>
                </a:lnTo>
                <a:lnTo>
                  <a:pt x="83099" y="855"/>
                </a:lnTo>
                <a:lnTo>
                  <a:pt x="92547" y="0"/>
                </a:lnTo>
                <a:lnTo>
                  <a:pt x="100750" y="382"/>
                </a:lnTo>
                <a:lnTo>
                  <a:pt x="108125" y="1589"/>
                </a:lnTo>
                <a:lnTo>
                  <a:pt x="114946" y="3347"/>
                </a:lnTo>
                <a:lnTo>
                  <a:pt x="121398" y="4518"/>
                </a:lnTo>
                <a:lnTo>
                  <a:pt x="127604" y="5299"/>
                </a:lnTo>
                <a:lnTo>
                  <a:pt x="133647" y="5820"/>
                </a:lnTo>
                <a:lnTo>
                  <a:pt x="139580" y="7119"/>
                </a:lnTo>
                <a:lnTo>
                  <a:pt x="145441" y="8938"/>
                </a:lnTo>
                <a:lnTo>
                  <a:pt x="151253" y="11103"/>
                </a:lnTo>
                <a:lnTo>
                  <a:pt x="155128" y="14452"/>
                </a:lnTo>
                <a:lnTo>
                  <a:pt x="157711" y="18589"/>
                </a:lnTo>
                <a:lnTo>
                  <a:pt x="159434" y="23252"/>
                </a:lnTo>
                <a:lnTo>
                  <a:pt x="161347" y="30974"/>
                </a:lnTo>
                <a:lnTo>
                  <a:pt x="162197" y="38533"/>
                </a:lnTo>
                <a:lnTo>
                  <a:pt x="162424" y="43215"/>
                </a:lnTo>
                <a:lnTo>
                  <a:pt x="162575" y="48242"/>
                </a:lnTo>
                <a:lnTo>
                  <a:pt x="161723" y="53499"/>
                </a:lnTo>
                <a:lnTo>
                  <a:pt x="160203" y="58908"/>
                </a:lnTo>
                <a:lnTo>
                  <a:pt x="158237" y="64419"/>
                </a:lnTo>
                <a:lnTo>
                  <a:pt x="154069" y="70951"/>
                </a:lnTo>
                <a:lnTo>
                  <a:pt x="148433" y="78162"/>
                </a:lnTo>
                <a:lnTo>
                  <a:pt x="141818" y="85828"/>
                </a:lnTo>
                <a:lnTo>
                  <a:pt x="135502" y="93795"/>
                </a:lnTo>
                <a:lnTo>
                  <a:pt x="129387" y="101965"/>
                </a:lnTo>
                <a:lnTo>
                  <a:pt x="123406" y="110269"/>
                </a:lnTo>
                <a:lnTo>
                  <a:pt x="116561" y="117709"/>
                </a:lnTo>
                <a:lnTo>
                  <a:pt x="109140" y="124575"/>
                </a:lnTo>
                <a:lnTo>
                  <a:pt x="101335" y="131057"/>
                </a:lnTo>
                <a:lnTo>
                  <a:pt x="95179" y="137284"/>
                </a:lnTo>
                <a:lnTo>
                  <a:pt x="90123" y="143339"/>
                </a:lnTo>
                <a:lnTo>
                  <a:pt x="85799" y="149281"/>
                </a:lnTo>
                <a:lnTo>
                  <a:pt x="80059" y="155148"/>
                </a:lnTo>
                <a:lnTo>
                  <a:pt x="73375" y="160964"/>
                </a:lnTo>
                <a:lnTo>
                  <a:pt x="66062" y="166746"/>
                </a:lnTo>
                <a:lnTo>
                  <a:pt x="60234" y="172506"/>
                </a:lnTo>
                <a:lnTo>
                  <a:pt x="55396" y="178251"/>
                </a:lnTo>
                <a:lnTo>
                  <a:pt x="51218" y="183986"/>
                </a:lnTo>
                <a:lnTo>
                  <a:pt x="47480" y="189714"/>
                </a:lnTo>
                <a:lnTo>
                  <a:pt x="44036" y="195438"/>
                </a:lnTo>
                <a:lnTo>
                  <a:pt x="40787" y="201159"/>
                </a:lnTo>
                <a:lnTo>
                  <a:pt x="34638" y="212596"/>
                </a:lnTo>
                <a:lnTo>
                  <a:pt x="31665" y="218313"/>
                </a:lnTo>
                <a:lnTo>
                  <a:pt x="29682" y="224029"/>
                </a:lnTo>
                <a:lnTo>
                  <a:pt x="28361" y="229745"/>
                </a:lnTo>
                <a:lnTo>
                  <a:pt x="27480" y="235460"/>
                </a:lnTo>
                <a:lnTo>
                  <a:pt x="26892" y="240223"/>
                </a:lnTo>
                <a:lnTo>
                  <a:pt x="26240" y="248055"/>
                </a:lnTo>
                <a:lnTo>
                  <a:pt x="27018" y="251477"/>
                </a:lnTo>
                <a:lnTo>
                  <a:pt x="30423" y="257819"/>
                </a:lnTo>
                <a:lnTo>
                  <a:pt x="32664" y="259892"/>
                </a:lnTo>
                <a:lnTo>
                  <a:pt x="35111" y="261273"/>
                </a:lnTo>
                <a:lnTo>
                  <a:pt x="37695" y="262194"/>
                </a:lnTo>
                <a:lnTo>
                  <a:pt x="41323" y="262808"/>
                </a:lnTo>
                <a:lnTo>
                  <a:pt x="45646" y="263218"/>
                </a:lnTo>
                <a:lnTo>
                  <a:pt x="50433" y="263490"/>
                </a:lnTo>
                <a:lnTo>
                  <a:pt x="60832" y="263793"/>
                </a:lnTo>
                <a:lnTo>
                  <a:pt x="115560" y="264015"/>
                </a:lnTo>
                <a:lnTo>
                  <a:pt x="128475" y="264022"/>
                </a:lnTo>
                <a:lnTo>
                  <a:pt x="139942" y="263074"/>
                </a:lnTo>
                <a:lnTo>
                  <a:pt x="150445" y="261490"/>
                </a:lnTo>
                <a:lnTo>
                  <a:pt x="160304" y="259481"/>
                </a:lnTo>
                <a:lnTo>
                  <a:pt x="168782" y="258142"/>
                </a:lnTo>
                <a:lnTo>
                  <a:pt x="176339" y="257249"/>
                </a:lnTo>
                <a:lnTo>
                  <a:pt x="183282" y="256654"/>
                </a:lnTo>
                <a:lnTo>
                  <a:pt x="189816" y="255304"/>
                </a:lnTo>
                <a:lnTo>
                  <a:pt x="196076" y="253453"/>
                </a:lnTo>
                <a:lnTo>
                  <a:pt x="202155" y="251266"/>
                </a:lnTo>
                <a:lnTo>
                  <a:pt x="207160" y="249807"/>
                </a:lnTo>
                <a:lnTo>
                  <a:pt x="211449" y="248835"/>
                </a:lnTo>
                <a:lnTo>
                  <a:pt x="222885" y="24689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048"/>
          <p:cNvSpPr/>
          <p:nvPr/>
        </p:nvSpPr>
        <p:spPr>
          <a:xfrm>
            <a:off x="3946472" y="2846070"/>
            <a:ext cx="282629" cy="188595"/>
          </a:xfrm>
          <a:custGeom>
            <a:avLst/>
            <a:gdLst/>
            <a:ahLst/>
            <a:cxnLst/>
            <a:rect l="0" t="0" r="0" b="0"/>
            <a:pathLst>
              <a:path w="282629" h="188595">
                <a:moveTo>
                  <a:pt x="154040" y="0"/>
                </a:moveTo>
                <a:lnTo>
                  <a:pt x="144939" y="4550"/>
                </a:lnTo>
                <a:lnTo>
                  <a:pt x="137930" y="9325"/>
                </a:lnTo>
                <a:lnTo>
                  <a:pt x="134727" y="11931"/>
                </a:lnTo>
                <a:lnTo>
                  <a:pt x="129735" y="15574"/>
                </a:lnTo>
                <a:lnTo>
                  <a:pt x="116568" y="24702"/>
                </a:lnTo>
                <a:lnTo>
                  <a:pt x="110009" y="28850"/>
                </a:lnTo>
                <a:lnTo>
                  <a:pt x="103731" y="32568"/>
                </a:lnTo>
                <a:lnTo>
                  <a:pt x="97641" y="36000"/>
                </a:lnTo>
                <a:lnTo>
                  <a:pt x="92628" y="39239"/>
                </a:lnTo>
                <a:lnTo>
                  <a:pt x="88334" y="42352"/>
                </a:lnTo>
                <a:lnTo>
                  <a:pt x="84518" y="45380"/>
                </a:lnTo>
                <a:lnTo>
                  <a:pt x="77213" y="53113"/>
                </a:lnTo>
                <a:lnTo>
                  <a:pt x="36102" y="99739"/>
                </a:lnTo>
                <a:lnTo>
                  <a:pt x="31600" y="105545"/>
                </a:lnTo>
                <a:lnTo>
                  <a:pt x="27646" y="111321"/>
                </a:lnTo>
                <a:lnTo>
                  <a:pt x="19760" y="123771"/>
                </a:lnTo>
                <a:lnTo>
                  <a:pt x="9905" y="138829"/>
                </a:lnTo>
                <a:lnTo>
                  <a:pt x="6515" y="144940"/>
                </a:lnTo>
                <a:lnTo>
                  <a:pt x="4255" y="149967"/>
                </a:lnTo>
                <a:lnTo>
                  <a:pt x="2748" y="154270"/>
                </a:lnTo>
                <a:lnTo>
                  <a:pt x="1744" y="159996"/>
                </a:lnTo>
                <a:lnTo>
                  <a:pt x="1075" y="166672"/>
                </a:lnTo>
                <a:lnTo>
                  <a:pt x="0" y="184264"/>
                </a:lnTo>
                <a:lnTo>
                  <a:pt x="864" y="185708"/>
                </a:lnTo>
                <a:lnTo>
                  <a:pt x="2392" y="186670"/>
                </a:lnTo>
                <a:lnTo>
                  <a:pt x="4364" y="187312"/>
                </a:lnTo>
                <a:lnTo>
                  <a:pt x="11635" y="188024"/>
                </a:lnTo>
                <a:lnTo>
                  <a:pt x="16241" y="188214"/>
                </a:lnTo>
                <a:lnTo>
                  <a:pt x="40926" y="188482"/>
                </a:lnTo>
                <a:lnTo>
                  <a:pt x="49103" y="187567"/>
                </a:lnTo>
                <a:lnTo>
                  <a:pt x="56460" y="186005"/>
                </a:lnTo>
                <a:lnTo>
                  <a:pt x="63269" y="184010"/>
                </a:lnTo>
                <a:lnTo>
                  <a:pt x="69713" y="182681"/>
                </a:lnTo>
                <a:lnTo>
                  <a:pt x="75915" y="181795"/>
                </a:lnTo>
                <a:lnTo>
                  <a:pt x="81954" y="181204"/>
                </a:lnTo>
                <a:lnTo>
                  <a:pt x="88838" y="179858"/>
                </a:lnTo>
                <a:lnTo>
                  <a:pt x="96285" y="178007"/>
                </a:lnTo>
                <a:lnTo>
                  <a:pt x="104106" y="175821"/>
                </a:lnTo>
                <a:lnTo>
                  <a:pt x="112178" y="174364"/>
                </a:lnTo>
                <a:lnTo>
                  <a:pt x="120417" y="173392"/>
                </a:lnTo>
                <a:lnTo>
                  <a:pt x="128767" y="172745"/>
                </a:lnTo>
                <a:lnTo>
                  <a:pt x="140049" y="172313"/>
                </a:lnTo>
                <a:lnTo>
                  <a:pt x="180374" y="171705"/>
                </a:lnTo>
                <a:lnTo>
                  <a:pt x="225594" y="171483"/>
                </a:lnTo>
                <a:lnTo>
                  <a:pt x="232223" y="172425"/>
                </a:lnTo>
                <a:lnTo>
                  <a:pt x="238547" y="174005"/>
                </a:lnTo>
                <a:lnTo>
                  <a:pt x="244668" y="176011"/>
                </a:lnTo>
                <a:lnTo>
                  <a:pt x="250654" y="177348"/>
                </a:lnTo>
                <a:lnTo>
                  <a:pt x="256549" y="178239"/>
                </a:lnTo>
                <a:lnTo>
                  <a:pt x="262385" y="178834"/>
                </a:lnTo>
                <a:lnTo>
                  <a:pt x="267227" y="180182"/>
                </a:lnTo>
                <a:lnTo>
                  <a:pt x="271408" y="182034"/>
                </a:lnTo>
                <a:lnTo>
                  <a:pt x="282628" y="18859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049"/>
          <p:cNvSpPr/>
          <p:nvPr/>
        </p:nvSpPr>
        <p:spPr>
          <a:xfrm>
            <a:off x="4246245" y="2923222"/>
            <a:ext cx="214313" cy="8574"/>
          </a:xfrm>
          <a:custGeom>
            <a:avLst/>
            <a:gdLst/>
            <a:ahLst/>
            <a:cxnLst/>
            <a:rect l="0" t="0" r="0" b="0"/>
            <a:pathLst>
              <a:path w="214313" h="8574">
                <a:moveTo>
                  <a:pt x="0" y="0"/>
                </a:moveTo>
                <a:lnTo>
                  <a:pt x="181495" y="0"/>
                </a:lnTo>
                <a:lnTo>
                  <a:pt x="186719" y="953"/>
                </a:lnTo>
                <a:lnTo>
                  <a:pt x="190202" y="2540"/>
                </a:lnTo>
                <a:lnTo>
                  <a:pt x="192523" y="4551"/>
                </a:lnTo>
                <a:lnTo>
                  <a:pt x="195977" y="5892"/>
                </a:lnTo>
                <a:lnTo>
                  <a:pt x="200183" y="6785"/>
                </a:lnTo>
                <a:lnTo>
                  <a:pt x="214312" y="857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050"/>
          <p:cNvSpPr/>
          <p:nvPr/>
        </p:nvSpPr>
        <p:spPr>
          <a:xfrm>
            <a:off x="4529137" y="2786062"/>
            <a:ext cx="60009" cy="257176"/>
          </a:xfrm>
          <a:custGeom>
            <a:avLst/>
            <a:gdLst/>
            <a:ahLst/>
            <a:cxnLst/>
            <a:rect l="0" t="0" r="0" b="0"/>
            <a:pathLst>
              <a:path w="60009" h="257176">
                <a:moveTo>
                  <a:pt x="0" y="0"/>
                </a:moveTo>
                <a:lnTo>
                  <a:pt x="4551" y="18204"/>
                </a:lnTo>
                <a:lnTo>
                  <a:pt x="5892" y="24518"/>
                </a:lnTo>
                <a:lnTo>
                  <a:pt x="6785" y="29680"/>
                </a:lnTo>
                <a:lnTo>
                  <a:pt x="7381" y="34074"/>
                </a:lnTo>
                <a:lnTo>
                  <a:pt x="7778" y="38909"/>
                </a:lnTo>
                <a:lnTo>
                  <a:pt x="8043" y="44037"/>
                </a:lnTo>
                <a:lnTo>
                  <a:pt x="8219" y="49361"/>
                </a:lnTo>
                <a:lnTo>
                  <a:pt x="9290" y="56720"/>
                </a:lnTo>
                <a:lnTo>
                  <a:pt x="10956" y="65436"/>
                </a:lnTo>
                <a:lnTo>
                  <a:pt x="15347" y="85280"/>
                </a:lnTo>
                <a:lnTo>
                  <a:pt x="20473" y="106800"/>
                </a:lnTo>
                <a:lnTo>
                  <a:pt x="22221" y="115967"/>
                </a:lnTo>
                <a:lnTo>
                  <a:pt x="23387" y="123984"/>
                </a:lnTo>
                <a:lnTo>
                  <a:pt x="24164" y="131233"/>
                </a:lnTo>
                <a:lnTo>
                  <a:pt x="25634" y="139877"/>
                </a:lnTo>
                <a:lnTo>
                  <a:pt x="27567" y="149448"/>
                </a:lnTo>
                <a:lnTo>
                  <a:pt x="29808" y="159640"/>
                </a:lnTo>
                <a:lnTo>
                  <a:pt x="32255" y="168339"/>
                </a:lnTo>
                <a:lnTo>
                  <a:pt x="34838" y="176044"/>
                </a:lnTo>
                <a:lnTo>
                  <a:pt x="37512" y="183085"/>
                </a:lnTo>
                <a:lnTo>
                  <a:pt x="43025" y="198529"/>
                </a:lnTo>
                <a:lnTo>
                  <a:pt x="45828" y="206648"/>
                </a:lnTo>
                <a:lnTo>
                  <a:pt x="48650" y="213965"/>
                </a:lnTo>
                <a:lnTo>
                  <a:pt x="51483" y="220749"/>
                </a:lnTo>
                <a:lnTo>
                  <a:pt x="54324" y="227176"/>
                </a:lnTo>
                <a:lnTo>
                  <a:pt x="56219" y="232413"/>
                </a:lnTo>
                <a:lnTo>
                  <a:pt x="57482" y="236857"/>
                </a:lnTo>
                <a:lnTo>
                  <a:pt x="60008" y="2571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051"/>
          <p:cNvSpPr/>
          <p:nvPr/>
        </p:nvSpPr>
        <p:spPr>
          <a:xfrm>
            <a:off x="4675368" y="2786062"/>
            <a:ext cx="239533" cy="110931"/>
          </a:xfrm>
          <a:custGeom>
            <a:avLst/>
            <a:gdLst/>
            <a:ahLst/>
            <a:cxnLst/>
            <a:rect l="0" t="0" r="0" b="0"/>
            <a:pathLst>
              <a:path w="239533" h="110931">
                <a:moveTo>
                  <a:pt x="33791" y="0"/>
                </a:moveTo>
                <a:lnTo>
                  <a:pt x="33791" y="23863"/>
                </a:lnTo>
                <a:lnTo>
                  <a:pt x="32839" y="30197"/>
                </a:lnTo>
                <a:lnTo>
                  <a:pt x="31252" y="37276"/>
                </a:lnTo>
                <a:lnTo>
                  <a:pt x="29241" y="44853"/>
                </a:lnTo>
                <a:lnTo>
                  <a:pt x="26948" y="50857"/>
                </a:lnTo>
                <a:lnTo>
                  <a:pt x="24467" y="55812"/>
                </a:lnTo>
                <a:lnTo>
                  <a:pt x="21860" y="60068"/>
                </a:lnTo>
                <a:lnTo>
                  <a:pt x="19169" y="64811"/>
                </a:lnTo>
                <a:lnTo>
                  <a:pt x="13641" y="75160"/>
                </a:lnTo>
                <a:lnTo>
                  <a:pt x="10832" y="79634"/>
                </a:lnTo>
                <a:lnTo>
                  <a:pt x="8008" y="83569"/>
                </a:lnTo>
                <a:lnTo>
                  <a:pt x="5173" y="87145"/>
                </a:lnTo>
                <a:lnTo>
                  <a:pt x="3282" y="90482"/>
                </a:lnTo>
                <a:lnTo>
                  <a:pt x="2022" y="93659"/>
                </a:lnTo>
                <a:lnTo>
                  <a:pt x="1182" y="96729"/>
                </a:lnTo>
                <a:lnTo>
                  <a:pt x="622" y="99729"/>
                </a:lnTo>
                <a:lnTo>
                  <a:pt x="248" y="102681"/>
                </a:lnTo>
                <a:lnTo>
                  <a:pt x="0" y="105601"/>
                </a:lnTo>
                <a:lnTo>
                  <a:pt x="786" y="107548"/>
                </a:lnTo>
                <a:lnTo>
                  <a:pt x="2263" y="108847"/>
                </a:lnTo>
                <a:lnTo>
                  <a:pt x="4200" y="109712"/>
                </a:lnTo>
                <a:lnTo>
                  <a:pt x="11432" y="110673"/>
                </a:lnTo>
                <a:lnTo>
                  <a:pt x="16028" y="110930"/>
                </a:lnTo>
                <a:lnTo>
                  <a:pt x="22902" y="110148"/>
                </a:lnTo>
                <a:lnTo>
                  <a:pt x="31294" y="108675"/>
                </a:lnTo>
                <a:lnTo>
                  <a:pt x="40699" y="106740"/>
                </a:lnTo>
                <a:lnTo>
                  <a:pt x="51731" y="105450"/>
                </a:lnTo>
                <a:lnTo>
                  <a:pt x="63849" y="104590"/>
                </a:lnTo>
                <a:lnTo>
                  <a:pt x="76690" y="104017"/>
                </a:lnTo>
                <a:lnTo>
                  <a:pt x="87156" y="102682"/>
                </a:lnTo>
                <a:lnTo>
                  <a:pt x="96037" y="100840"/>
                </a:lnTo>
                <a:lnTo>
                  <a:pt x="103864" y="98659"/>
                </a:lnTo>
                <a:lnTo>
                  <a:pt x="111939" y="97205"/>
                </a:lnTo>
                <a:lnTo>
                  <a:pt x="120180" y="96236"/>
                </a:lnTo>
                <a:lnTo>
                  <a:pt x="128531" y="95590"/>
                </a:lnTo>
                <a:lnTo>
                  <a:pt x="139814" y="96112"/>
                </a:lnTo>
                <a:lnTo>
                  <a:pt x="153050" y="97412"/>
                </a:lnTo>
                <a:lnTo>
                  <a:pt x="178236" y="100444"/>
                </a:lnTo>
                <a:lnTo>
                  <a:pt x="186285" y="101253"/>
                </a:lnTo>
                <a:lnTo>
                  <a:pt x="192604" y="101792"/>
                </a:lnTo>
                <a:lnTo>
                  <a:pt x="198722" y="102151"/>
                </a:lnTo>
                <a:lnTo>
                  <a:pt x="210599" y="102551"/>
                </a:lnTo>
                <a:lnTo>
                  <a:pt x="219688" y="102728"/>
                </a:lnTo>
                <a:lnTo>
                  <a:pt x="239532" y="10287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052"/>
          <p:cNvSpPr/>
          <p:nvPr/>
        </p:nvSpPr>
        <p:spPr>
          <a:xfrm>
            <a:off x="4796076" y="2768917"/>
            <a:ext cx="15954" cy="342901"/>
          </a:xfrm>
          <a:custGeom>
            <a:avLst/>
            <a:gdLst/>
            <a:ahLst/>
            <a:cxnLst/>
            <a:rect l="0" t="0" r="0" b="0"/>
            <a:pathLst>
              <a:path w="15954" h="342901">
                <a:moveTo>
                  <a:pt x="7381" y="0"/>
                </a:moveTo>
                <a:lnTo>
                  <a:pt x="2831" y="9102"/>
                </a:lnTo>
                <a:lnTo>
                  <a:pt x="1490" y="14640"/>
                </a:lnTo>
                <a:lnTo>
                  <a:pt x="596" y="21190"/>
                </a:lnTo>
                <a:lnTo>
                  <a:pt x="0" y="28414"/>
                </a:lnTo>
                <a:lnTo>
                  <a:pt x="556" y="35135"/>
                </a:lnTo>
                <a:lnTo>
                  <a:pt x="1878" y="41521"/>
                </a:lnTo>
                <a:lnTo>
                  <a:pt x="3713" y="47683"/>
                </a:lnTo>
                <a:lnTo>
                  <a:pt x="4935" y="54649"/>
                </a:lnTo>
                <a:lnTo>
                  <a:pt x="5751" y="62150"/>
                </a:lnTo>
                <a:lnTo>
                  <a:pt x="6294" y="70008"/>
                </a:lnTo>
                <a:lnTo>
                  <a:pt x="6656" y="78105"/>
                </a:lnTo>
                <a:lnTo>
                  <a:pt x="7059" y="94721"/>
                </a:lnTo>
                <a:lnTo>
                  <a:pt x="7286" y="124691"/>
                </a:lnTo>
                <a:lnTo>
                  <a:pt x="8270" y="141230"/>
                </a:lnTo>
                <a:lnTo>
                  <a:pt x="14154" y="215893"/>
                </a:lnTo>
                <a:lnTo>
                  <a:pt x="14754" y="226796"/>
                </a:lnTo>
                <a:lnTo>
                  <a:pt x="15420" y="246531"/>
                </a:lnTo>
                <a:lnTo>
                  <a:pt x="15953" y="34290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053"/>
          <p:cNvSpPr/>
          <p:nvPr/>
        </p:nvSpPr>
        <p:spPr>
          <a:xfrm>
            <a:off x="877252" y="3154680"/>
            <a:ext cx="68581" cy="188596"/>
          </a:xfrm>
          <a:custGeom>
            <a:avLst/>
            <a:gdLst/>
            <a:ahLst/>
            <a:cxnLst/>
            <a:rect l="0" t="0" r="0" b="0"/>
            <a:pathLst>
              <a:path w="68581" h="188596">
                <a:moveTo>
                  <a:pt x="0" y="0"/>
                </a:moveTo>
                <a:lnTo>
                  <a:pt x="4551" y="9101"/>
                </a:lnTo>
                <a:lnTo>
                  <a:pt x="6844" y="11782"/>
                </a:lnTo>
                <a:lnTo>
                  <a:pt x="9325" y="13570"/>
                </a:lnTo>
                <a:lnTo>
                  <a:pt x="11932" y="14761"/>
                </a:lnTo>
                <a:lnTo>
                  <a:pt x="14622" y="16508"/>
                </a:lnTo>
                <a:lnTo>
                  <a:pt x="17368" y="18625"/>
                </a:lnTo>
                <a:lnTo>
                  <a:pt x="20151" y="20989"/>
                </a:lnTo>
                <a:lnTo>
                  <a:pt x="22959" y="24470"/>
                </a:lnTo>
                <a:lnTo>
                  <a:pt x="25783" y="28696"/>
                </a:lnTo>
                <a:lnTo>
                  <a:pt x="28619" y="33418"/>
                </a:lnTo>
                <a:lnTo>
                  <a:pt x="36850" y="46285"/>
                </a:lnTo>
                <a:lnTo>
                  <a:pt x="41711" y="53716"/>
                </a:lnTo>
                <a:lnTo>
                  <a:pt x="44953" y="61528"/>
                </a:lnTo>
                <a:lnTo>
                  <a:pt x="47113" y="69594"/>
                </a:lnTo>
                <a:lnTo>
                  <a:pt x="48554" y="77828"/>
                </a:lnTo>
                <a:lnTo>
                  <a:pt x="50467" y="87128"/>
                </a:lnTo>
                <a:lnTo>
                  <a:pt x="55132" y="107621"/>
                </a:lnTo>
                <a:lnTo>
                  <a:pt x="56757" y="116514"/>
                </a:lnTo>
                <a:lnTo>
                  <a:pt x="57841" y="124349"/>
                </a:lnTo>
                <a:lnTo>
                  <a:pt x="58563" y="131477"/>
                </a:lnTo>
                <a:lnTo>
                  <a:pt x="59044" y="138133"/>
                </a:lnTo>
                <a:lnTo>
                  <a:pt x="59365" y="144476"/>
                </a:lnTo>
                <a:lnTo>
                  <a:pt x="59817" y="159965"/>
                </a:lnTo>
                <a:lnTo>
                  <a:pt x="59970" y="173732"/>
                </a:lnTo>
                <a:lnTo>
                  <a:pt x="60935" y="175829"/>
                </a:lnTo>
                <a:lnTo>
                  <a:pt x="62531" y="177227"/>
                </a:lnTo>
                <a:lnTo>
                  <a:pt x="68580" y="18859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054"/>
          <p:cNvSpPr/>
          <p:nvPr/>
        </p:nvSpPr>
        <p:spPr>
          <a:xfrm>
            <a:off x="811055" y="3223260"/>
            <a:ext cx="237648" cy="51082"/>
          </a:xfrm>
          <a:custGeom>
            <a:avLst/>
            <a:gdLst/>
            <a:ahLst/>
            <a:cxnLst/>
            <a:rect l="0" t="0" r="0" b="0"/>
            <a:pathLst>
              <a:path w="237648" h="51082">
                <a:moveTo>
                  <a:pt x="14762" y="42862"/>
                </a:moveTo>
                <a:lnTo>
                  <a:pt x="5660" y="42862"/>
                </a:lnTo>
                <a:lnTo>
                  <a:pt x="2979" y="43815"/>
                </a:lnTo>
                <a:lnTo>
                  <a:pt x="1192" y="45402"/>
                </a:lnTo>
                <a:lnTo>
                  <a:pt x="0" y="47413"/>
                </a:lnTo>
                <a:lnTo>
                  <a:pt x="1111" y="48754"/>
                </a:lnTo>
                <a:lnTo>
                  <a:pt x="3756" y="49647"/>
                </a:lnTo>
                <a:lnTo>
                  <a:pt x="7425" y="50243"/>
                </a:lnTo>
                <a:lnTo>
                  <a:pt x="11775" y="50640"/>
                </a:lnTo>
                <a:lnTo>
                  <a:pt x="16581" y="50905"/>
                </a:lnTo>
                <a:lnTo>
                  <a:pt x="21690" y="51081"/>
                </a:lnTo>
                <a:lnTo>
                  <a:pt x="27000" y="50247"/>
                </a:lnTo>
                <a:lnTo>
                  <a:pt x="32446" y="48737"/>
                </a:lnTo>
                <a:lnTo>
                  <a:pt x="37981" y="46779"/>
                </a:lnTo>
                <a:lnTo>
                  <a:pt x="43577" y="45473"/>
                </a:lnTo>
                <a:lnTo>
                  <a:pt x="49212" y="44603"/>
                </a:lnTo>
                <a:lnTo>
                  <a:pt x="54873" y="44023"/>
                </a:lnTo>
                <a:lnTo>
                  <a:pt x="63411" y="41731"/>
                </a:lnTo>
                <a:lnTo>
                  <a:pt x="73864" y="38298"/>
                </a:lnTo>
                <a:lnTo>
                  <a:pt x="85596" y="34104"/>
                </a:lnTo>
                <a:lnTo>
                  <a:pt x="95322" y="30356"/>
                </a:lnTo>
                <a:lnTo>
                  <a:pt x="103711" y="26905"/>
                </a:lnTo>
                <a:lnTo>
                  <a:pt x="111209" y="23651"/>
                </a:lnTo>
                <a:lnTo>
                  <a:pt x="119065" y="21482"/>
                </a:lnTo>
                <a:lnTo>
                  <a:pt x="127160" y="20036"/>
                </a:lnTo>
                <a:lnTo>
                  <a:pt x="135414" y="19073"/>
                </a:lnTo>
                <a:lnTo>
                  <a:pt x="159825" y="15461"/>
                </a:lnTo>
                <a:lnTo>
                  <a:pt x="174336" y="13165"/>
                </a:lnTo>
                <a:lnTo>
                  <a:pt x="185914" y="11634"/>
                </a:lnTo>
                <a:lnTo>
                  <a:pt x="195539" y="10613"/>
                </a:lnTo>
                <a:lnTo>
                  <a:pt x="23764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055"/>
          <p:cNvSpPr/>
          <p:nvPr/>
        </p:nvSpPr>
        <p:spPr>
          <a:xfrm>
            <a:off x="1125854" y="3175693"/>
            <a:ext cx="162879" cy="192735"/>
          </a:xfrm>
          <a:custGeom>
            <a:avLst/>
            <a:gdLst/>
            <a:ahLst/>
            <a:cxnLst/>
            <a:rect l="0" t="0" r="0" b="0"/>
            <a:pathLst>
              <a:path w="162879" h="192735">
                <a:moveTo>
                  <a:pt x="0" y="13277"/>
                </a:moveTo>
                <a:lnTo>
                  <a:pt x="18204" y="8726"/>
                </a:lnTo>
                <a:lnTo>
                  <a:pt x="27376" y="7385"/>
                </a:lnTo>
                <a:lnTo>
                  <a:pt x="37301" y="6491"/>
                </a:lnTo>
                <a:lnTo>
                  <a:pt x="47727" y="5896"/>
                </a:lnTo>
                <a:lnTo>
                  <a:pt x="58488" y="4546"/>
                </a:lnTo>
                <a:lnTo>
                  <a:pt x="69473" y="2694"/>
                </a:lnTo>
                <a:lnTo>
                  <a:pt x="80605" y="506"/>
                </a:lnTo>
                <a:lnTo>
                  <a:pt x="91837" y="0"/>
                </a:lnTo>
                <a:lnTo>
                  <a:pt x="103135" y="616"/>
                </a:lnTo>
                <a:lnTo>
                  <a:pt x="122990" y="2887"/>
                </a:lnTo>
                <a:lnTo>
                  <a:pt x="129619" y="3493"/>
                </a:lnTo>
                <a:lnTo>
                  <a:pt x="134990" y="3897"/>
                </a:lnTo>
                <a:lnTo>
                  <a:pt x="138571" y="5118"/>
                </a:lnTo>
                <a:lnTo>
                  <a:pt x="140958" y="6885"/>
                </a:lnTo>
                <a:lnTo>
                  <a:pt x="142550" y="9016"/>
                </a:lnTo>
                <a:lnTo>
                  <a:pt x="142658" y="12341"/>
                </a:lnTo>
                <a:lnTo>
                  <a:pt x="141778" y="16463"/>
                </a:lnTo>
                <a:lnTo>
                  <a:pt x="140239" y="21116"/>
                </a:lnTo>
                <a:lnTo>
                  <a:pt x="138260" y="25170"/>
                </a:lnTo>
                <a:lnTo>
                  <a:pt x="135989" y="28826"/>
                </a:lnTo>
                <a:lnTo>
                  <a:pt x="133522" y="32215"/>
                </a:lnTo>
                <a:lnTo>
                  <a:pt x="120948" y="50638"/>
                </a:lnTo>
                <a:lnTo>
                  <a:pt x="114922" y="57234"/>
                </a:lnTo>
                <a:lnTo>
                  <a:pt x="108047" y="63537"/>
                </a:lnTo>
                <a:lnTo>
                  <a:pt x="100607" y="69643"/>
                </a:lnTo>
                <a:lnTo>
                  <a:pt x="92789" y="76572"/>
                </a:lnTo>
                <a:lnTo>
                  <a:pt x="76482" y="91890"/>
                </a:lnTo>
                <a:lnTo>
                  <a:pt x="55788" y="112029"/>
                </a:lnTo>
                <a:lnTo>
                  <a:pt x="48622" y="120069"/>
                </a:lnTo>
                <a:lnTo>
                  <a:pt x="40987" y="129239"/>
                </a:lnTo>
                <a:lnTo>
                  <a:pt x="33040" y="139162"/>
                </a:lnTo>
                <a:lnTo>
                  <a:pt x="25837" y="147683"/>
                </a:lnTo>
                <a:lnTo>
                  <a:pt x="19130" y="155268"/>
                </a:lnTo>
                <a:lnTo>
                  <a:pt x="12753" y="162230"/>
                </a:lnTo>
                <a:lnTo>
                  <a:pt x="8502" y="167824"/>
                </a:lnTo>
                <a:lnTo>
                  <a:pt x="5668" y="172506"/>
                </a:lnTo>
                <a:lnTo>
                  <a:pt x="3779" y="176579"/>
                </a:lnTo>
                <a:lnTo>
                  <a:pt x="3472" y="180247"/>
                </a:lnTo>
                <a:lnTo>
                  <a:pt x="4220" y="183646"/>
                </a:lnTo>
                <a:lnTo>
                  <a:pt x="5671" y="186863"/>
                </a:lnTo>
                <a:lnTo>
                  <a:pt x="7591" y="189008"/>
                </a:lnTo>
                <a:lnTo>
                  <a:pt x="9823" y="190439"/>
                </a:lnTo>
                <a:lnTo>
                  <a:pt x="14844" y="192028"/>
                </a:lnTo>
                <a:lnTo>
                  <a:pt x="17516" y="192452"/>
                </a:lnTo>
                <a:lnTo>
                  <a:pt x="20250" y="192734"/>
                </a:lnTo>
                <a:lnTo>
                  <a:pt x="23978" y="191970"/>
                </a:lnTo>
                <a:lnTo>
                  <a:pt x="28368" y="190508"/>
                </a:lnTo>
                <a:lnTo>
                  <a:pt x="33199" y="188581"/>
                </a:lnTo>
                <a:lnTo>
                  <a:pt x="38326" y="187296"/>
                </a:lnTo>
                <a:lnTo>
                  <a:pt x="43648" y="186440"/>
                </a:lnTo>
                <a:lnTo>
                  <a:pt x="49101" y="185869"/>
                </a:lnTo>
                <a:lnTo>
                  <a:pt x="55594" y="184536"/>
                </a:lnTo>
                <a:lnTo>
                  <a:pt x="62781" y="182694"/>
                </a:lnTo>
                <a:lnTo>
                  <a:pt x="70429" y="180514"/>
                </a:lnTo>
                <a:lnTo>
                  <a:pt x="86547" y="175552"/>
                </a:lnTo>
                <a:lnTo>
                  <a:pt x="94846" y="172895"/>
                </a:lnTo>
                <a:lnTo>
                  <a:pt x="105141" y="170172"/>
                </a:lnTo>
                <a:lnTo>
                  <a:pt x="129279" y="164605"/>
                </a:lnTo>
                <a:lnTo>
                  <a:pt x="138574" y="162740"/>
                </a:lnTo>
                <a:lnTo>
                  <a:pt x="145723" y="161496"/>
                </a:lnTo>
                <a:lnTo>
                  <a:pt x="162878" y="15900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056"/>
          <p:cNvSpPr/>
          <p:nvPr/>
        </p:nvSpPr>
        <p:spPr>
          <a:xfrm>
            <a:off x="1537334" y="3248977"/>
            <a:ext cx="282894" cy="42864"/>
          </a:xfrm>
          <a:custGeom>
            <a:avLst/>
            <a:gdLst/>
            <a:ahLst/>
            <a:cxnLst/>
            <a:rect l="0" t="0" r="0" b="0"/>
            <a:pathLst>
              <a:path w="282894" h="42864">
                <a:moveTo>
                  <a:pt x="0" y="42863"/>
                </a:moveTo>
                <a:lnTo>
                  <a:pt x="13653" y="38312"/>
                </a:lnTo>
                <a:lnTo>
                  <a:pt x="19580" y="36971"/>
                </a:lnTo>
                <a:lnTo>
                  <a:pt x="25436" y="36077"/>
                </a:lnTo>
                <a:lnTo>
                  <a:pt x="31245" y="35482"/>
                </a:lnTo>
                <a:lnTo>
                  <a:pt x="37975" y="35084"/>
                </a:lnTo>
                <a:lnTo>
                  <a:pt x="53073" y="34643"/>
                </a:lnTo>
                <a:lnTo>
                  <a:pt x="60147" y="33573"/>
                </a:lnTo>
                <a:lnTo>
                  <a:pt x="66768" y="31907"/>
                </a:lnTo>
                <a:lnTo>
                  <a:pt x="95633" y="22389"/>
                </a:lnTo>
                <a:lnTo>
                  <a:pt x="110428" y="19689"/>
                </a:lnTo>
                <a:lnTo>
                  <a:pt x="129816" y="16936"/>
                </a:lnTo>
                <a:lnTo>
                  <a:pt x="169139" y="12290"/>
                </a:lnTo>
                <a:lnTo>
                  <a:pt x="182292" y="11051"/>
                </a:lnTo>
                <a:lnTo>
                  <a:pt x="192966" y="10225"/>
                </a:lnTo>
                <a:lnTo>
                  <a:pt x="204844" y="8721"/>
                </a:lnTo>
                <a:lnTo>
                  <a:pt x="217525" y="6767"/>
                </a:lnTo>
                <a:lnTo>
                  <a:pt x="230742" y="4511"/>
                </a:lnTo>
                <a:lnTo>
                  <a:pt x="240506" y="3008"/>
                </a:lnTo>
                <a:lnTo>
                  <a:pt x="247967" y="2005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057"/>
          <p:cNvSpPr/>
          <p:nvPr/>
        </p:nvSpPr>
        <p:spPr>
          <a:xfrm>
            <a:off x="1675075" y="3163252"/>
            <a:ext cx="58575" cy="201326"/>
          </a:xfrm>
          <a:custGeom>
            <a:avLst/>
            <a:gdLst/>
            <a:ahLst/>
            <a:cxnLst/>
            <a:rect l="0" t="0" r="0" b="0"/>
            <a:pathLst>
              <a:path w="58575" h="201326">
                <a:moveTo>
                  <a:pt x="42282" y="0"/>
                </a:moveTo>
                <a:lnTo>
                  <a:pt x="33181" y="9102"/>
                </a:lnTo>
                <a:lnTo>
                  <a:pt x="30499" y="12735"/>
                </a:lnTo>
                <a:lnTo>
                  <a:pt x="28712" y="16110"/>
                </a:lnTo>
                <a:lnTo>
                  <a:pt x="27520" y="19313"/>
                </a:lnTo>
                <a:lnTo>
                  <a:pt x="24821" y="24305"/>
                </a:lnTo>
                <a:lnTo>
                  <a:pt x="21116" y="30491"/>
                </a:lnTo>
                <a:lnTo>
                  <a:pt x="16742" y="37472"/>
                </a:lnTo>
                <a:lnTo>
                  <a:pt x="12873" y="44032"/>
                </a:lnTo>
                <a:lnTo>
                  <a:pt x="9340" y="50309"/>
                </a:lnTo>
                <a:lnTo>
                  <a:pt x="6034" y="56400"/>
                </a:lnTo>
                <a:lnTo>
                  <a:pt x="3829" y="62365"/>
                </a:lnTo>
                <a:lnTo>
                  <a:pt x="2359" y="68247"/>
                </a:lnTo>
                <a:lnTo>
                  <a:pt x="1379" y="74073"/>
                </a:lnTo>
                <a:lnTo>
                  <a:pt x="726" y="79862"/>
                </a:lnTo>
                <a:lnTo>
                  <a:pt x="290" y="85627"/>
                </a:lnTo>
                <a:lnTo>
                  <a:pt x="0" y="91374"/>
                </a:lnTo>
                <a:lnTo>
                  <a:pt x="759" y="97111"/>
                </a:lnTo>
                <a:lnTo>
                  <a:pt x="2218" y="102841"/>
                </a:lnTo>
                <a:lnTo>
                  <a:pt x="4142" y="108566"/>
                </a:lnTo>
                <a:lnTo>
                  <a:pt x="5425" y="114287"/>
                </a:lnTo>
                <a:lnTo>
                  <a:pt x="6281" y="120006"/>
                </a:lnTo>
                <a:lnTo>
                  <a:pt x="6851" y="125725"/>
                </a:lnTo>
                <a:lnTo>
                  <a:pt x="8184" y="131441"/>
                </a:lnTo>
                <a:lnTo>
                  <a:pt x="10025" y="137157"/>
                </a:lnTo>
                <a:lnTo>
                  <a:pt x="12205" y="142873"/>
                </a:lnTo>
                <a:lnTo>
                  <a:pt x="17167" y="156844"/>
                </a:lnTo>
                <a:lnTo>
                  <a:pt x="19824" y="164570"/>
                </a:lnTo>
                <a:lnTo>
                  <a:pt x="22547" y="170673"/>
                </a:lnTo>
                <a:lnTo>
                  <a:pt x="25316" y="175695"/>
                </a:lnTo>
                <a:lnTo>
                  <a:pt x="28114" y="179995"/>
                </a:lnTo>
                <a:lnTo>
                  <a:pt x="30931" y="183814"/>
                </a:lnTo>
                <a:lnTo>
                  <a:pt x="33762" y="187313"/>
                </a:lnTo>
                <a:lnTo>
                  <a:pt x="36602" y="190598"/>
                </a:lnTo>
                <a:lnTo>
                  <a:pt x="41353" y="193740"/>
                </a:lnTo>
                <a:lnTo>
                  <a:pt x="47378" y="196788"/>
                </a:lnTo>
                <a:lnTo>
                  <a:pt x="54252" y="199772"/>
                </a:lnTo>
                <a:lnTo>
                  <a:pt x="58574" y="20132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058"/>
          <p:cNvSpPr/>
          <p:nvPr/>
        </p:nvSpPr>
        <p:spPr>
          <a:xfrm>
            <a:off x="1751647" y="3368992"/>
            <a:ext cx="1" cy="1"/>
          </a:xfrm>
          <a:custGeom>
            <a:avLst/>
            <a:gdLst/>
            <a:ahLst/>
            <a:cxnLst/>
            <a:rect l="0" t="0" r="0" b="0"/>
            <a:pathLst>
              <a:path w="1" h="1">
                <a:moveTo>
                  <a:pt x="0" y="0"/>
                </a:moveTo>
                <a:close/>
              </a:path>
            </a:pathLst>
          </a:custGeom>
          <a:ln w="38100">
            <a:solidFill>
              <a:srgbClr xmlns:mc="http://schemas.openxmlformats.org/markup-compatibility/2006" xmlns:a14="http://schemas.microsoft.com/office/drawing/2010/main" val="0000C0" mc:Ignorable="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059"/>
          <p:cNvSpPr/>
          <p:nvPr/>
        </p:nvSpPr>
        <p:spPr>
          <a:xfrm>
            <a:off x="1940242" y="3163406"/>
            <a:ext cx="257176" cy="188397"/>
          </a:xfrm>
          <a:custGeom>
            <a:avLst/>
            <a:gdLst/>
            <a:ahLst/>
            <a:cxnLst/>
            <a:rect l="0" t="0" r="0" b="0"/>
            <a:pathLst>
              <a:path w="257176" h="188397">
                <a:moveTo>
                  <a:pt x="0" y="34136"/>
                </a:moveTo>
                <a:lnTo>
                  <a:pt x="9102" y="25035"/>
                </a:lnTo>
                <a:lnTo>
                  <a:pt x="13688" y="21401"/>
                </a:lnTo>
                <a:lnTo>
                  <a:pt x="18650" y="18026"/>
                </a:lnTo>
                <a:lnTo>
                  <a:pt x="23863" y="14823"/>
                </a:lnTo>
                <a:lnTo>
                  <a:pt x="29244" y="11736"/>
                </a:lnTo>
                <a:lnTo>
                  <a:pt x="40302" y="5766"/>
                </a:lnTo>
                <a:lnTo>
                  <a:pt x="45918" y="3792"/>
                </a:lnTo>
                <a:lnTo>
                  <a:pt x="51567" y="2477"/>
                </a:lnTo>
                <a:lnTo>
                  <a:pt x="57238" y="1600"/>
                </a:lnTo>
                <a:lnTo>
                  <a:pt x="64829" y="1015"/>
                </a:lnTo>
                <a:lnTo>
                  <a:pt x="73699" y="626"/>
                </a:lnTo>
                <a:lnTo>
                  <a:pt x="99307" y="77"/>
                </a:lnTo>
                <a:lnTo>
                  <a:pt x="106209" y="0"/>
                </a:lnTo>
                <a:lnTo>
                  <a:pt x="111764" y="901"/>
                </a:lnTo>
                <a:lnTo>
                  <a:pt x="116419" y="2455"/>
                </a:lnTo>
                <a:lnTo>
                  <a:pt x="135285" y="11792"/>
                </a:lnTo>
                <a:lnTo>
                  <a:pt x="138768" y="14477"/>
                </a:lnTo>
                <a:lnTo>
                  <a:pt x="141089" y="17220"/>
                </a:lnTo>
                <a:lnTo>
                  <a:pt x="142637" y="20001"/>
                </a:lnTo>
                <a:lnTo>
                  <a:pt x="143669" y="23760"/>
                </a:lnTo>
                <a:lnTo>
                  <a:pt x="144357" y="28172"/>
                </a:lnTo>
                <a:lnTo>
                  <a:pt x="144815" y="33017"/>
                </a:lnTo>
                <a:lnTo>
                  <a:pt x="144168" y="37200"/>
                </a:lnTo>
                <a:lnTo>
                  <a:pt x="142785" y="40941"/>
                </a:lnTo>
                <a:lnTo>
                  <a:pt x="140910" y="44388"/>
                </a:lnTo>
                <a:lnTo>
                  <a:pt x="137755" y="48591"/>
                </a:lnTo>
                <a:lnTo>
                  <a:pt x="133747" y="53298"/>
                </a:lnTo>
                <a:lnTo>
                  <a:pt x="129170" y="58340"/>
                </a:lnTo>
                <a:lnTo>
                  <a:pt x="119004" y="69024"/>
                </a:lnTo>
                <a:lnTo>
                  <a:pt x="113626" y="74539"/>
                </a:lnTo>
                <a:lnTo>
                  <a:pt x="109088" y="80122"/>
                </a:lnTo>
                <a:lnTo>
                  <a:pt x="105110" y="85748"/>
                </a:lnTo>
                <a:lnTo>
                  <a:pt x="101506" y="91404"/>
                </a:lnTo>
                <a:lnTo>
                  <a:pt x="97198" y="96127"/>
                </a:lnTo>
                <a:lnTo>
                  <a:pt x="92421" y="100229"/>
                </a:lnTo>
                <a:lnTo>
                  <a:pt x="87332" y="103915"/>
                </a:lnTo>
                <a:lnTo>
                  <a:pt x="82986" y="108278"/>
                </a:lnTo>
                <a:lnTo>
                  <a:pt x="79137" y="113092"/>
                </a:lnTo>
                <a:lnTo>
                  <a:pt x="75618" y="118206"/>
                </a:lnTo>
                <a:lnTo>
                  <a:pt x="72319" y="122567"/>
                </a:lnTo>
                <a:lnTo>
                  <a:pt x="69168" y="126428"/>
                </a:lnTo>
                <a:lnTo>
                  <a:pt x="66114" y="129954"/>
                </a:lnTo>
                <a:lnTo>
                  <a:pt x="63126" y="133257"/>
                </a:lnTo>
                <a:lnTo>
                  <a:pt x="57266" y="139467"/>
                </a:lnTo>
                <a:lnTo>
                  <a:pt x="55323" y="143409"/>
                </a:lnTo>
                <a:lnTo>
                  <a:pt x="54026" y="147943"/>
                </a:lnTo>
                <a:lnTo>
                  <a:pt x="53163" y="152870"/>
                </a:lnTo>
                <a:lnTo>
                  <a:pt x="52587" y="157107"/>
                </a:lnTo>
                <a:lnTo>
                  <a:pt x="52203" y="160884"/>
                </a:lnTo>
                <a:lnTo>
                  <a:pt x="51947" y="164355"/>
                </a:lnTo>
                <a:lnTo>
                  <a:pt x="52729" y="167621"/>
                </a:lnTo>
                <a:lnTo>
                  <a:pt x="54202" y="170751"/>
                </a:lnTo>
                <a:lnTo>
                  <a:pt x="56137" y="173790"/>
                </a:lnTo>
                <a:lnTo>
                  <a:pt x="58380" y="176769"/>
                </a:lnTo>
                <a:lnTo>
                  <a:pt x="63412" y="182619"/>
                </a:lnTo>
                <a:lnTo>
                  <a:pt x="66087" y="184559"/>
                </a:lnTo>
                <a:lnTo>
                  <a:pt x="71599" y="186716"/>
                </a:lnTo>
                <a:lnTo>
                  <a:pt x="75355" y="187291"/>
                </a:lnTo>
                <a:lnTo>
                  <a:pt x="79764" y="187674"/>
                </a:lnTo>
                <a:lnTo>
                  <a:pt x="84609" y="187930"/>
                </a:lnTo>
                <a:lnTo>
                  <a:pt x="95071" y="188214"/>
                </a:lnTo>
                <a:lnTo>
                  <a:pt x="117310" y="188396"/>
                </a:lnTo>
                <a:lnTo>
                  <a:pt x="128690" y="186506"/>
                </a:lnTo>
                <a:lnTo>
                  <a:pt x="143895" y="183341"/>
                </a:lnTo>
                <a:lnTo>
                  <a:pt x="161653" y="179326"/>
                </a:lnTo>
                <a:lnTo>
                  <a:pt x="176348" y="176649"/>
                </a:lnTo>
                <a:lnTo>
                  <a:pt x="189003" y="174865"/>
                </a:lnTo>
                <a:lnTo>
                  <a:pt x="200297" y="173675"/>
                </a:lnTo>
                <a:lnTo>
                  <a:pt x="210684" y="172882"/>
                </a:lnTo>
                <a:lnTo>
                  <a:pt x="220466" y="172353"/>
                </a:lnTo>
                <a:lnTo>
                  <a:pt x="257175" y="17129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060"/>
          <p:cNvSpPr/>
          <p:nvPr/>
        </p:nvSpPr>
        <p:spPr>
          <a:xfrm>
            <a:off x="1151572" y="3617595"/>
            <a:ext cx="285449" cy="218342"/>
          </a:xfrm>
          <a:custGeom>
            <a:avLst/>
            <a:gdLst/>
            <a:ahLst/>
            <a:cxnLst/>
            <a:rect l="0" t="0" r="0" b="0"/>
            <a:pathLst>
              <a:path w="285449" h="218342">
                <a:moveTo>
                  <a:pt x="0" y="0"/>
                </a:moveTo>
                <a:lnTo>
                  <a:pt x="27532" y="27532"/>
                </a:lnTo>
                <a:lnTo>
                  <a:pt x="33595" y="32642"/>
                </a:lnTo>
                <a:lnTo>
                  <a:pt x="50491" y="45940"/>
                </a:lnTo>
                <a:lnTo>
                  <a:pt x="60331" y="54439"/>
                </a:lnTo>
                <a:lnTo>
                  <a:pt x="70700" y="63915"/>
                </a:lnTo>
                <a:lnTo>
                  <a:pt x="81424" y="74042"/>
                </a:lnTo>
                <a:lnTo>
                  <a:pt x="92382" y="83651"/>
                </a:lnTo>
                <a:lnTo>
                  <a:pt x="103498" y="92915"/>
                </a:lnTo>
                <a:lnTo>
                  <a:pt x="114719" y="101948"/>
                </a:lnTo>
                <a:lnTo>
                  <a:pt x="126962" y="110828"/>
                </a:lnTo>
                <a:lnTo>
                  <a:pt x="139886" y="119605"/>
                </a:lnTo>
                <a:lnTo>
                  <a:pt x="153265" y="128314"/>
                </a:lnTo>
                <a:lnTo>
                  <a:pt x="164089" y="135073"/>
                </a:lnTo>
                <a:lnTo>
                  <a:pt x="173210" y="140531"/>
                </a:lnTo>
                <a:lnTo>
                  <a:pt x="181196" y="145122"/>
                </a:lnTo>
                <a:lnTo>
                  <a:pt x="187472" y="150088"/>
                </a:lnTo>
                <a:lnTo>
                  <a:pt x="192609" y="155303"/>
                </a:lnTo>
                <a:lnTo>
                  <a:pt x="196986" y="160686"/>
                </a:lnTo>
                <a:lnTo>
                  <a:pt x="201809" y="165226"/>
                </a:lnTo>
                <a:lnTo>
                  <a:pt x="206929" y="169206"/>
                </a:lnTo>
                <a:lnTo>
                  <a:pt x="212248" y="172811"/>
                </a:lnTo>
                <a:lnTo>
                  <a:pt x="217698" y="176167"/>
                </a:lnTo>
                <a:lnTo>
                  <a:pt x="223237" y="179357"/>
                </a:lnTo>
                <a:lnTo>
                  <a:pt x="228835" y="182437"/>
                </a:lnTo>
                <a:lnTo>
                  <a:pt x="237594" y="188397"/>
                </a:lnTo>
                <a:lnTo>
                  <a:pt x="246568" y="195174"/>
                </a:lnTo>
                <a:lnTo>
                  <a:pt x="260080" y="204537"/>
                </a:lnTo>
                <a:lnTo>
                  <a:pt x="265780" y="207795"/>
                </a:lnTo>
                <a:lnTo>
                  <a:pt x="274652" y="211416"/>
                </a:lnTo>
                <a:lnTo>
                  <a:pt x="281770" y="215565"/>
                </a:lnTo>
                <a:lnTo>
                  <a:pt x="285448" y="21834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061"/>
          <p:cNvSpPr/>
          <p:nvPr/>
        </p:nvSpPr>
        <p:spPr>
          <a:xfrm>
            <a:off x="1443037" y="3840479"/>
            <a:ext cx="8573" cy="8574"/>
          </a:xfrm>
          <a:custGeom>
            <a:avLst/>
            <a:gdLst/>
            <a:ahLst/>
            <a:cxnLst/>
            <a:rect l="0" t="0" r="0" b="0"/>
            <a:pathLst>
              <a:path w="8573" h="8574">
                <a:moveTo>
                  <a:pt x="0" y="0"/>
                </a:moveTo>
                <a:lnTo>
                  <a:pt x="8572" y="857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062"/>
          <p:cNvSpPr/>
          <p:nvPr/>
        </p:nvSpPr>
        <p:spPr>
          <a:xfrm>
            <a:off x="1185862" y="3613536"/>
            <a:ext cx="232686" cy="218372"/>
          </a:xfrm>
          <a:custGeom>
            <a:avLst/>
            <a:gdLst/>
            <a:ahLst/>
            <a:cxnLst/>
            <a:rect l="0" t="0" r="0" b="0"/>
            <a:pathLst>
              <a:path w="232686" h="218372">
                <a:moveTo>
                  <a:pt x="232685" y="0"/>
                </a:moveTo>
                <a:lnTo>
                  <a:pt x="224592" y="8085"/>
                </a:lnTo>
                <a:lnTo>
                  <a:pt x="212593" y="19125"/>
                </a:lnTo>
                <a:lnTo>
                  <a:pt x="198879" y="31248"/>
                </a:lnTo>
                <a:lnTo>
                  <a:pt x="185926" y="42188"/>
                </a:lnTo>
                <a:lnTo>
                  <a:pt x="161374" y="61962"/>
                </a:lnTo>
                <a:lnTo>
                  <a:pt x="151397" y="71236"/>
                </a:lnTo>
                <a:lnTo>
                  <a:pt x="142842" y="80276"/>
                </a:lnTo>
                <a:lnTo>
                  <a:pt x="135233" y="89160"/>
                </a:lnTo>
                <a:lnTo>
                  <a:pt x="123493" y="101750"/>
                </a:lnTo>
                <a:lnTo>
                  <a:pt x="60583" y="166137"/>
                </a:lnTo>
                <a:lnTo>
                  <a:pt x="50866" y="174023"/>
                </a:lnTo>
                <a:lnTo>
                  <a:pt x="40578" y="181186"/>
                </a:lnTo>
                <a:lnTo>
                  <a:pt x="29910" y="187866"/>
                </a:lnTo>
                <a:lnTo>
                  <a:pt x="22797" y="193272"/>
                </a:lnTo>
                <a:lnTo>
                  <a:pt x="18056" y="197828"/>
                </a:lnTo>
                <a:lnTo>
                  <a:pt x="11835" y="205431"/>
                </a:lnTo>
                <a:lnTo>
                  <a:pt x="5895" y="211985"/>
                </a:lnTo>
                <a:lnTo>
                  <a:pt x="0" y="21837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063"/>
          <p:cNvSpPr/>
          <p:nvPr/>
        </p:nvSpPr>
        <p:spPr>
          <a:xfrm>
            <a:off x="1832660" y="3820462"/>
            <a:ext cx="21858" cy="2874"/>
          </a:xfrm>
          <a:custGeom>
            <a:avLst/>
            <a:gdLst/>
            <a:ahLst/>
            <a:cxnLst/>
            <a:rect l="0" t="0" r="0" b="0"/>
            <a:pathLst>
              <a:path w="21858" h="2874">
                <a:moveTo>
                  <a:pt x="0" y="0"/>
                </a:moveTo>
                <a:lnTo>
                  <a:pt x="3104" y="811"/>
                </a:lnTo>
                <a:lnTo>
                  <a:pt x="11300" y="1957"/>
                </a:lnTo>
                <a:lnTo>
                  <a:pt x="21857" y="287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064"/>
          <p:cNvSpPr/>
          <p:nvPr/>
        </p:nvSpPr>
        <p:spPr>
          <a:xfrm>
            <a:off x="1957387" y="3549015"/>
            <a:ext cx="34291" cy="291465"/>
          </a:xfrm>
          <a:custGeom>
            <a:avLst/>
            <a:gdLst/>
            <a:ahLst/>
            <a:cxnLst/>
            <a:rect l="0" t="0" r="0" b="0"/>
            <a:pathLst>
              <a:path w="34291" h="291465">
                <a:moveTo>
                  <a:pt x="0" y="0"/>
                </a:moveTo>
                <a:lnTo>
                  <a:pt x="0" y="153714"/>
                </a:lnTo>
                <a:lnTo>
                  <a:pt x="952" y="168198"/>
                </a:lnTo>
                <a:lnTo>
                  <a:pt x="2540" y="183569"/>
                </a:lnTo>
                <a:lnTo>
                  <a:pt x="4551" y="199532"/>
                </a:lnTo>
                <a:lnTo>
                  <a:pt x="5892" y="212079"/>
                </a:lnTo>
                <a:lnTo>
                  <a:pt x="6785" y="222348"/>
                </a:lnTo>
                <a:lnTo>
                  <a:pt x="7381" y="231100"/>
                </a:lnTo>
                <a:lnTo>
                  <a:pt x="8731" y="237886"/>
                </a:lnTo>
                <a:lnTo>
                  <a:pt x="10583" y="243363"/>
                </a:lnTo>
                <a:lnTo>
                  <a:pt x="12770" y="247967"/>
                </a:lnTo>
                <a:lnTo>
                  <a:pt x="15181" y="253894"/>
                </a:lnTo>
                <a:lnTo>
                  <a:pt x="17741" y="260702"/>
                </a:lnTo>
                <a:lnTo>
                  <a:pt x="20400" y="268099"/>
                </a:lnTo>
                <a:lnTo>
                  <a:pt x="23125" y="273982"/>
                </a:lnTo>
                <a:lnTo>
                  <a:pt x="25894" y="278857"/>
                </a:lnTo>
                <a:lnTo>
                  <a:pt x="34290" y="29146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065"/>
          <p:cNvSpPr/>
          <p:nvPr/>
        </p:nvSpPr>
        <p:spPr>
          <a:xfrm>
            <a:off x="2074742" y="3549015"/>
            <a:ext cx="96936" cy="102806"/>
          </a:xfrm>
          <a:custGeom>
            <a:avLst/>
            <a:gdLst/>
            <a:ahLst/>
            <a:cxnLst/>
            <a:rect l="0" t="0" r="0" b="0"/>
            <a:pathLst>
              <a:path w="96936" h="102806">
                <a:moveTo>
                  <a:pt x="19805" y="0"/>
                </a:moveTo>
                <a:lnTo>
                  <a:pt x="24356" y="0"/>
                </a:lnTo>
                <a:lnTo>
                  <a:pt x="25696" y="952"/>
                </a:lnTo>
                <a:lnTo>
                  <a:pt x="26590" y="2539"/>
                </a:lnTo>
                <a:lnTo>
                  <a:pt x="27186" y="4551"/>
                </a:lnTo>
                <a:lnTo>
                  <a:pt x="27583" y="6843"/>
                </a:lnTo>
                <a:lnTo>
                  <a:pt x="27848" y="9325"/>
                </a:lnTo>
                <a:lnTo>
                  <a:pt x="28024" y="11931"/>
                </a:lnTo>
                <a:lnTo>
                  <a:pt x="28142" y="15574"/>
                </a:lnTo>
                <a:lnTo>
                  <a:pt x="28273" y="24702"/>
                </a:lnTo>
                <a:lnTo>
                  <a:pt x="25450" y="32660"/>
                </a:lnTo>
                <a:lnTo>
                  <a:pt x="20711" y="42728"/>
                </a:lnTo>
                <a:lnTo>
                  <a:pt x="1675" y="79454"/>
                </a:lnTo>
                <a:lnTo>
                  <a:pt x="98" y="85354"/>
                </a:lnTo>
                <a:lnTo>
                  <a:pt x="0" y="90240"/>
                </a:lnTo>
                <a:lnTo>
                  <a:pt x="2134" y="100375"/>
                </a:lnTo>
                <a:lnTo>
                  <a:pt x="3262" y="101207"/>
                </a:lnTo>
                <a:lnTo>
                  <a:pt x="4966" y="101761"/>
                </a:lnTo>
                <a:lnTo>
                  <a:pt x="7055" y="102131"/>
                </a:lnTo>
                <a:lnTo>
                  <a:pt x="9400" y="102377"/>
                </a:lnTo>
                <a:lnTo>
                  <a:pt x="11916" y="102541"/>
                </a:lnTo>
                <a:lnTo>
                  <a:pt x="14545" y="102651"/>
                </a:lnTo>
                <a:lnTo>
                  <a:pt x="27348" y="102805"/>
                </a:lnTo>
                <a:lnTo>
                  <a:pt x="32454" y="101874"/>
                </a:lnTo>
                <a:lnTo>
                  <a:pt x="37762" y="100301"/>
                </a:lnTo>
                <a:lnTo>
                  <a:pt x="43207" y="98299"/>
                </a:lnTo>
                <a:lnTo>
                  <a:pt x="49694" y="96965"/>
                </a:lnTo>
                <a:lnTo>
                  <a:pt x="56876" y="96076"/>
                </a:lnTo>
                <a:lnTo>
                  <a:pt x="70571" y="95088"/>
                </a:lnTo>
                <a:lnTo>
                  <a:pt x="79833" y="94649"/>
                </a:lnTo>
                <a:lnTo>
                  <a:pt x="87124" y="94453"/>
                </a:lnTo>
                <a:lnTo>
                  <a:pt x="95015" y="94328"/>
                </a:lnTo>
                <a:lnTo>
                  <a:pt x="95662" y="93365"/>
                </a:lnTo>
                <a:lnTo>
                  <a:pt x="96094" y="91771"/>
                </a:lnTo>
                <a:lnTo>
                  <a:pt x="96935" y="85882"/>
                </a:lnTo>
                <a:lnTo>
                  <a:pt x="88385" y="8572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066"/>
          <p:cNvSpPr/>
          <p:nvPr/>
        </p:nvSpPr>
        <p:spPr>
          <a:xfrm>
            <a:off x="2103265" y="3471862"/>
            <a:ext cx="201334" cy="317184"/>
          </a:xfrm>
          <a:custGeom>
            <a:avLst/>
            <a:gdLst/>
            <a:ahLst/>
            <a:cxnLst/>
            <a:rect l="0" t="0" r="0" b="0"/>
            <a:pathLst>
              <a:path w="201334" h="317184">
                <a:moveTo>
                  <a:pt x="94152" y="0"/>
                </a:moveTo>
                <a:lnTo>
                  <a:pt x="74839" y="19313"/>
                </a:lnTo>
                <a:lnTo>
                  <a:pt x="70799" y="22400"/>
                </a:lnTo>
                <a:lnTo>
                  <a:pt x="66201" y="25411"/>
                </a:lnTo>
                <a:lnTo>
                  <a:pt x="61230" y="28371"/>
                </a:lnTo>
                <a:lnTo>
                  <a:pt x="56964" y="31297"/>
                </a:lnTo>
                <a:lnTo>
                  <a:pt x="53168" y="34199"/>
                </a:lnTo>
                <a:lnTo>
                  <a:pt x="49684" y="37087"/>
                </a:lnTo>
                <a:lnTo>
                  <a:pt x="43552" y="43775"/>
                </a:lnTo>
                <a:lnTo>
                  <a:pt x="35653" y="52996"/>
                </a:lnTo>
                <a:lnTo>
                  <a:pt x="26578" y="63905"/>
                </a:lnTo>
                <a:lnTo>
                  <a:pt x="20528" y="72131"/>
                </a:lnTo>
                <a:lnTo>
                  <a:pt x="16494" y="78568"/>
                </a:lnTo>
                <a:lnTo>
                  <a:pt x="11060" y="88259"/>
                </a:lnTo>
                <a:lnTo>
                  <a:pt x="5470" y="95741"/>
                </a:lnTo>
                <a:lnTo>
                  <a:pt x="3598" y="100023"/>
                </a:lnTo>
                <a:lnTo>
                  <a:pt x="1518" y="109860"/>
                </a:lnTo>
                <a:lnTo>
                  <a:pt x="594" y="118042"/>
                </a:lnTo>
                <a:lnTo>
                  <a:pt x="183" y="125805"/>
                </a:lnTo>
                <a:lnTo>
                  <a:pt x="0" y="135606"/>
                </a:lnTo>
                <a:lnTo>
                  <a:pt x="904" y="139934"/>
                </a:lnTo>
                <a:lnTo>
                  <a:pt x="4449" y="147283"/>
                </a:lnTo>
                <a:lnTo>
                  <a:pt x="6727" y="152481"/>
                </a:lnTo>
                <a:lnTo>
                  <a:pt x="9199" y="158804"/>
                </a:lnTo>
                <a:lnTo>
                  <a:pt x="11799" y="165877"/>
                </a:lnTo>
                <a:lnTo>
                  <a:pt x="13533" y="172497"/>
                </a:lnTo>
                <a:lnTo>
                  <a:pt x="14688" y="178816"/>
                </a:lnTo>
                <a:lnTo>
                  <a:pt x="15458" y="184933"/>
                </a:lnTo>
                <a:lnTo>
                  <a:pt x="18855" y="194270"/>
                </a:lnTo>
                <a:lnTo>
                  <a:pt x="21094" y="198093"/>
                </a:lnTo>
                <a:lnTo>
                  <a:pt x="26397" y="203500"/>
                </a:lnTo>
                <a:lnTo>
                  <a:pt x="33741" y="209962"/>
                </a:lnTo>
                <a:lnTo>
                  <a:pt x="42448" y="217127"/>
                </a:lnTo>
                <a:lnTo>
                  <a:pt x="51111" y="222856"/>
                </a:lnTo>
                <a:lnTo>
                  <a:pt x="59743" y="227628"/>
                </a:lnTo>
                <a:lnTo>
                  <a:pt x="68355" y="231762"/>
                </a:lnTo>
                <a:lnTo>
                  <a:pt x="75049" y="235471"/>
                </a:lnTo>
                <a:lnTo>
                  <a:pt x="80464" y="238895"/>
                </a:lnTo>
                <a:lnTo>
                  <a:pt x="85027" y="242131"/>
                </a:lnTo>
                <a:lnTo>
                  <a:pt x="90926" y="245241"/>
                </a:lnTo>
                <a:lnTo>
                  <a:pt x="97716" y="248266"/>
                </a:lnTo>
                <a:lnTo>
                  <a:pt x="105101" y="251236"/>
                </a:lnTo>
                <a:lnTo>
                  <a:pt x="112881" y="252263"/>
                </a:lnTo>
                <a:lnTo>
                  <a:pt x="120925" y="251995"/>
                </a:lnTo>
                <a:lnTo>
                  <a:pt x="129146" y="250865"/>
                </a:lnTo>
                <a:lnTo>
                  <a:pt x="137484" y="249158"/>
                </a:lnTo>
                <a:lnTo>
                  <a:pt x="145900" y="247068"/>
                </a:lnTo>
                <a:lnTo>
                  <a:pt x="154368" y="244722"/>
                </a:lnTo>
                <a:lnTo>
                  <a:pt x="160966" y="243158"/>
                </a:lnTo>
                <a:lnTo>
                  <a:pt x="166317" y="242115"/>
                </a:lnTo>
                <a:lnTo>
                  <a:pt x="170837" y="241420"/>
                </a:lnTo>
                <a:lnTo>
                  <a:pt x="175755" y="238099"/>
                </a:lnTo>
                <a:lnTo>
                  <a:pt x="180939" y="233028"/>
                </a:lnTo>
                <a:lnTo>
                  <a:pt x="186300" y="226790"/>
                </a:lnTo>
                <a:lnTo>
                  <a:pt x="192257" y="217318"/>
                </a:lnTo>
                <a:lnTo>
                  <a:pt x="195856" y="208981"/>
                </a:lnTo>
                <a:lnTo>
                  <a:pt x="200631" y="198925"/>
                </a:lnTo>
                <a:lnTo>
                  <a:pt x="201333" y="193577"/>
                </a:lnTo>
                <a:lnTo>
                  <a:pt x="200849" y="188106"/>
                </a:lnTo>
                <a:lnTo>
                  <a:pt x="199573" y="182554"/>
                </a:lnTo>
                <a:lnTo>
                  <a:pt x="198156" y="173845"/>
                </a:lnTo>
                <a:lnTo>
                  <a:pt x="197778" y="170189"/>
                </a:lnTo>
                <a:lnTo>
                  <a:pt x="196574" y="166800"/>
                </a:lnTo>
                <a:lnTo>
                  <a:pt x="192695" y="160493"/>
                </a:lnTo>
                <a:lnTo>
                  <a:pt x="188423" y="157478"/>
                </a:lnTo>
                <a:lnTo>
                  <a:pt x="182716" y="154515"/>
                </a:lnTo>
                <a:lnTo>
                  <a:pt x="176055" y="151588"/>
                </a:lnTo>
                <a:lnTo>
                  <a:pt x="170661" y="148684"/>
                </a:lnTo>
                <a:lnTo>
                  <a:pt x="166113" y="145795"/>
                </a:lnTo>
                <a:lnTo>
                  <a:pt x="162129" y="142916"/>
                </a:lnTo>
                <a:lnTo>
                  <a:pt x="157567" y="141950"/>
                </a:lnTo>
                <a:lnTo>
                  <a:pt x="152621" y="142259"/>
                </a:lnTo>
                <a:lnTo>
                  <a:pt x="147419" y="143416"/>
                </a:lnTo>
                <a:lnTo>
                  <a:pt x="142046" y="144188"/>
                </a:lnTo>
                <a:lnTo>
                  <a:pt x="136559" y="144704"/>
                </a:lnTo>
                <a:lnTo>
                  <a:pt x="130996" y="145046"/>
                </a:lnTo>
                <a:lnTo>
                  <a:pt x="126334" y="146228"/>
                </a:lnTo>
                <a:lnTo>
                  <a:pt x="122274" y="147968"/>
                </a:lnTo>
                <a:lnTo>
                  <a:pt x="118615" y="150080"/>
                </a:lnTo>
                <a:lnTo>
                  <a:pt x="104390" y="157507"/>
                </a:lnTo>
                <a:lnTo>
                  <a:pt x="95262" y="162155"/>
                </a:lnTo>
                <a:lnTo>
                  <a:pt x="88225" y="167158"/>
                </a:lnTo>
                <a:lnTo>
                  <a:pt x="82580" y="172399"/>
                </a:lnTo>
                <a:lnTo>
                  <a:pt x="77865" y="177798"/>
                </a:lnTo>
                <a:lnTo>
                  <a:pt x="72816" y="183302"/>
                </a:lnTo>
                <a:lnTo>
                  <a:pt x="62127" y="194497"/>
                </a:lnTo>
                <a:lnTo>
                  <a:pt x="57562" y="200150"/>
                </a:lnTo>
                <a:lnTo>
                  <a:pt x="53566" y="205823"/>
                </a:lnTo>
                <a:lnTo>
                  <a:pt x="49950" y="211511"/>
                </a:lnTo>
                <a:lnTo>
                  <a:pt x="46586" y="217207"/>
                </a:lnTo>
                <a:lnTo>
                  <a:pt x="43392" y="222910"/>
                </a:lnTo>
                <a:lnTo>
                  <a:pt x="37302" y="234326"/>
                </a:lnTo>
                <a:lnTo>
                  <a:pt x="22754" y="262892"/>
                </a:lnTo>
                <a:lnTo>
                  <a:pt x="19883" y="269559"/>
                </a:lnTo>
                <a:lnTo>
                  <a:pt x="17017" y="276861"/>
                </a:lnTo>
                <a:lnTo>
                  <a:pt x="14154" y="284587"/>
                </a:lnTo>
                <a:lnTo>
                  <a:pt x="14150" y="290689"/>
                </a:lnTo>
                <a:lnTo>
                  <a:pt x="16052" y="295711"/>
                </a:lnTo>
                <a:lnTo>
                  <a:pt x="19225" y="300010"/>
                </a:lnTo>
                <a:lnTo>
                  <a:pt x="22293" y="302877"/>
                </a:lnTo>
                <a:lnTo>
                  <a:pt x="25291" y="304788"/>
                </a:lnTo>
                <a:lnTo>
                  <a:pt x="42717" y="31718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067"/>
          <p:cNvSpPr/>
          <p:nvPr/>
        </p:nvSpPr>
        <p:spPr>
          <a:xfrm>
            <a:off x="3406139" y="3214687"/>
            <a:ext cx="377191" cy="34291"/>
          </a:xfrm>
          <a:custGeom>
            <a:avLst/>
            <a:gdLst/>
            <a:ahLst/>
            <a:cxnLst/>
            <a:rect l="0" t="0" r="0" b="0"/>
            <a:pathLst>
              <a:path w="377191" h="34291">
                <a:moveTo>
                  <a:pt x="0" y="34290"/>
                </a:moveTo>
                <a:lnTo>
                  <a:pt x="31245" y="34290"/>
                </a:lnTo>
                <a:lnTo>
                  <a:pt x="37975" y="33338"/>
                </a:lnTo>
                <a:lnTo>
                  <a:pt x="45320" y="31750"/>
                </a:lnTo>
                <a:lnTo>
                  <a:pt x="53073" y="29739"/>
                </a:lnTo>
                <a:lnTo>
                  <a:pt x="61100" y="27446"/>
                </a:lnTo>
                <a:lnTo>
                  <a:pt x="77638" y="22359"/>
                </a:lnTo>
                <a:lnTo>
                  <a:pt x="87002" y="20621"/>
                </a:lnTo>
                <a:lnTo>
                  <a:pt x="97054" y="19462"/>
                </a:lnTo>
                <a:lnTo>
                  <a:pt x="107565" y="18690"/>
                </a:lnTo>
                <a:lnTo>
                  <a:pt x="139565" y="15292"/>
                </a:lnTo>
                <a:lnTo>
                  <a:pt x="239571" y="3566"/>
                </a:lnTo>
                <a:lnTo>
                  <a:pt x="254012" y="2377"/>
                </a:lnTo>
                <a:lnTo>
                  <a:pt x="276724" y="1057"/>
                </a:lnTo>
                <a:lnTo>
                  <a:pt x="293169" y="470"/>
                </a:lnTo>
                <a:lnTo>
                  <a:pt x="331983" y="93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068"/>
          <p:cNvSpPr/>
          <p:nvPr/>
        </p:nvSpPr>
        <p:spPr>
          <a:xfrm>
            <a:off x="3577589" y="3146107"/>
            <a:ext cx="68582" cy="188596"/>
          </a:xfrm>
          <a:custGeom>
            <a:avLst/>
            <a:gdLst/>
            <a:ahLst/>
            <a:cxnLst/>
            <a:rect l="0" t="0" r="0" b="0"/>
            <a:pathLst>
              <a:path w="68582" h="188596">
                <a:moveTo>
                  <a:pt x="0" y="0"/>
                </a:moveTo>
                <a:lnTo>
                  <a:pt x="4552" y="13653"/>
                </a:lnTo>
                <a:lnTo>
                  <a:pt x="5892" y="18627"/>
                </a:lnTo>
                <a:lnTo>
                  <a:pt x="6786" y="22895"/>
                </a:lnTo>
                <a:lnTo>
                  <a:pt x="7382" y="26694"/>
                </a:lnTo>
                <a:lnTo>
                  <a:pt x="7779" y="31131"/>
                </a:lnTo>
                <a:lnTo>
                  <a:pt x="8044" y="35994"/>
                </a:lnTo>
                <a:lnTo>
                  <a:pt x="8220" y="41141"/>
                </a:lnTo>
                <a:lnTo>
                  <a:pt x="9290" y="46477"/>
                </a:lnTo>
                <a:lnTo>
                  <a:pt x="10956" y="51940"/>
                </a:lnTo>
                <a:lnTo>
                  <a:pt x="13019" y="57487"/>
                </a:lnTo>
                <a:lnTo>
                  <a:pt x="15347" y="63089"/>
                </a:lnTo>
                <a:lnTo>
                  <a:pt x="17852" y="68730"/>
                </a:lnTo>
                <a:lnTo>
                  <a:pt x="20474" y="74395"/>
                </a:lnTo>
                <a:lnTo>
                  <a:pt x="24127" y="84839"/>
                </a:lnTo>
                <a:lnTo>
                  <a:pt x="33266" y="114224"/>
                </a:lnTo>
                <a:lnTo>
                  <a:pt x="37417" y="126632"/>
                </a:lnTo>
                <a:lnTo>
                  <a:pt x="41137" y="136809"/>
                </a:lnTo>
                <a:lnTo>
                  <a:pt x="44570" y="145499"/>
                </a:lnTo>
                <a:lnTo>
                  <a:pt x="47811" y="152244"/>
                </a:lnTo>
                <a:lnTo>
                  <a:pt x="50924" y="157694"/>
                </a:lnTo>
                <a:lnTo>
                  <a:pt x="53952" y="162279"/>
                </a:lnTo>
                <a:lnTo>
                  <a:pt x="56924" y="167241"/>
                </a:lnTo>
                <a:lnTo>
                  <a:pt x="59857" y="172454"/>
                </a:lnTo>
                <a:lnTo>
                  <a:pt x="68581" y="18859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069"/>
          <p:cNvSpPr/>
          <p:nvPr/>
        </p:nvSpPr>
        <p:spPr>
          <a:xfrm>
            <a:off x="3800475" y="3155187"/>
            <a:ext cx="248603" cy="170930"/>
          </a:xfrm>
          <a:custGeom>
            <a:avLst/>
            <a:gdLst/>
            <a:ahLst/>
            <a:cxnLst/>
            <a:rect l="0" t="0" r="0" b="0"/>
            <a:pathLst>
              <a:path w="248603" h="170930">
                <a:moveTo>
                  <a:pt x="0" y="42355"/>
                </a:moveTo>
                <a:lnTo>
                  <a:pt x="4550" y="33254"/>
                </a:lnTo>
                <a:lnTo>
                  <a:pt x="7796" y="29620"/>
                </a:lnTo>
                <a:lnTo>
                  <a:pt x="11865" y="26245"/>
                </a:lnTo>
                <a:lnTo>
                  <a:pt x="16482" y="23042"/>
                </a:lnTo>
                <a:lnTo>
                  <a:pt x="21465" y="19955"/>
                </a:lnTo>
                <a:lnTo>
                  <a:pt x="26693" y="16944"/>
                </a:lnTo>
                <a:lnTo>
                  <a:pt x="37581" y="11059"/>
                </a:lnTo>
                <a:lnTo>
                  <a:pt x="48770" y="5268"/>
                </a:lnTo>
                <a:lnTo>
                  <a:pt x="54421" y="3343"/>
                </a:lnTo>
                <a:lnTo>
                  <a:pt x="60093" y="2060"/>
                </a:lnTo>
                <a:lnTo>
                  <a:pt x="65779" y="1204"/>
                </a:lnTo>
                <a:lnTo>
                  <a:pt x="71475" y="633"/>
                </a:lnTo>
                <a:lnTo>
                  <a:pt x="77178" y="253"/>
                </a:lnTo>
                <a:lnTo>
                  <a:pt x="82884" y="0"/>
                </a:lnTo>
                <a:lnTo>
                  <a:pt x="90498" y="783"/>
                </a:lnTo>
                <a:lnTo>
                  <a:pt x="99385" y="2258"/>
                </a:lnTo>
                <a:lnTo>
                  <a:pt x="109119" y="4194"/>
                </a:lnTo>
                <a:lnTo>
                  <a:pt x="116561" y="6437"/>
                </a:lnTo>
                <a:lnTo>
                  <a:pt x="122475" y="8884"/>
                </a:lnTo>
                <a:lnTo>
                  <a:pt x="127369" y="11469"/>
                </a:lnTo>
                <a:lnTo>
                  <a:pt x="131585" y="14144"/>
                </a:lnTo>
                <a:lnTo>
                  <a:pt x="135349" y="16880"/>
                </a:lnTo>
                <a:lnTo>
                  <a:pt x="138810" y="19657"/>
                </a:lnTo>
                <a:lnTo>
                  <a:pt x="141117" y="22461"/>
                </a:lnTo>
                <a:lnTo>
                  <a:pt x="142656" y="25282"/>
                </a:lnTo>
                <a:lnTo>
                  <a:pt x="143681" y="28115"/>
                </a:lnTo>
                <a:lnTo>
                  <a:pt x="144365" y="31909"/>
                </a:lnTo>
                <a:lnTo>
                  <a:pt x="144821" y="36344"/>
                </a:lnTo>
                <a:lnTo>
                  <a:pt x="145124" y="41205"/>
                </a:lnTo>
                <a:lnTo>
                  <a:pt x="144374" y="46351"/>
                </a:lnTo>
                <a:lnTo>
                  <a:pt x="142922" y="51687"/>
                </a:lnTo>
                <a:lnTo>
                  <a:pt x="141001" y="57149"/>
                </a:lnTo>
                <a:lnTo>
                  <a:pt x="138768" y="62695"/>
                </a:lnTo>
                <a:lnTo>
                  <a:pt x="136327" y="68298"/>
                </a:lnTo>
                <a:lnTo>
                  <a:pt x="133747" y="73937"/>
                </a:lnTo>
                <a:lnTo>
                  <a:pt x="128217" y="83412"/>
                </a:lnTo>
                <a:lnTo>
                  <a:pt x="111913" y="109180"/>
                </a:lnTo>
                <a:lnTo>
                  <a:pt x="105088" y="119290"/>
                </a:lnTo>
                <a:lnTo>
                  <a:pt x="99586" y="126983"/>
                </a:lnTo>
                <a:lnTo>
                  <a:pt x="94966" y="133063"/>
                </a:lnTo>
                <a:lnTo>
                  <a:pt x="91885" y="138070"/>
                </a:lnTo>
                <a:lnTo>
                  <a:pt x="89832" y="142360"/>
                </a:lnTo>
                <a:lnTo>
                  <a:pt x="88462" y="146172"/>
                </a:lnTo>
                <a:lnTo>
                  <a:pt x="87550" y="149667"/>
                </a:lnTo>
                <a:lnTo>
                  <a:pt x="86941" y="152949"/>
                </a:lnTo>
                <a:lnTo>
                  <a:pt x="86536" y="156089"/>
                </a:lnTo>
                <a:lnTo>
                  <a:pt x="86266" y="159135"/>
                </a:lnTo>
                <a:lnTo>
                  <a:pt x="86085" y="162119"/>
                </a:lnTo>
                <a:lnTo>
                  <a:pt x="85965" y="165060"/>
                </a:lnTo>
                <a:lnTo>
                  <a:pt x="86837" y="167021"/>
                </a:lnTo>
                <a:lnTo>
                  <a:pt x="88372" y="168328"/>
                </a:lnTo>
                <a:lnTo>
                  <a:pt x="90347" y="169200"/>
                </a:lnTo>
                <a:lnTo>
                  <a:pt x="95081" y="170168"/>
                </a:lnTo>
                <a:lnTo>
                  <a:pt x="100360" y="170598"/>
                </a:lnTo>
                <a:lnTo>
                  <a:pt x="105882" y="170789"/>
                </a:lnTo>
                <a:lnTo>
                  <a:pt x="130266" y="170929"/>
                </a:lnTo>
                <a:lnTo>
                  <a:pt x="135422" y="169981"/>
                </a:lnTo>
                <a:lnTo>
                  <a:pt x="141716" y="168397"/>
                </a:lnTo>
                <a:lnTo>
                  <a:pt x="148770" y="166388"/>
                </a:lnTo>
                <a:lnTo>
                  <a:pt x="186002" y="154459"/>
                </a:lnTo>
                <a:lnTo>
                  <a:pt x="199249" y="151381"/>
                </a:lnTo>
                <a:lnTo>
                  <a:pt x="211890" y="149329"/>
                </a:lnTo>
                <a:lnTo>
                  <a:pt x="248602" y="14522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070"/>
          <p:cNvSpPr/>
          <p:nvPr/>
        </p:nvSpPr>
        <p:spPr>
          <a:xfrm>
            <a:off x="4357687" y="3223469"/>
            <a:ext cx="205741" cy="16937"/>
          </a:xfrm>
          <a:custGeom>
            <a:avLst/>
            <a:gdLst/>
            <a:ahLst/>
            <a:cxnLst/>
            <a:rect l="0" t="0" r="0" b="0"/>
            <a:pathLst>
              <a:path w="205741" h="16937">
                <a:moveTo>
                  <a:pt x="0" y="16936"/>
                </a:moveTo>
                <a:lnTo>
                  <a:pt x="18204" y="7834"/>
                </a:lnTo>
                <a:lnTo>
                  <a:pt x="25471" y="5153"/>
                </a:lnTo>
                <a:lnTo>
                  <a:pt x="32221" y="3366"/>
                </a:lnTo>
                <a:lnTo>
                  <a:pt x="38626" y="2174"/>
                </a:lnTo>
                <a:lnTo>
                  <a:pt x="46705" y="1379"/>
                </a:lnTo>
                <a:lnTo>
                  <a:pt x="55902" y="850"/>
                </a:lnTo>
                <a:lnTo>
                  <a:pt x="65843" y="497"/>
                </a:lnTo>
                <a:lnTo>
                  <a:pt x="125342" y="0"/>
                </a:lnTo>
                <a:lnTo>
                  <a:pt x="144522" y="883"/>
                </a:lnTo>
                <a:lnTo>
                  <a:pt x="161118" y="2424"/>
                </a:lnTo>
                <a:lnTo>
                  <a:pt x="205740" y="836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071"/>
          <p:cNvSpPr/>
          <p:nvPr/>
        </p:nvSpPr>
        <p:spPr>
          <a:xfrm>
            <a:off x="4412756" y="3137535"/>
            <a:ext cx="73520" cy="197168"/>
          </a:xfrm>
          <a:custGeom>
            <a:avLst/>
            <a:gdLst/>
            <a:ahLst/>
            <a:cxnLst/>
            <a:rect l="0" t="0" r="0" b="0"/>
            <a:pathLst>
              <a:path w="73520" h="197168">
                <a:moveTo>
                  <a:pt x="4939" y="0"/>
                </a:moveTo>
                <a:lnTo>
                  <a:pt x="388" y="13652"/>
                </a:lnTo>
                <a:lnTo>
                  <a:pt x="0" y="19579"/>
                </a:lnTo>
                <a:lnTo>
                  <a:pt x="693" y="25435"/>
                </a:lnTo>
                <a:lnTo>
                  <a:pt x="2109" y="31244"/>
                </a:lnTo>
                <a:lnTo>
                  <a:pt x="3052" y="37022"/>
                </a:lnTo>
                <a:lnTo>
                  <a:pt x="3681" y="42778"/>
                </a:lnTo>
                <a:lnTo>
                  <a:pt x="4100" y="48521"/>
                </a:lnTo>
                <a:lnTo>
                  <a:pt x="5332" y="54255"/>
                </a:lnTo>
                <a:lnTo>
                  <a:pt x="7106" y="59982"/>
                </a:lnTo>
                <a:lnTo>
                  <a:pt x="9241" y="65705"/>
                </a:lnTo>
                <a:lnTo>
                  <a:pt x="11617" y="71426"/>
                </a:lnTo>
                <a:lnTo>
                  <a:pt x="14153" y="77145"/>
                </a:lnTo>
                <a:lnTo>
                  <a:pt x="16797" y="82862"/>
                </a:lnTo>
                <a:lnTo>
                  <a:pt x="20464" y="92389"/>
                </a:lnTo>
                <a:lnTo>
                  <a:pt x="33774" y="129291"/>
                </a:lnTo>
                <a:lnTo>
                  <a:pt x="37498" y="138582"/>
                </a:lnTo>
                <a:lnTo>
                  <a:pt x="40932" y="146680"/>
                </a:lnTo>
                <a:lnTo>
                  <a:pt x="47288" y="160759"/>
                </a:lnTo>
                <a:lnTo>
                  <a:pt x="50317" y="167180"/>
                </a:lnTo>
                <a:lnTo>
                  <a:pt x="53288" y="172413"/>
                </a:lnTo>
                <a:lnTo>
                  <a:pt x="56222" y="176854"/>
                </a:lnTo>
                <a:lnTo>
                  <a:pt x="59130" y="180768"/>
                </a:lnTo>
                <a:lnTo>
                  <a:pt x="62021" y="184329"/>
                </a:lnTo>
                <a:lnTo>
                  <a:pt x="64901" y="187656"/>
                </a:lnTo>
                <a:lnTo>
                  <a:pt x="73519" y="19716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072"/>
          <p:cNvSpPr/>
          <p:nvPr/>
        </p:nvSpPr>
        <p:spPr>
          <a:xfrm>
            <a:off x="4614862" y="3122027"/>
            <a:ext cx="248604" cy="204103"/>
          </a:xfrm>
          <a:custGeom>
            <a:avLst/>
            <a:gdLst/>
            <a:ahLst/>
            <a:cxnLst/>
            <a:rect l="0" t="0" r="0" b="0"/>
            <a:pathLst>
              <a:path w="248604" h="204103">
                <a:moveTo>
                  <a:pt x="0" y="41225"/>
                </a:moveTo>
                <a:lnTo>
                  <a:pt x="4551" y="27573"/>
                </a:lnTo>
                <a:lnTo>
                  <a:pt x="6844" y="23551"/>
                </a:lnTo>
                <a:lnTo>
                  <a:pt x="9325" y="20870"/>
                </a:lnTo>
                <a:lnTo>
                  <a:pt x="15574" y="16938"/>
                </a:lnTo>
                <a:lnTo>
                  <a:pt x="19908" y="14556"/>
                </a:lnTo>
                <a:lnTo>
                  <a:pt x="24702" y="12016"/>
                </a:lnTo>
                <a:lnTo>
                  <a:pt x="31708" y="9370"/>
                </a:lnTo>
                <a:lnTo>
                  <a:pt x="40189" y="6653"/>
                </a:lnTo>
                <a:lnTo>
                  <a:pt x="49652" y="3890"/>
                </a:lnTo>
                <a:lnTo>
                  <a:pt x="57867" y="2047"/>
                </a:lnTo>
                <a:lnTo>
                  <a:pt x="65248" y="819"/>
                </a:lnTo>
                <a:lnTo>
                  <a:pt x="72074" y="0"/>
                </a:lnTo>
                <a:lnTo>
                  <a:pt x="81387" y="407"/>
                </a:lnTo>
                <a:lnTo>
                  <a:pt x="92358" y="1631"/>
                </a:lnTo>
                <a:lnTo>
                  <a:pt x="104434" y="3399"/>
                </a:lnTo>
                <a:lnTo>
                  <a:pt x="114390" y="4577"/>
                </a:lnTo>
                <a:lnTo>
                  <a:pt x="122933" y="5363"/>
                </a:lnTo>
                <a:lnTo>
                  <a:pt x="130533" y="5887"/>
                </a:lnTo>
                <a:lnTo>
                  <a:pt x="136552" y="7189"/>
                </a:lnTo>
                <a:lnTo>
                  <a:pt x="141517" y="9009"/>
                </a:lnTo>
                <a:lnTo>
                  <a:pt x="145779" y="11175"/>
                </a:lnTo>
                <a:lnTo>
                  <a:pt x="153056" y="16122"/>
                </a:lnTo>
                <a:lnTo>
                  <a:pt x="156330" y="18775"/>
                </a:lnTo>
                <a:lnTo>
                  <a:pt x="158512" y="21496"/>
                </a:lnTo>
                <a:lnTo>
                  <a:pt x="159967" y="24262"/>
                </a:lnTo>
                <a:lnTo>
                  <a:pt x="160937" y="27059"/>
                </a:lnTo>
                <a:lnTo>
                  <a:pt x="161584" y="30829"/>
                </a:lnTo>
                <a:lnTo>
                  <a:pt x="162015" y="35246"/>
                </a:lnTo>
                <a:lnTo>
                  <a:pt x="162302" y="40097"/>
                </a:lnTo>
                <a:lnTo>
                  <a:pt x="161542" y="44283"/>
                </a:lnTo>
                <a:lnTo>
                  <a:pt x="160082" y="48026"/>
                </a:lnTo>
                <a:lnTo>
                  <a:pt x="158156" y="51474"/>
                </a:lnTo>
                <a:lnTo>
                  <a:pt x="153477" y="60385"/>
                </a:lnTo>
                <a:lnTo>
                  <a:pt x="150895" y="65429"/>
                </a:lnTo>
                <a:lnTo>
                  <a:pt x="147269" y="70696"/>
                </a:lnTo>
                <a:lnTo>
                  <a:pt x="142947" y="76112"/>
                </a:lnTo>
                <a:lnTo>
                  <a:pt x="138161" y="81628"/>
                </a:lnTo>
                <a:lnTo>
                  <a:pt x="133065" y="87210"/>
                </a:lnTo>
                <a:lnTo>
                  <a:pt x="122322" y="98493"/>
                </a:lnTo>
                <a:lnTo>
                  <a:pt x="105564" y="115555"/>
                </a:lnTo>
                <a:lnTo>
                  <a:pt x="100856" y="121258"/>
                </a:lnTo>
                <a:lnTo>
                  <a:pt x="96765" y="126966"/>
                </a:lnTo>
                <a:lnTo>
                  <a:pt x="93085" y="132675"/>
                </a:lnTo>
                <a:lnTo>
                  <a:pt x="88727" y="137434"/>
                </a:lnTo>
                <a:lnTo>
                  <a:pt x="83916" y="141560"/>
                </a:lnTo>
                <a:lnTo>
                  <a:pt x="78804" y="145262"/>
                </a:lnTo>
                <a:lnTo>
                  <a:pt x="74444" y="149636"/>
                </a:lnTo>
                <a:lnTo>
                  <a:pt x="70584" y="154457"/>
                </a:lnTo>
                <a:lnTo>
                  <a:pt x="67058" y="159575"/>
                </a:lnTo>
                <a:lnTo>
                  <a:pt x="63756" y="164893"/>
                </a:lnTo>
                <a:lnTo>
                  <a:pt x="60601" y="170342"/>
                </a:lnTo>
                <a:lnTo>
                  <a:pt x="57546" y="175881"/>
                </a:lnTo>
                <a:lnTo>
                  <a:pt x="55509" y="180526"/>
                </a:lnTo>
                <a:lnTo>
                  <a:pt x="54151" y="184575"/>
                </a:lnTo>
                <a:lnTo>
                  <a:pt x="53246" y="188226"/>
                </a:lnTo>
                <a:lnTo>
                  <a:pt x="53595" y="190661"/>
                </a:lnTo>
                <a:lnTo>
                  <a:pt x="54780" y="192284"/>
                </a:lnTo>
                <a:lnTo>
                  <a:pt x="58637" y="195040"/>
                </a:lnTo>
                <a:lnTo>
                  <a:pt x="63526" y="199440"/>
                </a:lnTo>
                <a:lnTo>
                  <a:pt x="66163" y="200994"/>
                </a:lnTo>
                <a:lnTo>
                  <a:pt x="71633" y="202721"/>
                </a:lnTo>
                <a:lnTo>
                  <a:pt x="77239" y="203489"/>
                </a:lnTo>
                <a:lnTo>
                  <a:pt x="83858" y="203830"/>
                </a:lnTo>
                <a:lnTo>
                  <a:pt x="98296" y="204022"/>
                </a:lnTo>
                <a:lnTo>
                  <a:pt x="109092" y="204067"/>
                </a:lnTo>
                <a:lnTo>
                  <a:pt x="117496" y="203126"/>
                </a:lnTo>
                <a:lnTo>
                  <a:pt x="127860" y="201547"/>
                </a:lnTo>
                <a:lnTo>
                  <a:pt x="139533" y="199541"/>
                </a:lnTo>
                <a:lnTo>
                  <a:pt x="153029" y="198204"/>
                </a:lnTo>
                <a:lnTo>
                  <a:pt x="167742" y="197313"/>
                </a:lnTo>
                <a:lnTo>
                  <a:pt x="209665" y="195882"/>
                </a:lnTo>
                <a:lnTo>
                  <a:pt x="216929" y="196718"/>
                </a:lnTo>
                <a:lnTo>
                  <a:pt x="224629" y="198227"/>
                </a:lnTo>
                <a:lnTo>
                  <a:pt x="248603" y="20410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073"/>
          <p:cNvSpPr/>
          <p:nvPr/>
        </p:nvSpPr>
        <p:spPr>
          <a:xfrm>
            <a:off x="3363277" y="3523297"/>
            <a:ext cx="197169" cy="257176"/>
          </a:xfrm>
          <a:custGeom>
            <a:avLst/>
            <a:gdLst/>
            <a:ahLst/>
            <a:cxnLst/>
            <a:rect l="0" t="0" r="0" b="0"/>
            <a:pathLst>
              <a:path w="197169" h="257176">
                <a:moveTo>
                  <a:pt x="0" y="0"/>
                </a:moveTo>
                <a:lnTo>
                  <a:pt x="0" y="4551"/>
                </a:lnTo>
                <a:lnTo>
                  <a:pt x="2540" y="11865"/>
                </a:lnTo>
                <a:lnTo>
                  <a:pt x="4551" y="16483"/>
                </a:lnTo>
                <a:lnTo>
                  <a:pt x="6785" y="24153"/>
                </a:lnTo>
                <a:lnTo>
                  <a:pt x="7381" y="27532"/>
                </a:lnTo>
                <a:lnTo>
                  <a:pt x="9683" y="30738"/>
                </a:lnTo>
                <a:lnTo>
                  <a:pt x="13123" y="33826"/>
                </a:lnTo>
                <a:lnTo>
                  <a:pt x="17321" y="36839"/>
                </a:lnTo>
                <a:lnTo>
                  <a:pt x="22977" y="42657"/>
                </a:lnTo>
                <a:lnTo>
                  <a:pt x="29606" y="50345"/>
                </a:lnTo>
                <a:lnTo>
                  <a:pt x="36882" y="59281"/>
                </a:lnTo>
                <a:lnTo>
                  <a:pt x="42686" y="67143"/>
                </a:lnTo>
                <a:lnTo>
                  <a:pt x="47507" y="74290"/>
                </a:lnTo>
                <a:lnTo>
                  <a:pt x="51674" y="80959"/>
                </a:lnTo>
                <a:lnTo>
                  <a:pt x="56357" y="87310"/>
                </a:lnTo>
                <a:lnTo>
                  <a:pt x="61384" y="93450"/>
                </a:lnTo>
                <a:lnTo>
                  <a:pt x="66640" y="99447"/>
                </a:lnTo>
                <a:lnTo>
                  <a:pt x="73002" y="107255"/>
                </a:lnTo>
                <a:lnTo>
                  <a:pt x="87690" y="126092"/>
                </a:lnTo>
                <a:lnTo>
                  <a:pt x="93703" y="134544"/>
                </a:lnTo>
                <a:lnTo>
                  <a:pt x="98664" y="142083"/>
                </a:lnTo>
                <a:lnTo>
                  <a:pt x="102923" y="149015"/>
                </a:lnTo>
                <a:lnTo>
                  <a:pt x="107668" y="155541"/>
                </a:lnTo>
                <a:lnTo>
                  <a:pt x="112736" y="161796"/>
                </a:lnTo>
                <a:lnTo>
                  <a:pt x="122495" y="172875"/>
                </a:lnTo>
                <a:lnTo>
                  <a:pt x="130007" y="180973"/>
                </a:lnTo>
                <a:lnTo>
                  <a:pt x="133344" y="185419"/>
                </a:lnTo>
                <a:lnTo>
                  <a:pt x="136521" y="190288"/>
                </a:lnTo>
                <a:lnTo>
                  <a:pt x="139591" y="195438"/>
                </a:lnTo>
                <a:lnTo>
                  <a:pt x="142591" y="200777"/>
                </a:lnTo>
                <a:lnTo>
                  <a:pt x="148464" y="211790"/>
                </a:lnTo>
                <a:lnTo>
                  <a:pt x="152316" y="217393"/>
                </a:lnTo>
                <a:lnTo>
                  <a:pt x="156789" y="223034"/>
                </a:lnTo>
                <a:lnTo>
                  <a:pt x="161676" y="228699"/>
                </a:lnTo>
                <a:lnTo>
                  <a:pt x="169646" y="237534"/>
                </a:lnTo>
                <a:lnTo>
                  <a:pt x="176363" y="244636"/>
                </a:lnTo>
                <a:lnTo>
                  <a:pt x="182524" y="250967"/>
                </a:lnTo>
                <a:lnTo>
                  <a:pt x="185500" y="253036"/>
                </a:lnTo>
                <a:lnTo>
                  <a:pt x="188437" y="254416"/>
                </a:lnTo>
                <a:lnTo>
                  <a:pt x="197168" y="2571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074"/>
          <p:cNvSpPr/>
          <p:nvPr/>
        </p:nvSpPr>
        <p:spPr>
          <a:xfrm>
            <a:off x="3354704" y="3497579"/>
            <a:ext cx="308611" cy="257176"/>
          </a:xfrm>
          <a:custGeom>
            <a:avLst/>
            <a:gdLst/>
            <a:ahLst/>
            <a:cxnLst/>
            <a:rect l="0" t="0" r="0" b="0"/>
            <a:pathLst>
              <a:path w="308611" h="257176">
                <a:moveTo>
                  <a:pt x="308610" y="0"/>
                </a:moveTo>
                <a:lnTo>
                  <a:pt x="299509" y="9102"/>
                </a:lnTo>
                <a:lnTo>
                  <a:pt x="289960" y="16111"/>
                </a:lnTo>
                <a:lnTo>
                  <a:pt x="284747" y="19313"/>
                </a:lnTo>
                <a:lnTo>
                  <a:pt x="279366" y="23353"/>
                </a:lnTo>
                <a:lnTo>
                  <a:pt x="273875" y="27951"/>
                </a:lnTo>
                <a:lnTo>
                  <a:pt x="268308" y="32922"/>
                </a:lnTo>
                <a:lnTo>
                  <a:pt x="257044" y="43525"/>
                </a:lnTo>
                <a:lnTo>
                  <a:pt x="251372" y="49019"/>
                </a:lnTo>
                <a:lnTo>
                  <a:pt x="244734" y="54587"/>
                </a:lnTo>
                <a:lnTo>
                  <a:pt x="237451" y="60204"/>
                </a:lnTo>
                <a:lnTo>
                  <a:pt x="229739" y="65854"/>
                </a:lnTo>
                <a:lnTo>
                  <a:pt x="222692" y="71525"/>
                </a:lnTo>
                <a:lnTo>
                  <a:pt x="216089" y="77211"/>
                </a:lnTo>
                <a:lnTo>
                  <a:pt x="209782" y="82907"/>
                </a:lnTo>
                <a:lnTo>
                  <a:pt x="195154" y="96855"/>
                </a:lnTo>
                <a:lnTo>
                  <a:pt x="167031" y="124542"/>
                </a:lnTo>
                <a:lnTo>
                  <a:pt x="156122" y="133511"/>
                </a:lnTo>
                <a:lnTo>
                  <a:pt x="142181" y="144252"/>
                </a:lnTo>
                <a:lnTo>
                  <a:pt x="90705" y="182124"/>
                </a:lnTo>
                <a:lnTo>
                  <a:pt x="27231" y="228486"/>
                </a:lnTo>
                <a:lnTo>
                  <a:pt x="18154" y="236145"/>
                </a:lnTo>
                <a:lnTo>
                  <a:pt x="12103" y="242202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075"/>
          <p:cNvSpPr/>
          <p:nvPr/>
        </p:nvSpPr>
        <p:spPr>
          <a:xfrm>
            <a:off x="3693826" y="3489007"/>
            <a:ext cx="355252" cy="222886"/>
          </a:xfrm>
          <a:custGeom>
            <a:avLst/>
            <a:gdLst/>
            <a:ahLst/>
            <a:cxnLst/>
            <a:rect l="0" t="0" r="0" b="0"/>
            <a:pathLst>
              <a:path w="355252" h="222886">
                <a:moveTo>
                  <a:pt x="278099" y="0"/>
                </a:moveTo>
                <a:lnTo>
                  <a:pt x="268997" y="4551"/>
                </a:lnTo>
                <a:lnTo>
                  <a:pt x="261988" y="6785"/>
                </a:lnTo>
                <a:lnTo>
                  <a:pt x="258786" y="7381"/>
                </a:lnTo>
                <a:lnTo>
                  <a:pt x="250148" y="13123"/>
                </a:lnTo>
                <a:lnTo>
                  <a:pt x="245177" y="17321"/>
                </a:lnTo>
                <a:lnTo>
                  <a:pt x="239006" y="21072"/>
                </a:lnTo>
                <a:lnTo>
                  <a:pt x="232034" y="24526"/>
                </a:lnTo>
                <a:lnTo>
                  <a:pt x="224529" y="27781"/>
                </a:lnTo>
                <a:lnTo>
                  <a:pt x="217620" y="31855"/>
                </a:lnTo>
                <a:lnTo>
                  <a:pt x="211110" y="36477"/>
                </a:lnTo>
                <a:lnTo>
                  <a:pt x="204864" y="41463"/>
                </a:lnTo>
                <a:lnTo>
                  <a:pt x="197843" y="45740"/>
                </a:lnTo>
                <a:lnTo>
                  <a:pt x="190305" y="49543"/>
                </a:lnTo>
                <a:lnTo>
                  <a:pt x="182422" y="53031"/>
                </a:lnTo>
                <a:lnTo>
                  <a:pt x="175262" y="57262"/>
                </a:lnTo>
                <a:lnTo>
                  <a:pt x="168583" y="61987"/>
                </a:lnTo>
                <a:lnTo>
                  <a:pt x="162226" y="67042"/>
                </a:lnTo>
                <a:lnTo>
                  <a:pt x="155130" y="71365"/>
                </a:lnTo>
                <a:lnTo>
                  <a:pt x="147542" y="75199"/>
                </a:lnTo>
                <a:lnTo>
                  <a:pt x="139626" y="78708"/>
                </a:lnTo>
                <a:lnTo>
                  <a:pt x="129586" y="83905"/>
                </a:lnTo>
                <a:lnTo>
                  <a:pt x="79177" y="111803"/>
                </a:lnTo>
                <a:lnTo>
                  <a:pt x="53138" y="125237"/>
                </a:lnTo>
                <a:lnTo>
                  <a:pt x="41274" y="131226"/>
                </a:lnTo>
                <a:lnTo>
                  <a:pt x="32191" y="134523"/>
                </a:lnTo>
                <a:lnTo>
                  <a:pt x="28435" y="135402"/>
                </a:lnTo>
                <a:lnTo>
                  <a:pt x="21722" y="138919"/>
                </a:lnTo>
                <a:lnTo>
                  <a:pt x="18598" y="141190"/>
                </a:lnTo>
                <a:lnTo>
                  <a:pt x="12588" y="143714"/>
                </a:lnTo>
                <a:lnTo>
                  <a:pt x="3849" y="145135"/>
                </a:lnTo>
                <a:lnTo>
                  <a:pt x="968" y="145334"/>
                </a:lnTo>
                <a:lnTo>
                  <a:pt x="0" y="146419"/>
                </a:lnTo>
                <a:lnTo>
                  <a:pt x="307" y="148095"/>
                </a:lnTo>
                <a:lnTo>
                  <a:pt x="3092" y="153079"/>
                </a:lnTo>
                <a:lnTo>
                  <a:pt x="4274" y="153487"/>
                </a:lnTo>
                <a:lnTo>
                  <a:pt x="14297" y="155015"/>
                </a:lnTo>
                <a:lnTo>
                  <a:pt x="33853" y="158748"/>
                </a:lnTo>
                <a:lnTo>
                  <a:pt x="44784" y="160125"/>
                </a:lnTo>
                <a:lnTo>
                  <a:pt x="55880" y="161042"/>
                </a:lnTo>
                <a:lnTo>
                  <a:pt x="67088" y="161654"/>
                </a:lnTo>
                <a:lnTo>
                  <a:pt x="102401" y="164874"/>
                </a:lnTo>
                <a:lnTo>
                  <a:pt x="123819" y="167066"/>
                </a:lnTo>
                <a:lnTo>
                  <a:pt x="140956" y="168527"/>
                </a:lnTo>
                <a:lnTo>
                  <a:pt x="155238" y="169502"/>
                </a:lnTo>
                <a:lnTo>
                  <a:pt x="167616" y="170151"/>
                </a:lnTo>
                <a:lnTo>
                  <a:pt x="180631" y="171537"/>
                </a:lnTo>
                <a:lnTo>
                  <a:pt x="194070" y="173413"/>
                </a:lnTo>
                <a:lnTo>
                  <a:pt x="207792" y="175616"/>
                </a:lnTo>
                <a:lnTo>
                  <a:pt x="219798" y="178037"/>
                </a:lnTo>
                <a:lnTo>
                  <a:pt x="230659" y="180604"/>
                </a:lnTo>
                <a:lnTo>
                  <a:pt x="240757" y="183268"/>
                </a:lnTo>
                <a:lnTo>
                  <a:pt x="249394" y="185044"/>
                </a:lnTo>
                <a:lnTo>
                  <a:pt x="257057" y="186227"/>
                </a:lnTo>
                <a:lnTo>
                  <a:pt x="264071" y="187017"/>
                </a:lnTo>
                <a:lnTo>
                  <a:pt x="270652" y="188495"/>
                </a:lnTo>
                <a:lnTo>
                  <a:pt x="276944" y="190434"/>
                </a:lnTo>
                <a:lnTo>
                  <a:pt x="289968" y="195127"/>
                </a:lnTo>
                <a:lnTo>
                  <a:pt x="305281" y="200388"/>
                </a:lnTo>
                <a:lnTo>
                  <a:pt x="311460" y="202172"/>
                </a:lnTo>
                <a:lnTo>
                  <a:pt x="320866" y="204154"/>
                </a:lnTo>
                <a:lnTo>
                  <a:pt x="328221" y="207575"/>
                </a:lnTo>
                <a:lnTo>
                  <a:pt x="331517" y="209821"/>
                </a:lnTo>
                <a:lnTo>
                  <a:pt x="337717" y="212317"/>
                </a:lnTo>
                <a:lnTo>
                  <a:pt x="340704" y="212982"/>
                </a:lnTo>
                <a:lnTo>
                  <a:pt x="346563" y="216261"/>
                </a:lnTo>
                <a:lnTo>
                  <a:pt x="355251" y="22288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076"/>
          <p:cNvSpPr/>
          <p:nvPr/>
        </p:nvSpPr>
        <p:spPr>
          <a:xfrm>
            <a:off x="4126229" y="3600450"/>
            <a:ext cx="180024" cy="8573"/>
          </a:xfrm>
          <a:custGeom>
            <a:avLst/>
            <a:gdLst/>
            <a:ahLst/>
            <a:cxnLst/>
            <a:rect l="0" t="0" r="0" b="0"/>
            <a:pathLst>
              <a:path w="180024" h="8573">
                <a:moveTo>
                  <a:pt x="0" y="0"/>
                </a:moveTo>
                <a:lnTo>
                  <a:pt x="18204" y="4550"/>
                </a:lnTo>
                <a:lnTo>
                  <a:pt x="27376" y="4938"/>
                </a:lnTo>
                <a:lnTo>
                  <a:pt x="37301" y="4245"/>
                </a:lnTo>
                <a:lnTo>
                  <a:pt x="47727" y="2830"/>
                </a:lnTo>
                <a:lnTo>
                  <a:pt x="56583" y="1886"/>
                </a:lnTo>
                <a:lnTo>
                  <a:pt x="64393" y="1258"/>
                </a:lnTo>
                <a:lnTo>
                  <a:pt x="71503" y="838"/>
                </a:lnTo>
                <a:lnTo>
                  <a:pt x="97184" y="372"/>
                </a:lnTo>
                <a:lnTo>
                  <a:pt x="113368" y="248"/>
                </a:lnTo>
                <a:lnTo>
                  <a:pt x="127014" y="1118"/>
                </a:lnTo>
                <a:lnTo>
                  <a:pt x="138968" y="2650"/>
                </a:lnTo>
                <a:lnTo>
                  <a:pt x="180023" y="857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077"/>
          <p:cNvSpPr/>
          <p:nvPr/>
        </p:nvSpPr>
        <p:spPr>
          <a:xfrm>
            <a:off x="4400550" y="3489007"/>
            <a:ext cx="51435" cy="257176"/>
          </a:xfrm>
          <a:custGeom>
            <a:avLst/>
            <a:gdLst/>
            <a:ahLst/>
            <a:cxnLst/>
            <a:rect l="0" t="0" r="0" b="0"/>
            <a:pathLst>
              <a:path w="51435" h="257176">
                <a:moveTo>
                  <a:pt x="0" y="0"/>
                </a:moveTo>
                <a:lnTo>
                  <a:pt x="0" y="82145"/>
                </a:lnTo>
                <a:lnTo>
                  <a:pt x="952" y="90958"/>
                </a:lnTo>
                <a:lnTo>
                  <a:pt x="2540" y="101597"/>
                </a:lnTo>
                <a:lnTo>
                  <a:pt x="4550" y="113451"/>
                </a:lnTo>
                <a:lnTo>
                  <a:pt x="5891" y="123259"/>
                </a:lnTo>
                <a:lnTo>
                  <a:pt x="6785" y="131703"/>
                </a:lnTo>
                <a:lnTo>
                  <a:pt x="7380" y="139237"/>
                </a:lnTo>
                <a:lnTo>
                  <a:pt x="8730" y="146164"/>
                </a:lnTo>
                <a:lnTo>
                  <a:pt x="10583" y="152688"/>
                </a:lnTo>
                <a:lnTo>
                  <a:pt x="12770" y="158942"/>
                </a:lnTo>
                <a:lnTo>
                  <a:pt x="14228" y="165016"/>
                </a:lnTo>
                <a:lnTo>
                  <a:pt x="15200" y="170971"/>
                </a:lnTo>
                <a:lnTo>
                  <a:pt x="15849" y="176846"/>
                </a:lnTo>
                <a:lnTo>
                  <a:pt x="17233" y="182667"/>
                </a:lnTo>
                <a:lnTo>
                  <a:pt x="19109" y="188453"/>
                </a:lnTo>
                <a:lnTo>
                  <a:pt x="21311" y="194215"/>
                </a:lnTo>
                <a:lnTo>
                  <a:pt x="23733" y="199010"/>
                </a:lnTo>
                <a:lnTo>
                  <a:pt x="26299" y="203158"/>
                </a:lnTo>
                <a:lnTo>
                  <a:pt x="28962" y="206876"/>
                </a:lnTo>
                <a:lnTo>
                  <a:pt x="30738" y="210307"/>
                </a:lnTo>
                <a:lnTo>
                  <a:pt x="31922" y="213548"/>
                </a:lnTo>
                <a:lnTo>
                  <a:pt x="32711" y="216660"/>
                </a:lnTo>
                <a:lnTo>
                  <a:pt x="34190" y="221592"/>
                </a:lnTo>
                <a:lnTo>
                  <a:pt x="38373" y="234693"/>
                </a:lnTo>
                <a:lnTo>
                  <a:pt x="39869" y="240282"/>
                </a:lnTo>
                <a:lnTo>
                  <a:pt x="40867" y="244961"/>
                </a:lnTo>
                <a:lnTo>
                  <a:pt x="41532" y="249032"/>
                </a:lnTo>
                <a:lnTo>
                  <a:pt x="42928" y="251746"/>
                </a:lnTo>
                <a:lnTo>
                  <a:pt x="44811" y="253556"/>
                </a:lnTo>
                <a:lnTo>
                  <a:pt x="51434" y="2571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078"/>
          <p:cNvSpPr/>
          <p:nvPr/>
        </p:nvSpPr>
        <p:spPr>
          <a:xfrm>
            <a:off x="4486275" y="3497698"/>
            <a:ext cx="300038" cy="221071"/>
          </a:xfrm>
          <a:custGeom>
            <a:avLst/>
            <a:gdLst/>
            <a:ahLst/>
            <a:cxnLst/>
            <a:rect l="0" t="0" r="0" b="0"/>
            <a:pathLst>
              <a:path w="300038" h="221071">
                <a:moveTo>
                  <a:pt x="0" y="42744"/>
                </a:moveTo>
                <a:lnTo>
                  <a:pt x="9102" y="33643"/>
                </a:lnTo>
                <a:lnTo>
                  <a:pt x="11783" y="30009"/>
                </a:lnTo>
                <a:lnTo>
                  <a:pt x="14761" y="23432"/>
                </a:lnTo>
                <a:lnTo>
                  <a:pt x="17461" y="20344"/>
                </a:lnTo>
                <a:lnTo>
                  <a:pt x="25540" y="14374"/>
                </a:lnTo>
                <a:lnTo>
                  <a:pt x="32941" y="11085"/>
                </a:lnTo>
                <a:lnTo>
                  <a:pt x="36248" y="10208"/>
                </a:lnTo>
                <a:lnTo>
                  <a:pt x="42462" y="6694"/>
                </a:lnTo>
                <a:lnTo>
                  <a:pt x="45453" y="4423"/>
                </a:lnTo>
                <a:lnTo>
                  <a:pt x="49352" y="2909"/>
                </a:lnTo>
                <a:lnTo>
                  <a:pt x="53856" y="1900"/>
                </a:lnTo>
                <a:lnTo>
                  <a:pt x="58764" y="1227"/>
                </a:lnTo>
                <a:lnTo>
                  <a:pt x="63941" y="779"/>
                </a:lnTo>
                <a:lnTo>
                  <a:pt x="69297" y="479"/>
                </a:lnTo>
                <a:lnTo>
                  <a:pt x="74773" y="280"/>
                </a:lnTo>
                <a:lnTo>
                  <a:pt x="96132" y="0"/>
                </a:lnTo>
                <a:lnTo>
                  <a:pt x="103140" y="913"/>
                </a:lnTo>
                <a:lnTo>
                  <a:pt x="109718" y="2474"/>
                </a:lnTo>
                <a:lnTo>
                  <a:pt x="124860" y="7273"/>
                </a:lnTo>
                <a:lnTo>
                  <a:pt x="129471" y="10469"/>
                </a:lnTo>
                <a:lnTo>
                  <a:pt x="132033" y="12655"/>
                </a:lnTo>
                <a:lnTo>
                  <a:pt x="134694" y="16970"/>
                </a:lnTo>
                <a:lnTo>
                  <a:pt x="137422" y="22704"/>
                </a:lnTo>
                <a:lnTo>
                  <a:pt x="140192" y="29384"/>
                </a:lnTo>
                <a:lnTo>
                  <a:pt x="142039" y="35742"/>
                </a:lnTo>
                <a:lnTo>
                  <a:pt x="143270" y="41886"/>
                </a:lnTo>
                <a:lnTo>
                  <a:pt x="144091" y="47887"/>
                </a:lnTo>
                <a:lnTo>
                  <a:pt x="143685" y="52840"/>
                </a:lnTo>
                <a:lnTo>
                  <a:pt x="142463" y="57095"/>
                </a:lnTo>
                <a:lnTo>
                  <a:pt x="138564" y="65315"/>
                </a:lnTo>
                <a:lnTo>
                  <a:pt x="108568" y="125641"/>
                </a:lnTo>
                <a:lnTo>
                  <a:pt x="104764" y="131347"/>
                </a:lnTo>
                <a:lnTo>
                  <a:pt x="100322" y="137055"/>
                </a:lnTo>
                <a:lnTo>
                  <a:pt x="95456" y="142765"/>
                </a:lnTo>
                <a:lnTo>
                  <a:pt x="92212" y="147525"/>
                </a:lnTo>
                <a:lnTo>
                  <a:pt x="90050" y="151650"/>
                </a:lnTo>
                <a:lnTo>
                  <a:pt x="88608" y="155353"/>
                </a:lnTo>
                <a:lnTo>
                  <a:pt x="86695" y="159727"/>
                </a:lnTo>
                <a:lnTo>
                  <a:pt x="82028" y="169666"/>
                </a:lnTo>
                <a:lnTo>
                  <a:pt x="78498" y="174031"/>
                </a:lnTo>
                <a:lnTo>
                  <a:pt x="74239" y="177894"/>
                </a:lnTo>
                <a:lnTo>
                  <a:pt x="69495" y="181422"/>
                </a:lnTo>
                <a:lnTo>
                  <a:pt x="66332" y="184726"/>
                </a:lnTo>
                <a:lnTo>
                  <a:pt x="64224" y="187881"/>
                </a:lnTo>
                <a:lnTo>
                  <a:pt x="61881" y="193927"/>
                </a:lnTo>
                <a:lnTo>
                  <a:pt x="60840" y="199789"/>
                </a:lnTo>
                <a:lnTo>
                  <a:pt x="60378" y="205569"/>
                </a:lnTo>
                <a:lnTo>
                  <a:pt x="60254" y="208444"/>
                </a:lnTo>
                <a:lnTo>
                  <a:pt x="61124" y="211313"/>
                </a:lnTo>
                <a:lnTo>
                  <a:pt x="64631" y="217041"/>
                </a:lnTo>
                <a:lnTo>
                  <a:pt x="66899" y="218950"/>
                </a:lnTo>
                <a:lnTo>
                  <a:pt x="69365" y="220222"/>
                </a:lnTo>
                <a:lnTo>
                  <a:pt x="71961" y="221070"/>
                </a:lnTo>
                <a:lnTo>
                  <a:pt x="75596" y="220683"/>
                </a:lnTo>
                <a:lnTo>
                  <a:pt x="88862" y="216540"/>
                </a:lnTo>
                <a:lnTo>
                  <a:pt x="96009" y="215237"/>
                </a:lnTo>
                <a:lnTo>
                  <a:pt x="104900" y="212118"/>
                </a:lnTo>
                <a:lnTo>
                  <a:pt x="109939" y="209952"/>
                </a:lnTo>
                <a:lnTo>
                  <a:pt x="118060" y="207556"/>
                </a:lnTo>
                <a:lnTo>
                  <a:pt x="128236" y="205006"/>
                </a:lnTo>
                <a:lnTo>
                  <a:pt x="139784" y="202354"/>
                </a:lnTo>
                <a:lnTo>
                  <a:pt x="150338" y="199633"/>
                </a:lnTo>
                <a:lnTo>
                  <a:pt x="160233" y="196867"/>
                </a:lnTo>
                <a:lnTo>
                  <a:pt x="169687" y="194070"/>
                </a:lnTo>
                <a:lnTo>
                  <a:pt x="179800" y="190300"/>
                </a:lnTo>
                <a:lnTo>
                  <a:pt x="190351" y="185883"/>
                </a:lnTo>
                <a:lnTo>
                  <a:pt x="210330" y="176846"/>
                </a:lnTo>
                <a:lnTo>
                  <a:pt x="232288" y="166404"/>
                </a:lnTo>
                <a:lnTo>
                  <a:pt x="244843" y="160251"/>
                </a:lnTo>
                <a:lnTo>
                  <a:pt x="250859" y="158230"/>
                </a:lnTo>
                <a:lnTo>
                  <a:pt x="256774" y="156882"/>
                </a:lnTo>
                <a:lnTo>
                  <a:pt x="262623" y="155984"/>
                </a:lnTo>
                <a:lnTo>
                  <a:pt x="269379" y="155385"/>
                </a:lnTo>
                <a:lnTo>
                  <a:pt x="276741" y="154985"/>
                </a:lnTo>
                <a:lnTo>
                  <a:pt x="300037" y="15418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079"/>
          <p:cNvSpPr/>
          <p:nvPr/>
        </p:nvSpPr>
        <p:spPr>
          <a:xfrm>
            <a:off x="1545907" y="3591877"/>
            <a:ext cx="354850" cy="222886"/>
          </a:xfrm>
          <a:custGeom>
            <a:avLst/>
            <a:gdLst/>
            <a:ahLst/>
            <a:cxnLst/>
            <a:rect l="0" t="0" r="0" b="0"/>
            <a:pathLst>
              <a:path w="354850" h="222886">
                <a:moveTo>
                  <a:pt x="0" y="0"/>
                </a:moveTo>
                <a:lnTo>
                  <a:pt x="13652" y="4551"/>
                </a:lnTo>
                <a:lnTo>
                  <a:pt x="22895" y="6785"/>
                </a:lnTo>
                <a:lnTo>
                  <a:pt x="33454" y="8043"/>
                </a:lnTo>
                <a:lnTo>
                  <a:pt x="36590" y="8220"/>
                </a:lnTo>
                <a:lnTo>
                  <a:pt x="57855" y="10956"/>
                </a:lnTo>
                <a:lnTo>
                  <a:pt x="72860" y="13019"/>
                </a:lnTo>
                <a:lnTo>
                  <a:pt x="84768" y="14394"/>
                </a:lnTo>
                <a:lnTo>
                  <a:pt x="94612" y="15311"/>
                </a:lnTo>
                <a:lnTo>
                  <a:pt x="103080" y="15922"/>
                </a:lnTo>
                <a:lnTo>
                  <a:pt x="110630" y="16330"/>
                </a:lnTo>
                <a:lnTo>
                  <a:pt x="124099" y="16783"/>
                </a:lnTo>
                <a:lnTo>
                  <a:pt x="136072" y="17856"/>
                </a:lnTo>
                <a:lnTo>
                  <a:pt x="169697" y="21589"/>
                </a:lnTo>
                <a:lnTo>
                  <a:pt x="184568" y="22013"/>
                </a:lnTo>
                <a:lnTo>
                  <a:pt x="197341" y="21343"/>
                </a:lnTo>
                <a:lnTo>
                  <a:pt x="208713" y="19943"/>
                </a:lnTo>
                <a:lnTo>
                  <a:pt x="222010" y="19011"/>
                </a:lnTo>
                <a:lnTo>
                  <a:pt x="236589" y="18389"/>
                </a:lnTo>
                <a:lnTo>
                  <a:pt x="282848" y="17391"/>
                </a:lnTo>
                <a:lnTo>
                  <a:pt x="343561" y="17151"/>
                </a:lnTo>
                <a:lnTo>
                  <a:pt x="347151" y="18102"/>
                </a:lnTo>
                <a:lnTo>
                  <a:pt x="353679" y="21698"/>
                </a:lnTo>
                <a:lnTo>
                  <a:pt x="354849" y="23038"/>
                </a:lnTo>
                <a:lnTo>
                  <a:pt x="354676" y="23931"/>
                </a:lnTo>
                <a:lnTo>
                  <a:pt x="353608" y="24527"/>
                </a:lnTo>
                <a:lnTo>
                  <a:pt x="347554" y="29915"/>
                </a:lnTo>
                <a:lnTo>
                  <a:pt x="339335" y="36136"/>
                </a:lnTo>
                <a:lnTo>
                  <a:pt x="312423" y="55748"/>
                </a:lnTo>
                <a:lnTo>
                  <a:pt x="300675" y="63835"/>
                </a:lnTo>
                <a:lnTo>
                  <a:pt x="290937" y="70180"/>
                </a:lnTo>
                <a:lnTo>
                  <a:pt x="282541" y="75361"/>
                </a:lnTo>
                <a:lnTo>
                  <a:pt x="271228" y="83578"/>
                </a:lnTo>
                <a:lnTo>
                  <a:pt x="257971" y="93819"/>
                </a:lnTo>
                <a:lnTo>
                  <a:pt x="243418" y="105408"/>
                </a:lnTo>
                <a:lnTo>
                  <a:pt x="231811" y="114087"/>
                </a:lnTo>
                <a:lnTo>
                  <a:pt x="222168" y="120826"/>
                </a:lnTo>
                <a:lnTo>
                  <a:pt x="213835" y="126270"/>
                </a:lnTo>
                <a:lnTo>
                  <a:pt x="206374" y="131805"/>
                </a:lnTo>
                <a:lnTo>
                  <a:pt x="199495" y="137400"/>
                </a:lnTo>
                <a:lnTo>
                  <a:pt x="193004" y="143035"/>
                </a:lnTo>
                <a:lnTo>
                  <a:pt x="186772" y="147744"/>
                </a:lnTo>
                <a:lnTo>
                  <a:pt x="180712" y="151836"/>
                </a:lnTo>
                <a:lnTo>
                  <a:pt x="174767" y="155517"/>
                </a:lnTo>
                <a:lnTo>
                  <a:pt x="168899" y="159875"/>
                </a:lnTo>
                <a:lnTo>
                  <a:pt x="163082" y="164686"/>
                </a:lnTo>
                <a:lnTo>
                  <a:pt x="157299" y="169798"/>
                </a:lnTo>
                <a:lnTo>
                  <a:pt x="151538" y="174159"/>
                </a:lnTo>
                <a:lnTo>
                  <a:pt x="145793" y="178018"/>
                </a:lnTo>
                <a:lnTo>
                  <a:pt x="140058" y="181544"/>
                </a:lnTo>
                <a:lnTo>
                  <a:pt x="134329" y="184847"/>
                </a:lnTo>
                <a:lnTo>
                  <a:pt x="122884" y="191057"/>
                </a:lnTo>
                <a:lnTo>
                  <a:pt x="116213" y="194999"/>
                </a:lnTo>
                <a:lnTo>
                  <a:pt x="101180" y="204459"/>
                </a:lnTo>
                <a:lnTo>
                  <a:pt x="95076" y="207743"/>
                </a:lnTo>
                <a:lnTo>
                  <a:pt x="85753" y="211393"/>
                </a:lnTo>
                <a:lnTo>
                  <a:pt x="78435" y="215555"/>
                </a:lnTo>
                <a:lnTo>
                  <a:pt x="70527" y="221437"/>
                </a:lnTo>
                <a:lnTo>
                  <a:pt x="66905" y="222242"/>
                </a:lnTo>
                <a:lnTo>
                  <a:pt x="60007" y="22288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080"/>
          <p:cNvSpPr/>
          <p:nvPr/>
        </p:nvSpPr>
        <p:spPr>
          <a:xfrm>
            <a:off x="6355290" y="2143125"/>
            <a:ext cx="145375" cy="301959"/>
          </a:xfrm>
          <a:custGeom>
            <a:avLst/>
            <a:gdLst/>
            <a:ahLst/>
            <a:cxnLst/>
            <a:rect l="0" t="0" r="0" b="0"/>
            <a:pathLst>
              <a:path w="145375" h="301959">
                <a:moveTo>
                  <a:pt x="68369" y="0"/>
                </a:moveTo>
                <a:lnTo>
                  <a:pt x="68369" y="4550"/>
                </a:lnTo>
                <a:lnTo>
                  <a:pt x="67417" y="6843"/>
                </a:lnTo>
                <a:lnTo>
                  <a:pt x="63819" y="11931"/>
                </a:lnTo>
                <a:lnTo>
                  <a:pt x="62478" y="14621"/>
                </a:lnTo>
                <a:lnTo>
                  <a:pt x="59639" y="23911"/>
                </a:lnTo>
                <a:lnTo>
                  <a:pt x="55599" y="33169"/>
                </a:lnTo>
                <a:lnTo>
                  <a:pt x="53189" y="39258"/>
                </a:lnTo>
                <a:lnTo>
                  <a:pt x="47970" y="53643"/>
                </a:lnTo>
                <a:lnTo>
                  <a:pt x="45244" y="65289"/>
                </a:lnTo>
                <a:lnTo>
                  <a:pt x="42476" y="79721"/>
                </a:lnTo>
                <a:lnTo>
                  <a:pt x="39677" y="96010"/>
                </a:lnTo>
                <a:lnTo>
                  <a:pt x="37811" y="112584"/>
                </a:lnTo>
                <a:lnTo>
                  <a:pt x="36567" y="129348"/>
                </a:lnTo>
                <a:lnTo>
                  <a:pt x="35738" y="146240"/>
                </a:lnTo>
                <a:lnTo>
                  <a:pt x="34233" y="159405"/>
                </a:lnTo>
                <a:lnTo>
                  <a:pt x="32277" y="170088"/>
                </a:lnTo>
                <a:lnTo>
                  <a:pt x="30021" y="179114"/>
                </a:lnTo>
                <a:lnTo>
                  <a:pt x="27563" y="192752"/>
                </a:lnTo>
                <a:lnTo>
                  <a:pt x="22293" y="228225"/>
                </a:lnTo>
                <a:lnTo>
                  <a:pt x="20507" y="245495"/>
                </a:lnTo>
                <a:lnTo>
                  <a:pt x="19316" y="261771"/>
                </a:lnTo>
                <a:lnTo>
                  <a:pt x="17405" y="299357"/>
                </a:lnTo>
                <a:lnTo>
                  <a:pt x="17144" y="301958"/>
                </a:lnTo>
                <a:lnTo>
                  <a:pt x="17074" y="301317"/>
                </a:lnTo>
                <a:lnTo>
                  <a:pt x="15123" y="298986"/>
                </a:lnTo>
                <a:lnTo>
                  <a:pt x="11917" y="295526"/>
                </a:lnTo>
                <a:lnTo>
                  <a:pt x="7874" y="291315"/>
                </a:lnTo>
                <a:lnTo>
                  <a:pt x="3383" y="284096"/>
                </a:lnTo>
                <a:lnTo>
                  <a:pt x="2185" y="280837"/>
                </a:lnTo>
                <a:lnTo>
                  <a:pt x="1386" y="275807"/>
                </a:lnTo>
                <a:lnTo>
                  <a:pt x="854" y="269596"/>
                </a:lnTo>
                <a:lnTo>
                  <a:pt x="499" y="262598"/>
                </a:lnTo>
                <a:lnTo>
                  <a:pt x="105" y="244662"/>
                </a:lnTo>
                <a:lnTo>
                  <a:pt x="0" y="234546"/>
                </a:lnTo>
                <a:lnTo>
                  <a:pt x="882" y="226849"/>
                </a:lnTo>
                <a:lnTo>
                  <a:pt x="2423" y="220765"/>
                </a:lnTo>
                <a:lnTo>
                  <a:pt x="4403" y="215756"/>
                </a:lnTo>
                <a:lnTo>
                  <a:pt x="6675" y="210512"/>
                </a:lnTo>
                <a:lnTo>
                  <a:pt x="11740" y="199606"/>
                </a:lnTo>
                <a:lnTo>
                  <a:pt x="14424" y="194983"/>
                </a:lnTo>
                <a:lnTo>
                  <a:pt x="17166" y="190949"/>
                </a:lnTo>
                <a:lnTo>
                  <a:pt x="19946" y="187306"/>
                </a:lnTo>
                <a:lnTo>
                  <a:pt x="22752" y="183926"/>
                </a:lnTo>
                <a:lnTo>
                  <a:pt x="25575" y="180719"/>
                </a:lnTo>
                <a:lnTo>
                  <a:pt x="28411" y="177630"/>
                </a:lnTo>
                <a:lnTo>
                  <a:pt x="32205" y="175569"/>
                </a:lnTo>
                <a:lnTo>
                  <a:pt x="36639" y="174196"/>
                </a:lnTo>
                <a:lnTo>
                  <a:pt x="41502" y="173281"/>
                </a:lnTo>
                <a:lnTo>
                  <a:pt x="46647" y="172670"/>
                </a:lnTo>
                <a:lnTo>
                  <a:pt x="51983" y="172263"/>
                </a:lnTo>
                <a:lnTo>
                  <a:pt x="57445" y="171992"/>
                </a:lnTo>
                <a:lnTo>
                  <a:pt x="68595" y="171691"/>
                </a:lnTo>
                <a:lnTo>
                  <a:pt x="103837" y="171464"/>
                </a:lnTo>
                <a:lnTo>
                  <a:pt x="107255" y="172411"/>
                </a:lnTo>
                <a:lnTo>
                  <a:pt x="110485" y="173996"/>
                </a:lnTo>
                <a:lnTo>
                  <a:pt x="113592" y="176005"/>
                </a:lnTo>
                <a:lnTo>
                  <a:pt x="116615" y="178296"/>
                </a:lnTo>
                <a:lnTo>
                  <a:pt x="119583" y="180776"/>
                </a:lnTo>
                <a:lnTo>
                  <a:pt x="122514" y="183383"/>
                </a:lnTo>
                <a:lnTo>
                  <a:pt x="128311" y="188818"/>
                </a:lnTo>
                <a:lnTo>
                  <a:pt x="131191" y="191601"/>
                </a:lnTo>
                <a:lnTo>
                  <a:pt x="134063" y="196314"/>
                </a:lnTo>
                <a:lnTo>
                  <a:pt x="136930" y="202314"/>
                </a:lnTo>
                <a:lnTo>
                  <a:pt x="139794" y="209170"/>
                </a:lnTo>
                <a:lnTo>
                  <a:pt x="141704" y="214694"/>
                </a:lnTo>
                <a:lnTo>
                  <a:pt x="143825" y="223372"/>
                </a:lnTo>
                <a:lnTo>
                  <a:pt x="144391" y="227972"/>
                </a:lnTo>
                <a:lnTo>
                  <a:pt x="144767" y="232944"/>
                </a:lnTo>
                <a:lnTo>
                  <a:pt x="145187" y="242595"/>
                </a:lnTo>
                <a:lnTo>
                  <a:pt x="145374" y="250060"/>
                </a:lnTo>
                <a:lnTo>
                  <a:pt x="144471" y="253384"/>
                </a:lnTo>
                <a:lnTo>
                  <a:pt x="140927" y="259618"/>
                </a:lnTo>
                <a:lnTo>
                  <a:pt x="138649" y="262613"/>
                </a:lnTo>
                <a:lnTo>
                  <a:pt x="136178" y="265563"/>
                </a:lnTo>
                <a:lnTo>
                  <a:pt x="133577" y="268482"/>
                </a:lnTo>
                <a:lnTo>
                  <a:pt x="130891" y="270428"/>
                </a:lnTo>
                <a:lnTo>
                  <a:pt x="128148" y="271725"/>
                </a:lnTo>
                <a:lnTo>
                  <a:pt x="125367" y="272590"/>
                </a:lnTo>
                <a:lnTo>
                  <a:pt x="122560" y="274119"/>
                </a:lnTo>
                <a:lnTo>
                  <a:pt x="119737" y="276091"/>
                </a:lnTo>
                <a:lnTo>
                  <a:pt x="116902" y="278358"/>
                </a:lnTo>
                <a:lnTo>
                  <a:pt x="114060" y="279869"/>
                </a:lnTo>
                <a:lnTo>
                  <a:pt x="111212" y="280877"/>
                </a:lnTo>
                <a:lnTo>
                  <a:pt x="108361" y="281549"/>
                </a:lnTo>
                <a:lnTo>
                  <a:pt x="105508" y="282949"/>
                </a:lnTo>
                <a:lnTo>
                  <a:pt x="102654" y="284835"/>
                </a:lnTo>
                <a:lnTo>
                  <a:pt x="99798" y="287045"/>
                </a:lnTo>
                <a:lnTo>
                  <a:pt x="96942" y="288518"/>
                </a:lnTo>
                <a:lnTo>
                  <a:pt x="94086" y="289500"/>
                </a:lnTo>
                <a:lnTo>
                  <a:pt x="91228" y="290155"/>
                </a:lnTo>
                <a:lnTo>
                  <a:pt x="87419" y="290591"/>
                </a:lnTo>
                <a:lnTo>
                  <a:pt x="82974" y="290883"/>
                </a:lnTo>
                <a:lnTo>
                  <a:pt x="73908" y="291206"/>
                </a:lnTo>
                <a:lnTo>
                  <a:pt x="66704" y="291349"/>
                </a:lnTo>
                <a:lnTo>
                  <a:pt x="64401" y="290435"/>
                </a:lnTo>
                <a:lnTo>
                  <a:pt x="62867" y="288874"/>
                </a:lnTo>
                <a:lnTo>
                  <a:pt x="61843" y="286880"/>
                </a:lnTo>
                <a:lnTo>
                  <a:pt x="60209" y="285550"/>
                </a:lnTo>
                <a:lnTo>
                  <a:pt x="58166" y="284664"/>
                </a:lnTo>
                <a:lnTo>
                  <a:pt x="55852" y="284073"/>
                </a:lnTo>
                <a:lnTo>
                  <a:pt x="53357" y="283680"/>
                </a:lnTo>
                <a:lnTo>
                  <a:pt x="50742" y="283417"/>
                </a:lnTo>
                <a:lnTo>
                  <a:pt x="48045" y="283242"/>
                </a:lnTo>
                <a:lnTo>
                  <a:pt x="45295" y="282173"/>
                </a:lnTo>
                <a:lnTo>
                  <a:pt x="42509" y="280508"/>
                </a:lnTo>
                <a:lnTo>
                  <a:pt x="35745" y="275542"/>
                </a:lnTo>
                <a:lnTo>
                  <a:pt x="32280" y="272323"/>
                </a:lnTo>
                <a:lnTo>
                  <a:pt x="30022" y="270131"/>
                </a:lnTo>
                <a:lnTo>
                  <a:pt x="27565" y="268670"/>
                </a:lnTo>
                <a:lnTo>
                  <a:pt x="24974" y="267696"/>
                </a:lnTo>
                <a:lnTo>
                  <a:pt x="16935" y="26574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081"/>
          <p:cNvSpPr/>
          <p:nvPr/>
        </p:nvSpPr>
        <p:spPr>
          <a:xfrm>
            <a:off x="6500812" y="2108835"/>
            <a:ext cx="281992" cy="368618"/>
          </a:xfrm>
          <a:custGeom>
            <a:avLst/>
            <a:gdLst/>
            <a:ahLst/>
            <a:cxnLst/>
            <a:rect l="0" t="0" r="0" b="0"/>
            <a:pathLst>
              <a:path w="281992" h="368618">
                <a:moveTo>
                  <a:pt x="0" y="0"/>
                </a:moveTo>
                <a:lnTo>
                  <a:pt x="22754" y="0"/>
                </a:lnTo>
                <a:lnTo>
                  <a:pt x="30410" y="952"/>
                </a:lnTo>
                <a:lnTo>
                  <a:pt x="36465" y="2540"/>
                </a:lnTo>
                <a:lnTo>
                  <a:pt x="41456" y="4550"/>
                </a:lnTo>
                <a:lnTo>
                  <a:pt x="49544" y="6844"/>
                </a:lnTo>
                <a:lnTo>
                  <a:pt x="59700" y="9325"/>
                </a:lnTo>
                <a:lnTo>
                  <a:pt x="71232" y="11931"/>
                </a:lnTo>
                <a:lnTo>
                  <a:pt x="81778" y="14622"/>
                </a:lnTo>
                <a:lnTo>
                  <a:pt x="91666" y="17367"/>
                </a:lnTo>
                <a:lnTo>
                  <a:pt x="101116" y="20151"/>
                </a:lnTo>
                <a:lnTo>
                  <a:pt x="109320" y="22959"/>
                </a:lnTo>
                <a:lnTo>
                  <a:pt x="116696" y="25783"/>
                </a:lnTo>
                <a:lnTo>
                  <a:pt x="123517" y="28619"/>
                </a:lnTo>
                <a:lnTo>
                  <a:pt x="130922" y="31461"/>
                </a:lnTo>
                <a:lnTo>
                  <a:pt x="146771" y="37160"/>
                </a:lnTo>
                <a:lnTo>
                  <a:pt x="156902" y="41918"/>
                </a:lnTo>
                <a:lnTo>
                  <a:pt x="168419" y="47948"/>
                </a:lnTo>
                <a:lnTo>
                  <a:pt x="180860" y="54825"/>
                </a:lnTo>
                <a:lnTo>
                  <a:pt x="191058" y="61315"/>
                </a:lnTo>
                <a:lnTo>
                  <a:pt x="199762" y="67546"/>
                </a:lnTo>
                <a:lnTo>
                  <a:pt x="207470" y="73606"/>
                </a:lnTo>
                <a:lnTo>
                  <a:pt x="214513" y="79550"/>
                </a:lnTo>
                <a:lnTo>
                  <a:pt x="221114" y="85418"/>
                </a:lnTo>
                <a:lnTo>
                  <a:pt x="233528" y="97019"/>
                </a:lnTo>
                <a:lnTo>
                  <a:pt x="245395" y="108524"/>
                </a:lnTo>
                <a:lnTo>
                  <a:pt x="250274" y="114259"/>
                </a:lnTo>
                <a:lnTo>
                  <a:pt x="258235" y="125712"/>
                </a:lnTo>
                <a:lnTo>
                  <a:pt x="262644" y="133338"/>
                </a:lnTo>
                <a:lnTo>
                  <a:pt x="272623" y="151971"/>
                </a:lnTo>
                <a:lnTo>
                  <a:pt x="276047" y="161321"/>
                </a:lnTo>
                <a:lnTo>
                  <a:pt x="278329" y="170413"/>
                </a:lnTo>
                <a:lnTo>
                  <a:pt x="279850" y="179331"/>
                </a:lnTo>
                <a:lnTo>
                  <a:pt x="280864" y="187181"/>
                </a:lnTo>
                <a:lnTo>
                  <a:pt x="281540" y="194320"/>
                </a:lnTo>
                <a:lnTo>
                  <a:pt x="281991" y="200984"/>
                </a:lnTo>
                <a:lnTo>
                  <a:pt x="280387" y="210189"/>
                </a:lnTo>
                <a:lnTo>
                  <a:pt x="277413" y="221088"/>
                </a:lnTo>
                <a:lnTo>
                  <a:pt x="273524" y="233117"/>
                </a:lnTo>
                <a:lnTo>
                  <a:pt x="269980" y="243041"/>
                </a:lnTo>
                <a:lnTo>
                  <a:pt x="266664" y="251562"/>
                </a:lnTo>
                <a:lnTo>
                  <a:pt x="263501" y="259148"/>
                </a:lnTo>
                <a:lnTo>
                  <a:pt x="260440" y="266110"/>
                </a:lnTo>
                <a:lnTo>
                  <a:pt x="254498" y="278926"/>
                </a:lnTo>
                <a:lnTo>
                  <a:pt x="249675" y="285011"/>
                </a:lnTo>
                <a:lnTo>
                  <a:pt x="243603" y="290972"/>
                </a:lnTo>
                <a:lnTo>
                  <a:pt x="236697" y="296851"/>
                </a:lnTo>
                <a:lnTo>
                  <a:pt x="218863" y="311004"/>
                </a:lnTo>
                <a:lnTo>
                  <a:pt x="208774" y="318778"/>
                </a:lnTo>
                <a:lnTo>
                  <a:pt x="196333" y="327771"/>
                </a:lnTo>
                <a:lnTo>
                  <a:pt x="167270" y="347923"/>
                </a:lnTo>
                <a:lnTo>
                  <a:pt x="156280" y="354821"/>
                </a:lnTo>
                <a:lnTo>
                  <a:pt x="148002" y="359420"/>
                </a:lnTo>
                <a:lnTo>
                  <a:pt x="141530" y="362486"/>
                </a:lnTo>
                <a:lnTo>
                  <a:pt x="136264" y="364529"/>
                </a:lnTo>
                <a:lnTo>
                  <a:pt x="131800" y="365892"/>
                </a:lnTo>
                <a:lnTo>
                  <a:pt x="120015" y="3686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082"/>
          <p:cNvSpPr/>
          <p:nvPr/>
        </p:nvSpPr>
        <p:spPr>
          <a:xfrm>
            <a:off x="6605393" y="2837497"/>
            <a:ext cx="255465" cy="171451"/>
          </a:xfrm>
          <a:custGeom>
            <a:avLst/>
            <a:gdLst/>
            <a:ahLst/>
            <a:cxnLst/>
            <a:rect l="0" t="0" r="0" b="0"/>
            <a:pathLst>
              <a:path w="255465" h="171451">
                <a:moveTo>
                  <a:pt x="84014" y="0"/>
                </a:moveTo>
                <a:lnTo>
                  <a:pt x="79464" y="0"/>
                </a:lnTo>
                <a:lnTo>
                  <a:pt x="78123" y="953"/>
                </a:lnTo>
                <a:lnTo>
                  <a:pt x="77229" y="2540"/>
                </a:lnTo>
                <a:lnTo>
                  <a:pt x="76633" y="4551"/>
                </a:lnTo>
                <a:lnTo>
                  <a:pt x="77189" y="7797"/>
                </a:lnTo>
                <a:lnTo>
                  <a:pt x="78511" y="11865"/>
                </a:lnTo>
                <a:lnTo>
                  <a:pt x="80346" y="16483"/>
                </a:lnTo>
                <a:lnTo>
                  <a:pt x="80615" y="22418"/>
                </a:lnTo>
                <a:lnTo>
                  <a:pt x="79843" y="29233"/>
                </a:lnTo>
                <a:lnTo>
                  <a:pt x="78376" y="36634"/>
                </a:lnTo>
                <a:lnTo>
                  <a:pt x="77398" y="43473"/>
                </a:lnTo>
                <a:lnTo>
                  <a:pt x="76746" y="49937"/>
                </a:lnTo>
                <a:lnTo>
                  <a:pt x="76311" y="56151"/>
                </a:lnTo>
                <a:lnTo>
                  <a:pt x="75069" y="61246"/>
                </a:lnTo>
                <a:lnTo>
                  <a:pt x="73288" y="65596"/>
                </a:lnTo>
                <a:lnTo>
                  <a:pt x="71149" y="69448"/>
                </a:lnTo>
                <a:lnTo>
                  <a:pt x="66231" y="78809"/>
                </a:lnTo>
                <a:lnTo>
                  <a:pt x="63586" y="83971"/>
                </a:lnTo>
                <a:lnTo>
                  <a:pt x="58966" y="90271"/>
                </a:lnTo>
                <a:lnTo>
                  <a:pt x="53028" y="97328"/>
                </a:lnTo>
                <a:lnTo>
                  <a:pt x="40715" y="110885"/>
                </a:lnTo>
                <a:lnTo>
                  <a:pt x="32067" y="120085"/>
                </a:lnTo>
                <a:lnTo>
                  <a:pt x="18755" y="133752"/>
                </a:lnTo>
                <a:lnTo>
                  <a:pt x="12782" y="139773"/>
                </a:lnTo>
                <a:lnTo>
                  <a:pt x="9856" y="141759"/>
                </a:lnTo>
                <a:lnTo>
                  <a:pt x="4065" y="143967"/>
                </a:lnTo>
                <a:lnTo>
                  <a:pt x="2140" y="145508"/>
                </a:lnTo>
                <a:lnTo>
                  <a:pt x="857" y="147488"/>
                </a:lnTo>
                <a:lnTo>
                  <a:pt x="0" y="149760"/>
                </a:lnTo>
                <a:lnTo>
                  <a:pt x="382" y="152228"/>
                </a:lnTo>
                <a:lnTo>
                  <a:pt x="3347" y="157509"/>
                </a:lnTo>
                <a:lnTo>
                  <a:pt x="5471" y="159299"/>
                </a:lnTo>
                <a:lnTo>
                  <a:pt x="7839" y="160492"/>
                </a:lnTo>
                <a:lnTo>
                  <a:pt x="13012" y="161817"/>
                </a:lnTo>
                <a:lnTo>
                  <a:pt x="18485" y="162406"/>
                </a:lnTo>
                <a:lnTo>
                  <a:pt x="23183" y="162563"/>
                </a:lnTo>
                <a:lnTo>
                  <a:pt x="36023" y="162738"/>
                </a:lnTo>
                <a:lnTo>
                  <a:pt x="42495" y="161832"/>
                </a:lnTo>
                <a:lnTo>
                  <a:pt x="48715" y="160276"/>
                </a:lnTo>
                <a:lnTo>
                  <a:pt x="54767" y="158285"/>
                </a:lnTo>
                <a:lnTo>
                  <a:pt x="60706" y="156959"/>
                </a:lnTo>
                <a:lnTo>
                  <a:pt x="66571" y="156074"/>
                </a:lnTo>
                <a:lnTo>
                  <a:pt x="72385" y="155484"/>
                </a:lnTo>
                <a:lnTo>
                  <a:pt x="84834" y="156044"/>
                </a:lnTo>
                <a:lnTo>
                  <a:pt x="138550" y="160429"/>
                </a:lnTo>
                <a:lnTo>
                  <a:pt x="153709" y="161246"/>
                </a:lnTo>
                <a:lnTo>
                  <a:pt x="188167" y="162394"/>
                </a:lnTo>
                <a:lnTo>
                  <a:pt x="196311" y="162555"/>
                </a:lnTo>
                <a:lnTo>
                  <a:pt x="204599" y="163615"/>
                </a:lnTo>
                <a:lnTo>
                  <a:pt x="212982" y="165274"/>
                </a:lnTo>
                <a:lnTo>
                  <a:pt x="221427" y="167333"/>
                </a:lnTo>
                <a:lnTo>
                  <a:pt x="228010" y="168705"/>
                </a:lnTo>
                <a:lnTo>
                  <a:pt x="233352" y="169620"/>
                </a:lnTo>
                <a:lnTo>
                  <a:pt x="237866" y="170230"/>
                </a:lnTo>
                <a:lnTo>
                  <a:pt x="245419" y="170908"/>
                </a:lnTo>
                <a:lnTo>
                  <a:pt x="255464" y="1714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083"/>
          <p:cNvSpPr/>
          <p:nvPr/>
        </p:nvSpPr>
        <p:spPr>
          <a:xfrm>
            <a:off x="6800850" y="2828925"/>
            <a:ext cx="34291" cy="377190"/>
          </a:xfrm>
          <a:custGeom>
            <a:avLst/>
            <a:gdLst/>
            <a:ahLst/>
            <a:cxnLst/>
            <a:rect l="0" t="0" r="0" b="0"/>
            <a:pathLst>
              <a:path w="34291" h="377190">
                <a:moveTo>
                  <a:pt x="0" y="0"/>
                </a:moveTo>
                <a:lnTo>
                  <a:pt x="0" y="74376"/>
                </a:lnTo>
                <a:lnTo>
                  <a:pt x="952" y="83874"/>
                </a:lnTo>
                <a:lnTo>
                  <a:pt x="2540" y="93063"/>
                </a:lnTo>
                <a:lnTo>
                  <a:pt x="4550" y="102047"/>
                </a:lnTo>
                <a:lnTo>
                  <a:pt x="5891" y="110894"/>
                </a:lnTo>
                <a:lnTo>
                  <a:pt x="6784" y="119649"/>
                </a:lnTo>
                <a:lnTo>
                  <a:pt x="7380" y="128343"/>
                </a:lnTo>
                <a:lnTo>
                  <a:pt x="7778" y="136997"/>
                </a:lnTo>
                <a:lnTo>
                  <a:pt x="8219" y="154232"/>
                </a:lnTo>
                <a:lnTo>
                  <a:pt x="9290" y="161876"/>
                </a:lnTo>
                <a:lnTo>
                  <a:pt x="10955" y="168877"/>
                </a:lnTo>
                <a:lnTo>
                  <a:pt x="13018" y="175450"/>
                </a:lnTo>
                <a:lnTo>
                  <a:pt x="14394" y="182689"/>
                </a:lnTo>
                <a:lnTo>
                  <a:pt x="15311" y="190372"/>
                </a:lnTo>
                <a:lnTo>
                  <a:pt x="15923" y="198352"/>
                </a:lnTo>
                <a:lnTo>
                  <a:pt x="16330" y="206530"/>
                </a:lnTo>
                <a:lnTo>
                  <a:pt x="16782" y="223236"/>
                </a:lnTo>
                <a:lnTo>
                  <a:pt x="17856" y="233596"/>
                </a:lnTo>
                <a:lnTo>
                  <a:pt x="19524" y="245266"/>
                </a:lnTo>
                <a:lnTo>
                  <a:pt x="21588" y="257808"/>
                </a:lnTo>
                <a:lnTo>
                  <a:pt x="22964" y="268074"/>
                </a:lnTo>
                <a:lnTo>
                  <a:pt x="23882" y="276823"/>
                </a:lnTo>
                <a:lnTo>
                  <a:pt x="24493" y="284561"/>
                </a:lnTo>
                <a:lnTo>
                  <a:pt x="24901" y="291625"/>
                </a:lnTo>
                <a:lnTo>
                  <a:pt x="25355" y="304553"/>
                </a:lnTo>
                <a:lnTo>
                  <a:pt x="26428" y="314478"/>
                </a:lnTo>
                <a:lnTo>
                  <a:pt x="31537" y="350988"/>
                </a:lnTo>
                <a:lnTo>
                  <a:pt x="32455" y="358770"/>
                </a:lnTo>
                <a:lnTo>
                  <a:pt x="34290" y="37718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084"/>
          <p:cNvSpPr/>
          <p:nvPr/>
        </p:nvSpPr>
        <p:spPr>
          <a:xfrm>
            <a:off x="6972300" y="2880360"/>
            <a:ext cx="248603" cy="265748"/>
          </a:xfrm>
          <a:custGeom>
            <a:avLst/>
            <a:gdLst/>
            <a:ahLst/>
            <a:cxnLst/>
            <a:rect l="0" t="0" r="0" b="0"/>
            <a:pathLst>
              <a:path w="248603" h="265748">
                <a:moveTo>
                  <a:pt x="0" y="0"/>
                </a:moveTo>
                <a:lnTo>
                  <a:pt x="9101" y="9101"/>
                </a:lnTo>
                <a:lnTo>
                  <a:pt x="13687" y="12735"/>
                </a:lnTo>
                <a:lnTo>
                  <a:pt x="18650" y="16110"/>
                </a:lnTo>
                <a:lnTo>
                  <a:pt x="23862" y="19312"/>
                </a:lnTo>
                <a:lnTo>
                  <a:pt x="28291" y="23352"/>
                </a:lnTo>
                <a:lnTo>
                  <a:pt x="32195" y="27950"/>
                </a:lnTo>
                <a:lnTo>
                  <a:pt x="35752" y="32921"/>
                </a:lnTo>
                <a:lnTo>
                  <a:pt x="39074" y="38140"/>
                </a:lnTo>
                <a:lnTo>
                  <a:pt x="42242" y="43524"/>
                </a:lnTo>
                <a:lnTo>
                  <a:pt x="45306" y="49018"/>
                </a:lnTo>
                <a:lnTo>
                  <a:pt x="51251" y="60203"/>
                </a:lnTo>
                <a:lnTo>
                  <a:pt x="67379" y="92007"/>
                </a:lnTo>
                <a:lnTo>
                  <a:pt x="72542" y="100391"/>
                </a:lnTo>
                <a:lnTo>
                  <a:pt x="77889" y="107884"/>
                </a:lnTo>
                <a:lnTo>
                  <a:pt x="89862" y="123196"/>
                </a:lnTo>
                <a:lnTo>
                  <a:pt x="104708" y="142701"/>
                </a:lnTo>
                <a:lnTo>
                  <a:pt x="113620" y="153236"/>
                </a:lnTo>
                <a:lnTo>
                  <a:pt x="123372" y="164070"/>
                </a:lnTo>
                <a:lnTo>
                  <a:pt x="133683" y="175102"/>
                </a:lnTo>
                <a:lnTo>
                  <a:pt x="142461" y="183410"/>
                </a:lnTo>
                <a:lnTo>
                  <a:pt x="150219" y="189901"/>
                </a:lnTo>
                <a:lnTo>
                  <a:pt x="157296" y="195180"/>
                </a:lnTo>
                <a:lnTo>
                  <a:pt x="163919" y="199653"/>
                </a:lnTo>
                <a:lnTo>
                  <a:pt x="170239" y="203587"/>
                </a:lnTo>
                <a:lnTo>
                  <a:pt x="176358" y="207162"/>
                </a:lnTo>
                <a:lnTo>
                  <a:pt x="182341" y="211450"/>
                </a:lnTo>
                <a:lnTo>
                  <a:pt x="188236" y="216214"/>
                </a:lnTo>
                <a:lnTo>
                  <a:pt x="194071" y="221295"/>
                </a:lnTo>
                <a:lnTo>
                  <a:pt x="200818" y="227540"/>
                </a:lnTo>
                <a:lnTo>
                  <a:pt x="215935" y="242099"/>
                </a:lnTo>
                <a:lnTo>
                  <a:pt x="223014" y="248076"/>
                </a:lnTo>
                <a:lnTo>
                  <a:pt x="229638" y="253014"/>
                </a:lnTo>
                <a:lnTo>
                  <a:pt x="248602" y="26574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085"/>
          <p:cNvSpPr/>
          <p:nvPr/>
        </p:nvSpPr>
        <p:spPr>
          <a:xfrm>
            <a:off x="7015162" y="2923222"/>
            <a:ext cx="188596" cy="240031"/>
          </a:xfrm>
          <a:custGeom>
            <a:avLst/>
            <a:gdLst/>
            <a:ahLst/>
            <a:cxnLst/>
            <a:rect l="0" t="0" r="0" b="0"/>
            <a:pathLst>
              <a:path w="188596" h="240031">
                <a:moveTo>
                  <a:pt x="188595" y="0"/>
                </a:moveTo>
                <a:lnTo>
                  <a:pt x="179494" y="9102"/>
                </a:lnTo>
                <a:lnTo>
                  <a:pt x="174907" y="15593"/>
                </a:lnTo>
                <a:lnTo>
                  <a:pt x="169945" y="23730"/>
                </a:lnTo>
                <a:lnTo>
                  <a:pt x="164732" y="32965"/>
                </a:lnTo>
                <a:lnTo>
                  <a:pt x="159351" y="41027"/>
                </a:lnTo>
                <a:lnTo>
                  <a:pt x="153860" y="48306"/>
                </a:lnTo>
                <a:lnTo>
                  <a:pt x="148293" y="55064"/>
                </a:lnTo>
                <a:lnTo>
                  <a:pt x="142677" y="61474"/>
                </a:lnTo>
                <a:lnTo>
                  <a:pt x="137028" y="67653"/>
                </a:lnTo>
                <a:lnTo>
                  <a:pt x="131357" y="73677"/>
                </a:lnTo>
                <a:lnTo>
                  <a:pt x="123767" y="82455"/>
                </a:lnTo>
                <a:lnTo>
                  <a:pt x="105173" y="104910"/>
                </a:lnTo>
                <a:lnTo>
                  <a:pt x="96785" y="115660"/>
                </a:lnTo>
                <a:lnTo>
                  <a:pt x="89288" y="125684"/>
                </a:lnTo>
                <a:lnTo>
                  <a:pt x="82386" y="135224"/>
                </a:lnTo>
                <a:lnTo>
                  <a:pt x="75879" y="143490"/>
                </a:lnTo>
                <a:lnTo>
                  <a:pt x="69636" y="150905"/>
                </a:lnTo>
                <a:lnTo>
                  <a:pt x="63569" y="157753"/>
                </a:lnTo>
                <a:lnTo>
                  <a:pt x="51748" y="170443"/>
                </a:lnTo>
                <a:lnTo>
                  <a:pt x="45929" y="176493"/>
                </a:lnTo>
                <a:lnTo>
                  <a:pt x="41097" y="182432"/>
                </a:lnTo>
                <a:lnTo>
                  <a:pt x="36923" y="188296"/>
                </a:lnTo>
                <a:lnTo>
                  <a:pt x="33188" y="194111"/>
                </a:lnTo>
                <a:lnTo>
                  <a:pt x="29745" y="198940"/>
                </a:lnTo>
                <a:lnTo>
                  <a:pt x="26498" y="203112"/>
                </a:lnTo>
                <a:lnTo>
                  <a:pt x="23380" y="206845"/>
                </a:lnTo>
                <a:lnTo>
                  <a:pt x="19397" y="212192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086"/>
          <p:cNvSpPr/>
          <p:nvPr/>
        </p:nvSpPr>
        <p:spPr>
          <a:xfrm>
            <a:off x="7323772" y="2974657"/>
            <a:ext cx="317184" cy="17041"/>
          </a:xfrm>
          <a:custGeom>
            <a:avLst/>
            <a:gdLst/>
            <a:ahLst/>
            <a:cxnLst/>
            <a:rect l="0" t="0" r="0" b="0"/>
            <a:pathLst>
              <a:path w="317184" h="17041">
                <a:moveTo>
                  <a:pt x="0" y="8573"/>
                </a:moveTo>
                <a:lnTo>
                  <a:pt x="13653" y="13124"/>
                </a:lnTo>
                <a:lnTo>
                  <a:pt x="19579" y="14464"/>
                </a:lnTo>
                <a:lnTo>
                  <a:pt x="25436" y="15358"/>
                </a:lnTo>
                <a:lnTo>
                  <a:pt x="31245" y="15953"/>
                </a:lnTo>
                <a:lnTo>
                  <a:pt x="37974" y="16351"/>
                </a:lnTo>
                <a:lnTo>
                  <a:pt x="53073" y="16792"/>
                </a:lnTo>
                <a:lnTo>
                  <a:pt x="73087" y="17040"/>
                </a:lnTo>
                <a:lnTo>
                  <a:pt x="83015" y="16123"/>
                </a:lnTo>
                <a:lnTo>
                  <a:pt x="95348" y="14558"/>
                </a:lnTo>
                <a:lnTo>
                  <a:pt x="160757" y="5204"/>
                </a:lnTo>
                <a:lnTo>
                  <a:pt x="175751" y="3470"/>
                </a:lnTo>
                <a:lnTo>
                  <a:pt x="188605" y="2313"/>
                </a:lnTo>
                <a:lnTo>
                  <a:pt x="200032" y="1542"/>
                </a:lnTo>
                <a:lnTo>
                  <a:pt x="213364" y="1028"/>
                </a:lnTo>
                <a:lnTo>
                  <a:pt x="227968" y="686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087"/>
          <p:cNvSpPr/>
          <p:nvPr/>
        </p:nvSpPr>
        <p:spPr>
          <a:xfrm>
            <a:off x="7418069" y="2871787"/>
            <a:ext cx="77154" cy="291466"/>
          </a:xfrm>
          <a:custGeom>
            <a:avLst/>
            <a:gdLst/>
            <a:ahLst/>
            <a:cxnLst/>
            <a:rect l="0" t="0" r="0" b="0"/>
            <a:pathLst>
              <a:path w="77154" h="291466">
                <a:moveTo>
                  <a:pt x="0" y="0"/>
                </a:moveTo>
                <a:lnTo>
                  <a:pt x="0" y="19313"/>
                </a:lnTo>
                <a:lnTo>
                  <a:pt x="954" y="23353"/>
                </a:lnTo>
                <a:lnTo>
                  <a:pt x="2541" y="27951"/>
                </a:lnTo>
                <a:lnTo>
                  <a:pt x="4552" y="32922"/>
                </a:lnTo>
                <a:lnTo>
                  <a:pt x="6845" y="40045"/>
                </a:lnTo>
                <a:lnTo>
                  <a:pt x="9326" y="48604"/>
                </a:lnTo>
                <a:lnTo>
                  <a:pt x="11932" y="58120"/>
                </a:lnTo>
                <a:lnTo>
                  <a:pt x="17368" y="76314"/>
                </a:lnTo>
                <a:lnTo>
                  <a:pt x="20152" y="85166"/>
                </a:lnTo>
                <a:lnTo>
                  <a:pt x="22959" y="95830"/>
                </a:lnTo>
                <a:lnTo>
                  <a:pt x="28620" y="120379"/>
                </a:lnTo>
                <a:lnTo>
                  <a:pt x="30510" y="131687"/>
                </a:lnTo>
                <a:lnTo>
                  <a:pt x="31770" y="142084"/>
                </a:lnTo>
                <a:lnTo>
                  <a:pt x="32610" y="151873"/>
                </a:lnTo>
                <a:lnTo>
                  <a:pt x="35076" y="164114"/>
                </a:lnTo>
                <a:lnTo>
                  <a:pt x="38624" y="177989"/>
                </a:lnTo>
                <a:lnTo>
                  <a:pt x="42894" y="192955"/>
                </a:lnTo>
                <a:lnTo>
                  <a:pt x="46693" y="204837"/>
                </a:lnTo>
                <a:lnTo>
                  <a:pt x="50179" y="214663"/>
                </a:lnTo>
                <a:lnTo>
                  <a:pt x="53456" y="223118"/>
                </a:lnTo>
                <a:lnTo>
                  <a:pt x="59636" y="240134"/>
                </a:lnTo>
                <a:lnTo>
                  <a:pt x="62617" y="248672"/>
                </a:lnTo>
                <a:lnTo>
                  <a:pt x="64605" y="255316"/>
                </a:lnTo>
                <a:lnTo>
                  <a:pt x="65930" y="260698"/>
                </a:lnTo>
                <a:lnTo>
                  <a:pt x="66814" y="265239"/>
                </a:lnTo>
                <a:lnTo>
                  <a:pt x="68356" y="270171"/>
                </a:lnTo>
                <a:lnTo>
                  <a:pt x="70335" y="275364"/>
                </a:lnTo>
                <a:lnTo>
                  <a:pt x="77153" y="29146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088"/>
          <p:cNvSpPr/>
          <p:nvPr/>
        </p:nvSpPr>
        <p:spPr>
          <a:xfrm>
            <a:off x="7683817" y="2777489"/>
            <a:ext cx="77153" cy="402909"/>
          </a:xfrm>
          <a:custGeom>
            <a:avLst/>
            <a:gdLst/>
            <a:ahLst/>
            <a:cxnLst/>
            <a:rect l="0" t="0" r="0" b="0"/>
            <a:pathLst>
              <a:path w="77153" h="402909">
                <a:moveTo>
                  <a:pt x="0" y="0"/>
                </a:moveTo>
                <a:lnTo>
                  <a:pt x="4551" y="13653"/>
                </a:lnTo>
                <a:lnTo>
                  <a:pt x="6844" y="22437"/>
                </a:lnTo>
                <a:lnTo>
                  <a:pt x="11931" y="44897"/>
                </a:lnTo>
                <a:lnTo>
                  <a:pt x="20152" y="84318"/>
                </a:lnTo>
                <a:lnTo>
                  <a:pt x="22007" y="97169"/>
                </a:lnTo>
                <a:lnTo>
                  <a:pt x="23244" y="109547"/>
                </a:lnTo>
                <a:lnTo>
                  <a:pt x="24069" y="121609"/>
                </a:lnTo>
                <a:lnTo>
                  <a:pt x="24618" y="132508"/>
                </a:lnTo>
                <a:lnTo>
                  <a:pt x="25229" y="152238"/>
                </a:lnTo>
                <a:lnTo>
                  <a:pt x="26344" y="161500"/>
                </a:lnTo>
                <a:lnTo>
                  <a:pt x="28040" y="170532"/>
                </a:lnTo>
                <a:lnTo>
                  <a:pt x="30123" y="179410"/>
                </a:lnTo>
                <a:lnTo>
                  <a:pt x="31512" y="188187"/>
                </a:lnTo>
                <a:lnTo>
                  <a:pt x="32439" y="196896"/>
                </a:lnTo>
                <a:lnTo>
                  <a:pt x="33055" y="205559"/>
                </a:lnTo>
                <a:lnTo>
                  <a:pt x="34419" y="214192"/>
                </a:lnTo>
                <a:lnTo>
                  <a:pt x="36281" y="222805"/>
                </a:lnTo>
                <a:lnTo>
                  <a:pt x="38475" y="231404"/>
                </a:lnTo>
                <a:lnTo>
                  <a:pt x="40890" y="244757"/>
                </a:lnTo>
                <a:lnTo>
                  <a:pt x="48840" y="296147"/>
                </a:lnTo>
                <a:lnTo>
                  <a:pt x="51610" y="310779"/>
                </a:lnTo>
                <a:lnTo>
                  <a:pt x="54409" y="324344"/>
                </a:lnTo>
                <a:lnTo>
                  <a:pt x="57228" y="336244"/>
                </a:lnTo>
                <a:lnTo>
                  <a:pt x="60059" y="347036"/>
                </a:lnTo>
                <a:lnTo>
                  <a:pt x="62900" y="357087"/>
                </a:lnTo>
                <a:lnTo>
                  <a:pt x="64793" y="364741"/>
                </a:lnTo>
                <a:lnTo>
                  <a:pt x="66897" y="375785"/>
                </a:lnTo>
                <a:lnTo>
                  <a:pt x="68081" y="387357"/>
                </a:lnTo>
                <a:lnTo>
                  <a:pt x="69200" y="390636"/>
                </a:lnTo>
                <a:lnTo>
                  <a:pt x="70898" y="393774"/>
                </a:lnTo>
                <a:lnTo>
                  <a:pt x="77152" y="40290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089"/>
          <p:cNvSpPr/>
          <p:nvPr/>
        </p:nvSpPr>
        <p:spPr>
          <a:xfrm>
            <a:off x="7898676" y="2871787"/>
            <a:ext cx="333782" cy="214314"/>
          </a:xfrm>
          <a:custGeom>
            <a:avLst/>
            <a:gdLst/>
            <a:ahLst/>
            <a:cxnLst/>
            <a:rect l="0" t="0" r="0" b="0"/>
            <a:pathLst>
              <a:path w="333782" h="214314">
                <a:moveTo>
                  <a:pt x="162331" y="0"/>
                </a:moveTo>
                <a:lnTo>
                  <a:pt x="166882" y="0"/>
                </a:lnTo>
                <a:lnTo>
                  <a:pt x="168223" y="953"/>
                </a:lnTo>
                <a:lnTo>
                  <a:pt x="169116" y="2540"/>
                </a:lnTo>
                <a:lnTo>
                  <a:pt x="169712" y="4551"/>
                </a:lnTo>
                <a:lnTo>
                  <a:pt x="168205" y="6844"/>
                </a:lnTo>
                <a:lnTo>
                  <a:pt x="161449" y="11932"/>
                </a:lnTo>
                <a:lnTo>
                  <a:pt x="157933" y="15575"/>
                </a:lnTo>
                <a:lnTo>
                  <a:pt x="154637" y="19908"/>
                </a:lnTo>
                <a:lnTo>
                  <a:pt x="151486" y="24702"/>
                </a:lnTo>
                <a:lnTo>
                  <a:pt x="147481" y="28851"/>
                </a:lnTo>
                <a:lnTo>
                  <a:pt x="142906" y="32569"/>
                </a:lnTo>
                <a:lnTo>
                  <a:pt x="137951" y="36000"/>
                </a:lnTo>
                <a:lnTo>
                  <a:pt x="131791" y="39240"/>
                </a:lnTo>
                <a:lnTo>
                  <a:pt x="124825" y="42353"/>
                </a:lnTo>
                <a:lnTo>
                  <a:pt x="117324" y="45380"/>
                </a:lnTo>
                <a:lnTo>
                  <a:pt x="110420" y="49303"/>
                </a:lnTo>
                <a:lnTo>
                  <a:pt x="103911" y="53824"/>
                </a:lnTo>
                <a:lnTo>
                  <a:pt x="97667" y="58743"/>
                </a:lnTo>
                <a:lnTo>
                  <a:pt x="91599" y="62974"/>
                </a:lnTo>
                <a:lnTo>
                  <a:pt x="85649" y="66748"/>
                </a:lnTo>
                <a:lnTo>
                  <a:pt x="79778" y="70216"/>
                </a:lnTo>
                <a:lnTo>
                  <a:pt x="73958" y="74433"/>
                </a:lnTo>
                <a:lnTo>
                  <a:pt x="68173" y="79150"/>
                </a:lnTo>
                <a:lnTo>
                  <a:pt x="62412" y="84199"/>
                </a:lnTo>
                <a:lnTo>
                  <a:pt x="56666" y="88518"/>
                </a:lnTo>
                <a:lnTo>
                  <a:pt x="50931" y="92349"/>
                </a:lnTo>
                <a:lnTo>
                  <a:pt x="45201" y="95856"/>
                </a:lnTo>
                <a:lnTo>
                  <a:pt x="39477" y="99147"/>
                </a:lnTo>
                <a:lnTo>
                  <a:pt x="28037" y="105343"/>
                </a:lnTo>
                <a:lnTo>
                  <a:pt x="19143" y="111272"/>
                </a:lnTo>
                <a:lnTo>
                  <a:pt x="12014" y="117082"/>
                </a:lnTo>
                <a:lnTo>
                  <a:pt x="5670" y="122839"/>
                </a:lnTo>
                <a:lnTo>
                  <a:pt x="3599" y="125707"/>
                </a:lnTo>
                <a:lnTo>
                  <a:pt x="1296" y="131435"/>
                </a:lnTo>
                <a:lnTo>
                  <a:pt x="273" y="137156"/>
                </a:lnTo>
                <a:lnTo>
                  <a:pt x="0" y="140015"/>
                </a:lnTo>
                <a:lnTo>
                  <a:pt x="770" y="141921"/>
                </a:lnTo>
                <a:lnTo>
                  <a:pt x="2236" y="143191"/>
                </a:lnTo>
                <a:lnTo>
                  <a:pt x="4166" y="144038"/>
                </a:lnTo>
                <a:lnTo>
                  <a:pt x="8851" y="144980"/>
                </a:lnTo>
                <a:lnTo>
                  <a:pt x="11433" y="145230"/>
                </a:lnTo>
                <a:lnTo>
                  <a:pt x="19383" y="148049"/>
                </a:lnTo>
                <a:lnTo>
                  <a:pt x="29266" y="151525"/>
                </a:lnTo>
                <a:lnTo>
                  <a:pt x="34568" y="152452"/>
                </a:lnTo>
                <a:lnTo>
                  <a:pt x="98728" y="159952"/>
                </a:lnTo>
                <a:lnTo>
                  <a:pt x="111356" y="160928"/>
                </a:lnTo>
                <a:lnTo>
                  <a:pt x="122633" y="161578"/>
                </a:lnTo>
                <a:lnTo>
                  <a:pt x="134913" y="162963"/>
                </a:lnTo>
                <a:lnTo>
                  <a:pt x="147863" y="164840"/>
                </a:lnTo>
                <a:lnTo>
                  <a:pt x="161257" y="167043"/>
                </a:lnTo>
                <a:lnTo>
                  <a:pt x="173998" y="168512"/>
                </a:lnTo>
                <a:lnTo>
                  <a:pt x="186302" y="169491"/>
                </a:lnTo>
                <a:lnTo>
                  <a:pt x="198315" y="170144"/>
                </a:lnTo>
                <a:lnTo>
                  <a:pt x="208227" y="171532"/>
                </a:lnTo>
                <a:lnTo>
                  <a:pt x="216741" y="173410"/>
                </a:lnTo>
                <a:lnTo>
                  <a:pt x="224321" y="175614"/>
                </a:lnTo>
                <a:lnTo>
                  <a:pt x="232233" y="177084"/>
                </a:lnTo>
                <a:lnTo>
                  <a:pt x="240365" y="178063"/>
                </a:lnTo>
                <a:lnTo>
                  <a:pt x="248644" y="178716"/>
                </a:lnTo>
                <a:lnTo>
                  <a:pt x="255116" y="180104"/>
                </a:lnTo>
                <a:lnTo>
                  <a:pt x="264846" y="184186"/>
                </a:lnTo>
                <a:lnTo>
                  <a:pt x="280230" y="191840"/>
                </a:lnTo>
                <a:lnTo>
                  <a:pt x="285698" y="193616"/>
                </a:lnTo>
                <a:lnTo>
                  <a:pt x="291248" y="194800"/>
                </a:lnTo>
                <a:lnTo>
                  <a:pt x="296853" y="195589"/>
                </a:lnTo>
                <a:lnTo>
                  <a:pt x="305621" y="199006"/>
                </a:lnTo>
                <a:lnTo>
                  <a:pt x="312693" y="202747"/>
                </a:lnTo>
                <a:lnTo>
                  <a:pt x="319012" y="204410"/>
                </a:lnTo>
                <a:lnTo>
                  <a:pt x="321077" y="205806"/>
                </a:lnTo>
                <a:lnTo>
                  <a:pt x="322454" y="207689"/>
                </a:lnTo>
                <a:lnTo>
                  <a:pt x="333781" y="21431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090"/>
          <p:cNvSpPr/>
          <p:nvPr/>
        </p:nvSpPr>
        <p:spPr>
          <a:xfrm>
            <a:off x="8301927" y="2760496"/>
            <a:ext cx="264858" cy="419902"/>
          </a:xfrm>
          <a:custGeom>
            <a:avLst/>
            <a:gdLst/>
            <a:ahLst/>
            <a:cxnLst/>
            <a:rect l="0" t="0" r="0" b="0"/>
            <a:pathLst>
              <a:path w="264858" h="419902">
                <a:moveTo>
                  <a:pt x="239140" y="68429"/>
                </a:moveTo>
                <a:lnTo>
                  <a:pt x="239140" y="34354"/>
                </a:lnTo>
                <a:lnTo>
                  <a:pt x="238188" y="30472"/>
                </a:lnTo>
                <a:lnTo>
                  <a:pt x="234589" y="23619"/>
                </a:lnTo>
                <a:lnTo>
                  <a:pt x="227208" y="14406"/>
                </a:lnTo>
                <a:lnTo>
                  <a:pt x="218989" y="5644"/>
                </a:lnTo>
                <a:lnTo>
                  <a:pt x="215229" y="3712"/>
                </a:lnTo>
                <a:lnTo>
                  <a:pt x="210817" y="2424"/>
                </a:lnTo>
                <a:lnTo>
                  <a:pt x="205969" y="1566"/>
                </a:lnTo>
                <a:lnTo>
                  <a:pt x="200834" y="993"/>
                </a:lnTo>
                <a:lnTo>
                  <a:pt x="195505" y="612"/>
                </a:lnTo>
                <a:lnTo>
                  <a:pt x="190048" y="357"/>
                </a:lnTo>
                <a:lnTo>
                  <a:pt x="176364" y="75"/>
                </a:lnTo>
                <a:lnTo>
                  <a:pt x="168714" y="0"/>
                </a:lnTo>
                <a:lnTo>
                  <a:pt x="161709" y="902"/>
                </a:lnTo>
                <a:lnTo>
                  <a:pt x="155135" y="2456"/>
                </a:lnTo>
                <a:lnTo>
                  <a:pt x="109951" y="17223"/>
                </a:lnTo>
                <a:lnTo>
                  <a:pt x="101579" y="20004"/>
                </a:lnTo>
                <a:lnTo>
                  <a:pt x="94093" y="22810"/>
                </a:lnTo>
                <a:lnTo>
                  <a:pt x="87197" y="25634"/>
                </a:lnTo>
                <a:lnTo>
                  <a:pt x="80694" y="28469"/>
                </a:lnTo>
                <a:lnTo>
                  <a:pt x="74454" y="32264"/>
                </a:lnTo>
                <a:lnTo>
                  <a:pt x="68390" y="36699"/>
                </a:lnTo>
                <a:lnTo>
                  <a:pt x="62441" y="41560"/>
                </a:lnTo>
                <a:lnTo>
                  <a:pt x="57523" y="46706"/>
                </a:lnTo>
                <a:lnTo>
                  <a:pt x="49519" y="57504"/>
                </a:lnTo>
                <a:lnTo>
                  <a:pt x="45099" y="62098"/>
                </a:lnTo>
                <a:lnTo>
                  <a:pt x="40247" y="66113"/>
                </a:lnTo>
                <a:lnTo>
                  <a:pt x="35107" y="69743"/>
                </a:lnTo>
                <a:lnTo>
                  <a:pt x="26856" y="78855"/>
                </a:lnTo>
                <a:lnTo>
                  <a:pt x="19061" y="89255"/>
                </a:lnTo>
                <a:lnTo>
                  <a:pt x="14316" y="94696"/>
                </a:lnTo>
                <a:lnTo>
                  <a:pt x="9248" y="100227"/>
                </a:lnTo>
                <a:lnTo>
                  <a:pt x="3616" y="108914"/>
                </a:lnTo>
                <a:lnTo>
                  <a:pt x="2114" y="112564"/>
                </a:lnTo>
                <a:lnTo>
                  <a:pt x="446" y="121699"/>
                </a:lnTo>
                <a:lnTo>
                  <a:pt x="0" y="126802"/>
                </a:lnTo>
                <a:lnTo>
                  <a:pt x="656" y="133062"/>
                </a:lnTo>
                <a:lnTo>
                  <a:pt x="2045" y="140092"/>
                </a:lnTo>
                <a:lnTo>
                  <a:pt x="3924" y="147637"/>
                </a:lnTo>
                <a:lnTo>
                  <a:pt x="6130" y="152667"/>
                </a:lnTo>
                <a:lnTo>
                  <a:pt x="8552" y="156020"/>
                </a:lnTo>
                <a:lnTo>
                  <a:pt x="16513" y="163279"/>
                </a:lnTo>
                <a:lnTo>
                  <a:pt x="19285" y="165952"/>
                </a:lnTo>
                <a:lnTo>
                  <a:pt x="23037" y="167734"/>
                </a:lnTo>
                <a:lnTo>
                  <a:pt x="27444" y="168922"/>
                </a:lnTo>
                <a:lnTo>
                  <a:pt x="32286" y="169715"/>
                </a:lnTo>
                <a:lnTo>
                  <a:pt x="37421" y="170242"/>
                </a:lnTo>
                <a:lnTo>
                  <a:pt x="42748" y="170595"/>
                </a:lnTo>
                <a:lnTo>
                  <a:pt x="48205" y="170829"/>
                </a:lnTo>
                <a:lnTo>
                  <a:pt x="56605" y="170033"/>
                </a:lnTo>
                <a:lnTo>
                  <a:pt x="66968" y="168550"/>
                </a:lnTo>
                <a:lnTo>
                  <a:pt x="78638" y="166609"/>
                </a:lnTo>
                <a:lnTo>
                  <a:pt x="91182" y="163410"/>
                </a:lnTo>
                <a:lnTo>
                  <a:pt x="104307" y="159372"/>
                </a:lnTo>
                <a:lnTo>
                  <a:pt x="117818" y="154775"/>
                </a:lnTo>
                <a:lnTo>
                  <a:pt x="130637" y="149805"/>
                </a:lnTo>
                <a:lnTo>
                  <a:pt x="142993" y="144587"/>
                </a:lnTo>
                <a:lnTo>
                  <a:pt x="164975" y="134662"/>
                </a:lnTo>
                <a:lnTo>
                  <a:pt x="181096" y="127076"/>
                </a:lnTo>
                <a:lnTo>
                  <a:pt x="187109" y="123719"/>
                </a:lnTo>
                <a:lnTo>
                  <a:pt x="192070" y="120529"/>
                </a:lnTo>
                <a:lnTo>
                  <a:pt x="196330" y="117450"/>
                </a:lnTo>
                <a:lnTo>
                  <a:pt x="203604" y="108948"/>
                </a:lnTo>
                <a:lnTo>
                  <a:pt x="210011" y="99772"/>
                </a:lnTo>
                <a:lnTo>
                  <a:pt x="218021" y="89252"/>
                </a:lnTo>
                <a:lnTo>
                  <a:pt x="220228" y="83081"/>
                </a:lnTo>
                <a:lnTo>
                  <a:pt x="218670" y="72083"/>
                </a:lnTo>
                <a:lnTo>
                  <a:pt x="213729" y="52501"/>
                </a:lnTo>
                <a:lnTo>
                  <a:pt x="213514" y="60746"/>
                </a:lnTo>
                <a:lnTo>
                  <a:pt x="213423" y="206151"/>
                </a:lnTo>
                <a:lnTo>
                  <a:pt x="214375" y="217393"/>
                </a:lnTo>
                <a:lnTo>
                  <a:pt x="215963" y="227746"/>
                </a:lnTo>
                <a:lnTo>
                  <a:pt x="217973" y="237505"/>
                </a:lnTo>
                <a:lnTo>
                  <a:pt x="228045" y="292326"/>
                </a:lnTo>
                <a:lnTo>
                  <a:pt x="233574" y="317799"/>
                </a:lnTo>
                <a:lnTo>
                  <a:pt x="236382" y="328020"/>
                </a:lnTo>
                <a:lnTo>
                  <a:pt x="239206" y="336740"/>
                </a:lnTo>
                <a:lnTo>
                  <a:pt x="242042" y="344458"/>
                </a:lnTo>
                <a:lnTo>
                  <a:pt x="243931" y="351508"/>
                </a:lnTo>
                <a:lnTo>
                  <a:pt x="246032" y="364422"/>
                </a:lnTo>
                <a:lnTo>
                  <a:pt x="249506" y="376511"/>
                </a:lnTo>
                <a:lnTo>
                  <a:pt x="253272" y="388234"/>
                </a:lnTo>
                <a:lnTo>
                  <a:pt x="254946" y="399794"/>
                </a:lnTo>
                <a:lnTo>
                  <a:pt x="255888" y="407911"/>
                </a:lnTo>
                <a:lnTo>
                  <a:pt x="258649" y="412350"/>
                </a:lnTo>
                <a:lnTo>
                  <a:pt x="264857" y="41990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091"/>
          <p:cNvSpPr/>
          <p:nvPr/>
        </p:nvSpPr>
        <p:spPr>
          <a:xfrm>
            <a:off x="6089657" y="2871787"/>
            <a:ext cx="308286" cy="300039"/>
          </a:xfrm>
          <a:custGeom>
            <a:avLst/>
            <a:gdLst/>
            <a:ahLst/>
            <a:cxnLst/>
            <a:rect l="0" t="0" r="0" b="0"/>
            <a:pathLst>
              <a:path w="308286" h="300039">
                <a:moveTo>
                  <a:pt x="256850" y="0"/>
                </a:moveTo>
                <a:lnTo>
                  <a:pt x="232148" y="24702"/>
                </a:lnTo>
                <a:lnTo>
                  <a:pt x="225142" y="29803"/>
                </a:lnTo>
                <a:lnTo>
                  <a:pt x="216661" y="35109"/>
                </a:lnTo>
                <a:lnTo>
                  <a:pt x="207198" y="40551"/>
                </a:lnTo>
                <a:lnTo>
                  <a:pt x="198031" y="45132"/>
                </a:lnTo>
                <a:lnTo>
                  <a:pt x="189062" y="49138"/>
                </a:lnTo>
                <a:lnTo>
                  <a:pt x="180226" y="52761"/>
                </a:lnTo>
                <a:lnTo>
                  <a:pt x="172430" y="56129"/>
                </a:lnTo>
                <a:lnTo>
                  <a:pt x="158687" y="62411"/>
                </a:lnTo>
                <a:lnTo>
                  <a:pt x="151403" y="65420"/>
                </a:lnTo>
                <a:lnTo>
                  <a:pt x="143690" y="68378"/>
                </a:lnTo>
                <a:lnTo>
                  <a:pt x="135690" y="71303"/>
                </a:lnTo>
                <a:lnTo>
                  <a:pt x="128451" y="75158"/>
                </a:lnTo>
                <a:lnTo>
                  <a:pt x="121721" y="79633"/>
                </a:lnTo>
                <a:lnTo>
                  <a:pt x="115329" y="84521"/>
                </a:lnTo>
                <a:lnTo>
                  <a:pt x="109163" y="88733"/>
                </a:lnTo>
                <a:lnTo>
                  <a:pt x="103147" y="92492"/>
                </a:lnTo>
                <a:lnTo>
                  <a:pt x="97231" y="95952"/>
                </a:lnTo>
                <a:lnTo>
                  <a:pt x="89477" y="100163"/>
                </a:lnTo>
                <a:lnTo>
                  <a:pt x="70702" y="109922"/>
                </a:lnTo>
                <a:lnTo>
                  <a:pt x="63219" y="114239"/>
                </a:lnTo>
                <a:lnTo>
                  <a:pt x="57278" y="118069"/>
                </a:lnTo>
                <a:lnTo>
                  <a:pt x="52364" y="121575"/>
                </a:lnTo>
                <a:lnTo>
                  <a:pt x="46231" y="124865"/>
                </a:lnTo>
                <a:lnTo>
                  <a:pt x="39285" y="128011"/>
                </a:lnTo>
                <a:lnTo>
                  <a:pt x="31797" y="131061"/>
                </a:lnTo>
                <a:lnTo>
                  <a:pt x="24900" y="134046"/>
                </a:lnTo>
                <a:lnTo>
                  <a:pt x="12156" y="139904"/>
                </a:lnTo>
                <a:lnTo>
                  <a:pt x="7996" y="143752"/>
                </a:lnTo>
                <a:lnTo>
                  <a:pt x="5222" y="148222"/>
                </a:lnTo>
                <a:lnTo>
                  <a:pt x="2140" y="157317"/>
                </a:lnTo>
                <a:lnTo>
                  <a:pt x="771" y="164534"/>
                </a:lnTo>
                <a:lnTo>
                  <a:pt x="162" y="170916"/>
                </a:lnTo>
                <a:lnTo>
                  <a:pt x="0" y="173952"/>
                </a:lnTo>
                <a:lnTo>
                  <a:pt x="844" y="176928"/>
                </a:lnTo>
                <a:lnTo>
                  <a:pt x="4322" y="182775"/>
                </a:lnTo>
                <a:lnTo>
                  <a:pt x="6583" y="184715"/>
                </a:lnTo>
                <a:lnTo>
                  <a:pt x="9043" y="186008"/>
                </a:lnTo>
                <a:lnTo>
                  <a:pt x="11635" y="186871"/>
                </a:lnTo>
                <a:lnTo>
                  <a:pt x="17056" y="190369"/>
                </a:lnTo>
                <a:lnTo>
                  <a:pt x="19835" y="192635"/>
                </a:lnTo>
                <a:lnTo>
                  <a:pt x="22640" y="194146"/>
                </a:lnTo>
                <a:lnTo>
                  <a:pt x="28296" y="195824"/>
                </a:lnTo>
                <a:lnTo>
                  <a:pt x="36836" y="196770"/>
                </a:lnTo>
                <a:lnTo>
                  <a:pt x="45084" y="199531"/>
                </a:lnTo>
                <a:lnTo>
                  <a:pt x="49950" y="201600"/>
                </a:lnTo>
                <a:lnTo>
                  <a:pt x="57004" y="203933"/>
                </a:lnTo>
                <a:lnTo>
                  <a:pt x="65517" y="206440"/>
                </a:lnTo>
                <a:lnTo>
                  <a:pt x="75003" y="209064"/>
                </a:lnTo>
                <a:lnTo>
                  <a:pt x="85136" y="212719"/>
                </a:lnTo>
                <a:lnTo>
                  <a:pt x="95701" y="217060"/>
                </a:lnTo>
                <a:lnTo>
                  <a:pt x="106555" y="221859"/>
                </a:lnTo>
                <a:lnTo>
                  <a:pt x="116649" y="225059"/>
                </a:lnTo>
                <a:lnTo>
                  <a:pt x="126235" y="227192"/>
                </a:lnTo>
                <a:lnTo>
                  <a:pt x="135483" y="228614"/>
                </a:lnTo>
                <a:lnTo>
                  <a:pt x="145459" y="231467"/>
                </a:lnTo>
                <a:lnTo>
                  <a:pt x="155919" y="235274"/>
                </a:lnTo>
                <a:lnTo>
                  <a:pt x="166703" y="239717"/>
                </a:lnTo>
                <a:lnTo>
                  <a:pt x="175797" y="242679"/>
                </a:lnTo>
                <a:lnTo>
                  <a:pt x="183765" y="244653"/>
                </a:lnTo>
                <a:lnTo>
                  <a:pt x="190981" y="245970"/>
                </a:lnTo>
                <a:lnTo>
                  <a:pt x="197697" y="247800"/>
                </a:lnTo>
                <a:lnTo>
                  <a:pt x="204080" y="249972"/>
                </a:lnTo>
                <a:lnTo>
                  <a:pt x="210240" y="252373"/>
                </a:lnTo>
                <a:lnTo>
                  <a:pt x="216252" y="254926"/>
                </a:lnTo>
                <a:lnTo>
                  <a:pt x="228012" y="260303"/>
                </a:lnTo>
                <a:lnTo>
                  <a:pt x="245342" y="268685"/>
                </a:lnTo>
                <a:lnTo>
                  <a:pt x="254275" y="271816"/>
                </a:lnTo>
                <a:lnTo>
                  <a:pt x="257991" y="272650"/>
                </a:lnTo>
                <a:lnTo>
                  <a:pt x="264660" y="276118"/>
                </a:lnTo>
                <a:lnTo>
                  <a:pt x="271751" y="280834"/>
                </a:lnTo>
                <a:lnTo>
                  <a:pt x="281253" y="286105"/>
                </a:lnTo>
                <a:lnTo>
                  <a:pt x="288211" y="289877"/>
                </a:lnTo>
                <a:lnTo>
                  <a:pt x="308285" y="30003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092"/>
          <p:cNvSpPr/>
          <p:nvPr/>
        </p:nvSpPr>
        <p:spPr>
          <a:xfrm>
            <a:off x="5463540" y="3034664"/>
            <a:ext cx="274320" cy="25719"/>
          </a:xfrm>
          <a:custGeom>
            <a:avLst/>
            <a:gdLst/>
            <a:ahLst/>
            <a:cxnLst/>
            <a:rect l="0" t="0" r="0" b="0"/>
            <a:pathLst>
              <a:path w="274320" h="25719">
                <a:moveTo>
                  <a:pt x="0" y="0"/>
                </a:moveTo>
                <a:lnTo>
                  <a:pt x="4551" y="4552"/>
                </a:lnTo>
                <a:lnTo>
                  <a:pt x="6843" y="5892"/>
                </a:lnTo>
                <a:lnTo>
                  <a:pt x="9324" y="6786"/>
                </a:lnTo>
                <a:lnTo>
                  <a:pt x="11931" y="7381"/>
                </a:lnTo>
                <a:lnTo>
                  <a:pt x="17367" y="8044"/>
                </a:lnTo>
                <a:lnTo>
                  <a:pt x="20151" y="8220"/>
                </a:lnTo>
                <a:lnTo>
                  <a:pt x="24864" y="9290"/>
                </a:lnTo>
                <a:lnTo>
                  <a:pt x="30863" y="10956"/>
                </a:lnTo>
                <a:lnTo>
                  <a:pt x="37720" y="13019"/>
                </a:lnTo>
                <a:lnTo>
                  <a:pt x="45149" y="14395"/>
                </a:lnTo>
                <a:lnTo>
                  <a:pt x="52959" y="15312"/>
                </a:lnTo>
                <a:lnTo>
                  <a:pt x="61023" y="15923"/>
                </a:lnTo>
                <a:lnTo>
                  <a:pt x="95384" y="16602"/>
                </a:lnTo>
                <a:lnTo>
                  <a:pt x="117882" y="16784"/>
                </a:lnTo>
                <a:lnTo>
                  <a:pt x="137642" y="17857"/>
                </a:lnTo>
                <a:lnTo>
                  <a:pt x="155579" y="19525"/>
                </a:lnTo>
                <a:lnTo>
                  <a:pt x="172299" y="21589"/>
                </a:lnTo>
                <a:lnTo>
                  <a:pt x="185351" y="22965"/>
                </a:lnTo>
                <a:lnTo>
                  <a:pt x="195957" y="23883"/>
                </a:lnTo>
                <a:lnTo>
                  <a:pt x="204933" y="24495"/>
                </a:lnTo>
                <a:lnTo>
                  <a:pt x="219986" y="25175"/>
                </a:lnTo>
                <a:lnTo>
                  <a:pt x="239171" y="25557"/>
                </a:lnTo>
                <a:lnTo>
                  <a:pt x="274319" y="2571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093"/>
          <p:cNvSpPr/>
          <p:nvPr/>
        </p:nvSpPr>
        <p:spPr>
          <a:xfrm>
            <a:off x="5782426" y="2871835"/>
            <a:ext cx="178320" cy="385716"/>
          </a:xfrm>
          <a:custGeom>
            <a:avLst/>
            <a:gdLst/>
            <a:ahLst/>
            <a:cxnLst/>
            <a:rect l="0" t="0" r="0" b="0"/>
            <a:pathLst>
              <a:path w="178320" h="385716">
                <a:moveTo>
                  <a:pt x="152601" y="42815"/>
                </a:moveTo>
                <a:lnTo>
                  <a:pt x="152601" y="29162"/>
                </a:lnTo>
                <a:lnTo>
                  <a:pt x="151649" y="24188"/>
                </a:lnTo>
                <a:lnTo>
                  <a:pt x="146710" y="12636"/>
                </a:lnTo>
                <a:lnTo>
                  <a:pt x="145220" y="6224"/>
                </a:lnTo>
                <a:lnTo>
                  <a:pt x="143870" y="4134"/>
                </a:lnTo>
                <a:lnTo>
                  <a:pt x="142018" y="2740"/>
                </a:lnTo>
                <a:lnTo>
                  <a:pt x="139831" y="1811"/>
                </a:lnTo>
                <a:lnTo>
                  <a:pt x="136467" y="1191"/>
                </a:lnTo>
                <a:lnTo>
                  <a:pt x="132320" y="778"/>
                </a:lnTo>
                <a:lnTo>
                  <a:pt x="127650" y="503"/>
                </a:lnTo>
                <a:lnTo>
                  <a:pt x="114842" y="197"/>
                </a:lnTo>
                <a:lnTo>
                  <a:pt x="87887" y="0"/>
                </a:lnTo>
                <a:lnTo>
                  <a:pt x="81835" y="937"/>
                </a:lnTo>
                <a:lnTo>
                  <a:pt x="75897" y="2513"/>
                </a:lnTo>
                <a:lnTo>
                  <a:pt x="70032" y="4517"/>
                </a:lnTo>
                <a:lnTo>
                  <a:pt x="65170" y="6805"/>
                </a:lnTo>
                <a:lnTo>
                  <a:pt x="60976" y="9283"/>
                </a:lnTo>
                <a:lnTo>
                  <a:pt x="57228" y="11888"/>
                </a:lnTo>
                <a:lnTo>
                  <a:pt x="52824" y="14577"/>
                </a:lnTo>
                <a:lnTo>
                  <a:pt x="47983" y="17322"/>
                </a:lnTo>
                <a:lnTo>
                  <a:pt x="42850" y="20104"/>
                </a:lnTo>
                <a:lnTo>
                  <a:pt x="38477" y="22912"/>
                </a:lnTo>
                <a:lnTo>
                  <a:pt x="34608" y="25736"/>
                </a:lnTo>
                <a:lnTo>
                  <a:pt x="31076" y="28572"/>
                </a:lnTo>
                <a:lnTo>
                  <a:pt x="27770" y="32367"/>
                </a:lnTo>
                <a:lnTo>
                  <a:pt x="24612" y="36802"/>
                </a:lnTo>
                <a:lnTo>
                  <a:pt x="21555" y="41664"/>
                </a:lnTo>
                <a:lnTo>
                  <a:pt x="18565" y="45857"/>
                </a:lnTo>
                <a:lnTo>
                  <a:pt x="15618" y="49606"/>
                </a:lnTo>
                <a:lnTo>
                  <a:pt x="12702" y="53057"/>
                </a:lnTo>
                <a:lnTo>
                  <a:pt x="9805" y="59168"/>
                </a:lnTo>
                <a:lnTo>
                  <a:pt x="6921" y="67052"/>
                </a:lnTo>
                <a:lnTo>
                  <a:pt x="4046" y="76118"/>
                </a:lnTo>
                <a:lnTo>
                  <a:pt x="2130" y="85972"/>
                </a:lnTo>
                <a:lnTo>
                  <a:pt x="852" y="96351"/>
                </a:lnTo>
                <a:lnTo>
                  <a:pt x="0" y="107081"/>
                </a:lnTo>
                <a:lnTo>
                  <a:pt x="384" y="116139"/>
                </a:lnTo>
                <a:lnTo>
                  <a:pt x="1593" y="124082"/>
                </a:lnTo>
                <a:lnTo>
                  <a:pt x="3352" y="131283"/>
                </a:lnTo>
                <a:lnTo>
                  <a:pt x="7846" y="141824"/>
                </a:lnTo>
                <a:lnTo>
                  <a:pt x="10377" y="145968"/>
                </a:lnTo>
                <a:lnTo>
                  <a:pt x="13018" y="148731"/>
                </a:lnTo>
                <a:lnTo>
                  <a:pt x="15731" y="150573"/>
                </a:lnTo>
                <a:lnTo>
                  <a:pt x="21285" y="152620"/>
                </a:lnTo>
                <a:lnTo>
                  <a:pt x="24099" y="153166"/>
                </a:lnTo>
                <a:lnTo>
                  <a:pt x="26928" y="153529"/>
                </a:lnTo>
                <a:lnTo>
                  <a:pt x="29767" y="153772"/>
                </a:lnTo>
                <a:lnTo>
                  <a:pt x="32612" y="153934"/>
                </a:lnTo>
                <a:lnTo>
                  <a:pt x="38312" y="154114"/>
                </a:lnTo>
                <a:lnTo>
                  <a:pt x="44021" y="154193"/>
                </a:lnTo>
                <a:lnTo>
                  <a:pt x="46877" y="153262"/>
                </a:lnTo>
                <a:lnTo>
                  <a:pt x="49733" y="151689"/>
                </a:lnTo>
                <a:lnTo>
                  <a:pt x="52590" y="149687"/>
                </a:lnTo>
                <a:lnTo>
                  <a:pt x="56400" y="147401"/>
                </a:lnTo>
                <a:lnTo>
                  <a:pt x="60844" y="144924"/>
                </a:lnTo>
                <a:lnTo>
                  <a:pt x="65712" y="142320"/>
                </a:lnTo>
                <a:lnTo>
                  <a:pt x="70863" y="138679"/>
                </a:lnTo>
                <a:lnTo>
                  <a:pt x="76202" y="134347"/>
                </a:lnTo>
                <a:lnTo>
                  <a:pt x="81666" y="129554"/>
                </a:lnTo>
                <a:lnTo>
                  <a:pt x="90277" y="121688"/>
                </a:lnTo>
                <a:lnTo>
                  <a:pt x="97279" y="115017"/>
                </a:lnTo>
                <a:lnTo>
                  <a:pt x="103566" y="108877"/>
                </a:lnTo>
                <a:lnTo>
                  <a:pt x="105623" y="105906"/>
                </a:lnTo>
                <a:lnTo>
                  <a:pt x="109472" y="95269"/>
                </a:lnTo>
                <a:lnTo>
                  <a:pt x="113747" y="82320"/>
                </a:lnTo>
                <a:lnTo>
                  <a:pt x="116283" y="72120"/>
                </a:lnTo>
                <a:lnTo>
                  <a:pt x="117410" y="66317"/>
                </a:lnTo>
                <a:lnTo>
                  <a:pt x="117710" y="66103"/>
                </a:lnTo>
                <a:lnTo>
                  <a:pt x="117910" y="66912"/>
                </a:lnTo>
                <a:lnTo>
                  <a:pt x="118258" y="77644"/>
                </a:lnTo>
                <a:lnTo>
                  <a:pt x="118276" y="80322"/>
                </a:lnTo>
                <a:lnTo>
                  <a:pt x="120836" y="88377"/>
                </a:lnTo>
                <a:lnTo>
                  <a:pt x="122851" y="93192"/>
                </a:lnTo>
                <a:lnTo>
                  <a:pt x="124196" y="101164"/>
                </a:lnTo>
                <a:lnTo>
                  <a:pt x="125092" y="111242"/>
                </a:lnTo>
                <a:lnTo>
                  <a:pt x="125689" y="122723"/>
                </a:lnTo>
                <a:lnTo>
                  <a:pt x="126352" y="150719"/>
                </a:lnTo>
                <a:lnTo>
                  <a:pt x="126529" y="166186"/>
                </a:lnTo>
                <a:lnTo>
                  <a:pt x="127600" y="179355"/>
                </a:lnTo>
                <a:lnTo>
                  <a:pt x="129266" y="190991"/>
                </a:lnTo>
                <a:lnTo>
                  <a:pt x="131329" y="201607"/>
                </a:lnTo>
                <a:lnTo>
                  <a:pt x="134610" y="214398"/>
                </a:lnTo>
                <a:lnTo>
                  <a:pt x="138702" y="228642"/>
                </a:lnTo>
                <a:lnTo>
                  <a:pt x="143335" y="243852"/>
                </a:lnTo>
                <a:lnTo>
                  <a:pt x="146424" y="256849"/>
                </a:lnTo>
                <a:lnTo>
                  <a:pt x="148483" y="268372"/>
                </a:lnTo>
                <a:lnTo>
                  <a:pt x="149856" y="278911"/>
                </a:lnTo>
                <a:lnTo>
                  <a:pt x="151723" y="288795"/>
                </a:lnTo>
                <a:lnTo>
                  <a:pt x="153921" y="298242"/>
                </a:lnTo>
                <a:lnTo>
                  <a:pt x="156339" y="307397"/>
                </a:lnTo>
                <a:lnTo>
                  <a:pt x="157950" y="315405"/>
                </a:lnTo>
                <a:lnTo>
                  <a:pt x="159025" y="322649"/>
                </a:lnTo>
                <a:lnTo>
                  <a:pt x="159741" y="329383"/>
                </a:lnTo>
                <a:lnTo>
                  <a:pt x="162124" y="338635"/>
                </a:lnTo>
                <a:lnTo>
                  <a:pt x="165617" y="349566"/>
                </a:lnTo>
                <a:lnTo>
                  <a:pt x="178319" y="38571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094"/>
          <p:cNvSpPr/>
          <p:nvPr/>
        </p:nvSpPr>
        <p:spPr>
          <a:xfrm>
            <a:off x="7298055" y="3403282"/>
            <a:ext cx="308611" cy="8573"/>
          </a:xfrm>
          <a:custGeom>
            <a:avLst/>
            <a:gdLst/>
            <a:ahLst/>
            <a:cxnLst/>
            <a:rect l="0" t="0" r="0" b="0"/>
            <a:pathLst>
              <a:path w="308611" h="8573">
                <a:moveTo>
                  <a:pt x="0" y="0"/>
                </a:moveTo>
                <a:lnTo>
                  <a:pt x="4551" y="4551"/>
                </a:lnTo>
                <a:lnTo>
                  <a:pt x="7796" y="5892"/>
                </a:lnTo>
                <a:lnTo>
                  <a:pt x="11865" y="6785"/>
                </a:lnTo>
                <a:lnTo>
                  <a:pt x="16482" y="7381"/>
                </a:lnTo>
                <a:lnTo>
                  <a:pt x="26228" y="7778"/>
                </a:lnTo>
                <a:lnTo>
                  <a:pt x="85674" y="8468"/>
                </a:lnTo>
                <a:lnTo>
                  <a:pt x="96168" y="7550"/>
                </a:lnTo>
                <a:lnTo>
                  <a:pt x="107927" y="5986"/>
                </a:lnTo>
                <a:lnTo>
                  <a:pt x="120529" y="3991"/>
                </a:lnTo>
                <a:lnTo>
                  <a:pt x="131787" y="2660"/>
                </a:lnTo>
                <a:lnTo>
                  <a:pt x="142151" y="1774"/>
                </a:lnTo>
                <a:lnTo>
                  <a:pt x="151917" y="1183"/>
                </a:lnTo>
                <a:lnTo>
                  <a:pt x="170389" y="526"/>
                </a:lnTo>
                <a:lnTo>
                  <a:pt x="200979" y="104"/>
                </a:lnTo>
                <a:lnTo>
                  <a:pt x="251319" y="31"/>
                </a:lnTo>
                <a:lnTo>
                  <a:pt x="266606" y="973"/>
                </a:lnTo>
                <a:lnTo>
                  <a:pt x="278702" y="2554"/>
                </a:lnTo>
                <a:lnTo>
                  <a:pt x="308610" y="857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095"/>
          <p:cNvSpPr/>
          <p:nvPr/>
        </p:nvSpPr>
        <p:spPr>
          <a:xfrm>
            <a:off x="7658100" y="3283267"/>
            <a:ext cx="42863" cy="308611"/>
          </a:xfrm>
          <a:custGeom>
            <a:avLst/>
            <a:gdLst/>
            <a:ahLst/>
            <a:cxnLst/>
            <a:rect l="0" t="0" r="0" b="0"/>
            <a:pathLst>
              <a:path w="42863" h="308611">
                <a:moveTo>
                  <a:pt x="0" y="0"/>
                </a:moveTo>
                <a:lnTo>
                  <a:pt x="4550" y="9102"/>
                </a:lnTo>
                <a:lnTo>
                  <a:pt x="6844" y="14641"/>
                </a:lnTo>
                <a:lnTo>
                  <a:pt x="9325" y="21190"/>
                </a:lnTo>
                <a:lnTo>
                  <a:pt x="11931" y="28414"/>
                </a:lnTo>
                <a:lnTo>
                  <a:pt x="13669" y="36088"/>
                </a:lnTo>
                <a:lnTo>
                  <a:pt x="14828" y="44061"/>
                </a:lnTo>
                <a:lnTo>
                  <a:pt x="15600" y="52234"/>
                </a:lnTo>
                <a:lnTo>
                  <a:pt x="16115" y="60540"/>
                </a:lnTo>
                <a:lnTo>
                  <a:pt x="16687" y="77389"/>
                </a:lnTo>
                <a:lnTo>
                  <a:pt x="17791" y="84930"/>
                </a:lnTo>
                <a:lnTo>
                  <a:pt x="19481" y="91863"/>
                </a:lnTo>
                <a:lnTo>
                  <a:pt x="21560" y="98389"/>
                </a:lnTo>
                <a:lnTo>
                  <a:pt x="24851" y="107503"/>
                </a:lnTo>
                <a:lnTo>
                  <a:pt x="33587" y="130329"/>
                </a:lnTo>
                <a:lnTo>
                  <a:pt x="36679" y="141179"/>
                </a:lnTo>
                <a:lnTo>
                  <a:pt x="38740" y="151269"/>
                </a:lnTo>
                <a:lnTo>
                  <a:pt x="40113" y="160854"/>
                </a:lnTo>
                <a:lnTo>
                  <a:pt x="41030" y="176768"/>
                </a:lnTo>
                <a:lnTo>
                  <a:pt x="42048" y="219851"/>
                </a:lnTo>
                <a:lnTo>
                  <a:pt x="42862" y="30861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096"/>
          <p:cNvSpPr/>
          <p:nvPr/>
        </p:nvSpPr>
        <p:spPr>
          <a:xfrm>
            <a:off x="8172450" y="3411854"/>
            <a:ext cx="291466" cy="17147"/>
          </a:xfrm>
          <a:custGeom>
            <a:avLst/>
            <a:gdLst/>
            <a:ahLst/>
            <a:cxnLst/>
            <a:rect l="0" t="0" r="0" b="0"/>
            <a:pathLst>
              <a:path w="291466" h="17147">
                <a:moveTo>
                  <a:pt x="0" y="0"/>
                </a:moveTo>
                <a:lnTo>
                  <a:pt x="13652" y="0"/>
                </a:lnTo>
                <a:lnTo>
                  <a:pt x="18626" y="953"/>
                </a:lnTo>
                <a:lnTo>
                  <a:pt x="22895" y="2541"/>
                </a:lnTo>
                <a:lnTo>
                  <a:pt x="26693" y="4552"/>
                </a:lnTo>
                <a:lnTo>
                  <a:pt x="30178" y="5892"/>
                </a:lnTo>
                <a:lnTo>
                  <a:pt x="33453" y="6786"/>
                </a:lnTo>
                <a:lnTo>
                  <a:pt x="36590" y="7381"/>
                </a:lnTo>
                <a:lnTo>
                  <a:pt x="40585" y="7779"/>
                </a:lnTo>
                <a:lnTo>
                  <a:pt x="45155" y="8044"/>
                </a:lnTo>
                <a:lnTo>
                  <a:pt x="55311" y="8338"/>
                </a:lnTo>
                <a:lnTo>
                  <a:pt x="100052" y="8564"/>
                </a:lnTo>
                <a:lnTo>
                  <a:pt x="162677" y="8570"/>
                </a:lnTo>
                <a:lnTo>
                  <a:pt x="184652" y="9524"/>
                </a:lnTo>
                <a:lnTo>
                  <a:pt x="204063" y="11112"/>
                </a:lnTo>
                <a:lnTo>
                  <a:pt x="221767" y="13123"/>
                </a:lnTo>
                <a:lnTo>
                  <a:pt x="235474" y="14464"/>
                </a:lnTo>
                <a:lnTo>
                  <a:pt x="246518" y="15358"/>
                </a:lnTo>
                <a:lnTo>
                  <a:pt x="262915" y="16351"/>
                </a:lnTo>
                <a:lnTo>
                  <a:pt x="273379" y="16792"/>
                </a:lnTo>
                <a:lnTo>
                  <a:pt x="291465" y="1714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097"/>
          <p:cNvSpPr/>
          <p:nvPr/>
        </p:nvSpPr>
        <p:spPr>
          <a:xfrm>
            <a:off x="8558212" y="3266122"/>
            <a:ext cx="68581" cy="274321"/>
          </a:xfrm>
          <a:custGeom>
            <a:avLst/>
            <a:gdLst/>
            <a:ahLst/>
            <a:cxnLst/>
            <a:rect l="0" t="0" r="0" b="0"/>
            <a:pathLst>
              <a:path w="68581" h="274321">
                <a:moveTo>
                  <a:pt x="0" y="0"/>
                </a:moveTo>
                <a:lnTo>
                  <a:pt x="0" y="26694"/>
                </a:lnTo>
                <a:lnTo>
                  <a:pt x="953" y="31131"/>
                </a:lnTo>
                <a:lnTo>
                  <a:pt x="2540" y="35994"/>
                </a:lnTo>
                <a:lnTo>
                  <a:pt x="4551" y="41141"/>
                </a:lnTo>
                <a:lnTo>
                  <a:pt x="5892" y="46477"/>
                </a:lnTo>
                <a:lnTo>
                  <a:pt x="6785" y="51940"/>
                </a:lnTo>
                <a:lnTo>
                  <a:pt x="7382" y="57487"/>
                </a:lnTo>
                <a:lnTo>
                  <a:pt x="8730" y="64994"/>
                </a:lnTo>
                <a:lnTo>
                  <a:pt x="10583" y="73810"/>
                </a:lnTo>
                <a:lnTo>
                  <a:pt x="12771" y="83497"/>
                </a:lnTo>
                <a:lnTo>
                  <a:pt x="17742" y="109500"/>
                </a:lnTo>
                <a:lnTo>
                  <a:pt x="20400" y="124435"/>
                </a:lnTo>
                <a:lnTo>
                  <a:pt x="23126" y="136297"/>
                </a:lnTo>
                <a:lnTo>
                  <a:pt x="25895" y="146110"/>
                </a:lnTo>
                <a:lnTo>
                  <a:pt x="28693" y="154556"/>
                </a:lnTo>
                <a:lnTo>
                  <a:pt x="30559" y="162093"/>
                </a:lnTo>
                <a:lnTo>
                  <a:pt x="31803" y="169022"/>
                </a:lnTo>
                <a:lnTo>
                  <a:pt x="32631" y="175546"/>
                </a:lnTo>
                <a:lnTo>
                  <a:pt x="34137" y="181801"/>
                </a:lnTo>
                <a:lnTo>
                  <a:pt x="36093" y="187876"/>
                </a:lnTo>
                <a:lnTo>
                  <a:pt x="38350" y="193830"/>
                </a:lnTo>
                <a:lnTo>
                  <a:pt x="39854" y="199705"/>
                </a:lnTo>
                <a:lnTo>
                  <a:pt x="40856" y="205527"/>
                </a:lnTo>
                <a:lnTo>
                  <a:pt x="41525" y="211313"/>
                </a:lnTo>
                <a:lnTo>
                  <a:pt x="41971" y="216123"/>
                </a:lnTo>
                <a:lnTo>
                  <a:pt x="42466" y="224007"/>
                </a:lnTo>
                <a:lnTo>
                  <a:pt x="43551" y="228396"/>
                </a:lnTo>
                <a:lnTo>
                  <a:pt x="45227" y="233226"/>
                </a:lnTo>
                <a:lnTo>
                  <a:pt x="47296" y="238352"/>
                </a:lnTo>
                <a:lnTo>
                  <a:pt x="49628" y="243674"/>
                </a:lnTo>
                <a:lnTo>
                  <a:pt x="54759" y="254667"/>
                </a:lnTo>
                <a:lnTo>
                  <a:pt x="56509" y="259313"/>
                </a:lnTo>
                <a:lnTo>
                  <a:pt x="58452" y="267015"/>
                </a:lnTo>
                <a:lnTo>
                  <a:pt x="59923" y="269450"/>
                </a:lnTo>
                <a:lnTo>
                  <a:pt x="61857" y="271074"/>
                </a:lnTo>
                <a:lnTo>
                  <a:pt x="68580" y="27432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098"/>
          <p:cNvSpPr/>
          <p:nvPr/>
        </p:nvSpPr>
        <p:spPr>
          <a:xfrm>
            <a:off x="5557837" y="3394710"/>
            <a:ext cx="317184" cy="34291"/>
          </a:xfrm>
          <a:custGeom>
            <a:avLst/>
            <a:gdLst/>
            <a:ahLst/>
            <a:cxnLst/>
            <a:rect l="0" t="0" r="0" b="0"/>
            <a:pathLst>
              <a:path w="317184" h="34291">
                <a:moveTo>
                  <a:pt x="0" y="0"/>
                </a:moveTo>
                <a:lnTo>
                  <a:pt x="13653" y="4551"/>
                </a:lnTo>
                <a:lnTo>
                  <a:pt x="18627" y="6844"/>
                </a:lnTo>
                <a:lnTo>
                  <a:pt x="22895" y="9325"/>
                </a:lnTo>
                <a:lnTo>
                  <a:pt x="26694" y="11932"/>
                </a:lnTo>
                <a:lnTo>
                  <a:pt x="30178" y="13669"/>
                </a:lnTo>
                <a:lnTo>
                  <a:pt x="33454" y="14828"/>
                </a:lnTo>
                <a:lnTo>
                  <a:pt x="36590" y="15600"/>
                </a:lnTo>
                <a:lnTo>
                  <a:pt x="40586" y="15162"/>
                </a:lnTo>
                <a:lnTo>
                  <a:pt x="45155" y="13918"/>
                </a:lnTo>
                <a:lnTo>
                  <a:pt x="50106" y="12136"/>
                </a:lnTo>
                <a:lnTo>
                  <a:pt x="55312" y="10948"/>
                </a:lnTo>
                <a:lnTo>
                  <a:pt x="60687" y="10156"/>
                </a:lnTo>
                <a:lnTo>
                  <a:pt x="66176" y="9628"/>
                </a:lnTo>
                <a:lnTo>
                  <a:pt x="71740" y="9276"/>
                </a:lnTo>
                <a:lnTo>
                  <a:pt x="83002" y="8885"/>
                </a:lnTo>
                <a:lnTo>
                  <a:pt x="104603" y="8665"/>
                </a:lnTo>
                <a:lnTo>
                  <a:pt x="118313" y="7681"/>
                </a:lnTo>
                <a:lnTo>
                  <a:pt x="156406" y="4049"/>
                </a:lnTo>
                <a:lnTo>
                  <a:pt x="175708" y="2699"/>
                </a:lnTo>
                <a:lnTo>
                  <a:pt x="194291" y="1799"/>
                </a:lnTo>
                <a:lnTo>
                  <a:pt x="212396" y="1199"/>
                </a:lnTo>
                <a:lnTo>
                  <a:pt x="226369" y="1752"/>
                </a:lnTo>
                <a:lnTo>
                  <a:pt x="237590" y="3073"/>
                </a:lnTo>
                <a:lnTo>
                  <a:pt x="246976" y="4906"/>
                </a:lnTo>
                <a:lnTo>
                  <a:pt x="254186" y="6128"/>
                </a:lnTo>
                <a:lnTo>
                  <a:pt x="259945" y="6943"/>
                </a:lnTo>
                <a:lnTo>
                  <a:pt x="264737" y="7486"/>
                </a:lnTo>
                <a:lnTo>
                  <a:pt x="269836" y="8800"/>
                </a:lnTo>
                <a:lnTo>
                  <a:pt x="275141" y="10629"/>
                </a:lnTo>
                <a:lnTo>
                  <a:pt x="280582" y="12801"/>
                </a:lnTo>
                <a:lnTo>
                  <a:pt x="285162" y="14249"/>
                </a:lnTo>
                <a:lnTo>
                  <a:pt x="289168" y="15214"/>
                </a:lnTo>
                <a:lnTo>
                  <a:pt x="292791" y="15858"/>
                </a:lnTo>
                <a:lnTo>
                  <a:pt x="295207" y="17239"/>
                </a:lnTo>
                <a:lnTo>
                  <a:pt x="296817" y="19113"/>
                </a:lnTo>
                <a:lnTo>
                  <a:pt x="297891" y="21314"/>
                </a:lnTo>
                <a:lnTo>
                  <a:pt x="300512" y="23734"/>
                </a:lnTo>
                <a:lnTo>
                  <a:pt x="304164" y="26300"/>
                </a:lnTo>
                <a:lnTo>
                  <a:pt x="317183" y="3429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099"/>
          <p:cNvSpPr/>
          <p:nvPr/>
        </p:nvSpPr>
        <p:spPr>
          <a:xfrm>
            <a:off x="5926454" y="3291840"/>
            <a:ext cx="60009" cy="257176"/>
          </a:xfrm>
          <a:custGeom>
            <a:avLst/>
            <a:gdLst/>
            <a:ahLst/>
            <a:cxnLst/>
            <a:rect l="0" t="0" r="0" b="0"/>
            <a:pathLst>
              <a:path w="60009" h="257176">
                <a:moveTo>
                  <a:pt x="0" y="0"/>
                </a:moveTo>
                <a:lnTo>
                  <a:pt x="4551" y="4551"/>
                </a:lnTo>
                <a:lnTo>
                  <a:pt x="6844" y="8748"/>
                </a:lnTo>
                <a:lnTo>
                  <a:pt x="9325" y="14405"/>
                </a:lnTo>
                <a:lnTo>
                  <a:pt x="11932" y="21033"/>
                </a:lnTo>
                <a:lnTo>
                  <a:pt x="14622" y="26404"/>
                </a:lnTo>
                <a:lnTo>
                  <a:pt x="17368" y="30938"/>
                </a:lnTo>
                <a:lnTo>
                  <a:pt x="20152" y="34913"/>
                </a:lnTo>
                <a:lnTo>
                  <a:pt x="22007" y="39467"/>
                </a:lnTo>
                <a:lnTo>
                  <a:pt x="23244" y="44409"/>
                </a:lnTo>
                <a:lnTo>
                  <a:pt x="24069" y="49608"/>
                </a:lnTo>
                <a:lnTo>
                  <a:pt x="29780" y="79680"/>
                </a:lnTo>
                <a:lnTo>
                  <a:pt x="33189" y="92172"/>
                </a:lnTo>
                <a:lnTo>
                  <a:pt x="37366" y="105263"/>
                </a:lnTo>
                <a:lnTo>
                  <a:pt x="42056" y="118753"/>
                </a:lnTo>
                <a:lnTo>
                  <a:pt x="45183" y="130603"/>
                </a:lnTo>
                <a:lnTo>
                  <a:pt x="47267" y="141361"/>
                </a:lnTo>
                <a:lnTo>
                  <a:pt x="48657" y="151391"/>
                </a:lnTo>
                <a:lnTo>
                  <a:pt x="49583" y="165697"/>
                </a:lnTo>
                <a:lnTo>
                  <a:pt x="50201" y="182854"/>
                </a:lnTo>
                <a:lnTo>
                  <a:pt x="50612" y="201913"/>
                </a:lnTo>
                <a:lnTo>
                  <a:pt x="51839" y="215571"/>
                </a:lnTo>
                <a:lnTo>
                  <a:pt x="53610" y="225629"/>
                </a:lnTo>
                <a:lnTo>
                  <a:pt x="55742" y="233287"/>
                </a:lnTo>
                <a:lnTo>
                  <a:pt x="57164" y="239344"/>
                </a:lnTo>
                <a:lnTo>
                  <a:pt x="58112" y="244335"/>
                </a:lnTo>
                <a:lnTo>
                  <a:pt x="60008" y="2571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100"/>
          <p:cNvSpPr/>
          <p:nvPr/>
        </p:nvSpPr>
        <p:spPr>
          <a:xfrm>
            <a:off x="5506402" y="3960495"/>
            <a:ext cx="351474" cy="42863"/>
          </a:xfrm>
          <a:custGeom>
            <a:avLst/>
            <a:gdLst/>
            <a:ahLst/>
            <a:cxnLst/>
            <a:rect l="0" t="0" r="0" b="0"/>
            <a:pathLst>
              <a:path w="351474" h="42863">
                <a:moveTo>
                  <a:pt x="0" y="42862"/>
                </a:moveTo>
                <a:lnTo>
                  <a:pt x="60454" y="22711"/>
                </a:lnTo>
                <a:lnTo>
                  <a:pt x="67925" y="20856"/>
                </a:lnTo>
                <a:lnTo>
                  <a:pt x="74811" y="19619"/>
                </a:lnTo>
                <a:lnTo>
                  <a:pt x="81306" y="18794"/>
                </a:lnTo>
                <a:lnTo>
                  <a:pt x="88494" y="17292"/>
                </a:lnTo>
                <a:lnTo>
                  <a:pt x="96144" y="15338"/>
                </a:lnTo>
                <a:lnTo>
                  <a:pt x="104101" y="13082"/>
                </a:lnTo>
                <a:lnTo>
                  <a:pt x="116073" y="10626"/>
                </a:lnTo>
                <a:lnTo>
                  <a:pt x="147156" y="5358"/>
                </a:lnTo>
                <a:lnTo>
                  <a:pt x="160969" y="3571"/>
                </a:lnTo>
                <a:lnTo>
                  <a:pt x="173035" y="2381"/>
                </a:lnTo>
                <a:lnTo>
                  <a:pt x="183937" y="1587"/>
                </a:lnTo>
                <a:lnTo>
                  <a:pt x="201130" y="705"/>
                </a:lnTo>
                <a:lnTo>
                  <a:pt x="208381" y="470"/>
                </a:lnTo>
                <a:lnTo>
                  <a:pt x="267601" y="62"/>
                </a:lnTo>
                <a:lnTo>
                  <a:pt x="35147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101"/>
          <p:cNvSpPr/>
          <p:nvPr/>
        </p:nvSpPr>
        <p:spPr>
          <a:xfrm>
            <a:off x="5857875" y="3866197"/>
            <a:ext cx="51435" cy="265749"/>
          </a:xfrm>
          <a:custGeom>
            <a:avLst/>
            <a:gdLst/>
            <a:ahLst/>
            <a:cxnLst/>
            <a:rect l="0" t="0" r="0" b="0"/>
            <a:pathLst>
              <a:path w="51435" h="265749">
                <a:moveTo>
                  <a:pt x="0" y="0"/>
                </a:moveTo>
                <a:lnTo>
                  <a:pt x="9102" y="9102"/>
                </a:lnTo>
                <a:lnTo>
                  <a:pt x="11783" y="13688"/>
                </a:lnTo>
                <a:lnTo>
                  <a:pt x="13570" y="18650"/>
                </a:lnTo>
                <a:lnTo>
                  <a:pt x="14761" y="23864"/>
                </a:lnTo>
                <a:lnTo>
                  <a:pt x="16508" y="30196"/>
                </a:lnTo>
                <a:lnTo>
                  <a:pt x="20989" y="44853"/>
                </a:lnTo>
                <a:lnTo>
                  <a:pt x="22565" y="50857"/>
                </a:lnTo>
                <a:lnTo>
                  <a:pt x="23616" y="55812"/>
                </a:lnTo>
                <a:lnTo>
                  <a:pt x="24316" y="60068"/>
                </a:lnTo>
                <a:lnTo>
                  <a:pt x="25736" y="64811"/>
                </a:lnTo>
                <a:lnTo>
                  <a:pt x="27635" y="69877"/>
                </a:lnTo>
                <a:lnTo>
                  <a:pt x="29853" y="75160"/>
                </a:lnTo>
                <a:lnTo>
                  <a:pt x="31332" y="80586"/>
                </a:lnTo>
                <a:lnTo>
                  <a:pt x="32318" y="86109"/>
                </a:lnTo>
                <a:lnTo>
                  <a:pt x="32975" y="91696"/>
                </a:lnTo>
                <a:lnTo>
                  <a:pt x="33413" y="99231"/>
                </a:lnTo>
                <a:lnTo>
                  <a:pt x="33900" y="117762"/>
                </a:lnTo>
                <a:lnTo>
                  <a:pt x="34175" y="181472"/>
                </a:lnTo>
                <a:lnTo>
                  <a:pt x="35165" y="200039"/>
                </a:lnTo>
                <a:lnTo>
                  <a:pt x="36779" y="214322"/>
                </a:lnTo>
                <a:lnTo>
                  <a:pt x="38806" y="225749"/>
                </a:lnTo>
                <a:lnTo>
                  <a:pt x="40158" y="235272"/>
                </a:lnTo>
                <a:lnTo>
                  <a:pt x="41059" y="243525"/>
                </a:lnTo>
                <a:lnTo>
                  <a:pt x="51434" y="26574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102"/>
          <p:cNvSpPr/>
          <p:nvPr/>
        </p:nvSpPr>
        <p:spPr>
          <a:xfrm>
            <a:off x="6013727" y="3883506"/>
            <a:ext cx="211027" cy="213734"/>
          </a:xfrm>
          <a:custGeom>
            <a:avLst/>
            <a:gdLst/>
            <a:ahLst/>
            <a:cxnLst/>
            <a:rect l="0" t="0" r="0" b="0"/>
            <a:pathLst>
              <a:path w="211027" h="213734">
                <a:moveTo>
                  <a:pt x="24170" y="16981"/>
                </a:moveTo>
                <a:lnTo>
                  <a:pt x="19619" y="21532"/>
                </a:lnTo>
                <a:lnTo>
                  <a:pt x="18278" y="23825"/>
                </a:lnTo>
                <a:lnTo>
                  <a:pt x="16789" y="28913"/>
                </a:lnTo>
                <a:lnTo>
                  <a:pt x="16127" y="34349"/>
                </a:lnTo>
                <a:lnTo>
                  <a:pt x="15833" y="40893"/>
                </a:lnTo>
                <a:lnTo>
                  <a:pt x="15702" y="50151"/>
                </a:lnTo>
                <a:lnTo>
                  <a:pt x="14715" y="55287"/>
                </a:lnTo>
                <a:lnTo>
                  <a:pt x="13104" y="60616"/>
                </a:lnTo>
                <a:lnTo>
                  <a:pt x="11078" y="66073"/>
                </a:lnTo>
                <a:lnTo>
                  <a:pt x="8775" y="71617"/>
                </a:lnTo>
                <a:lnTo>
                  <a:pt x="6286" y="77218"/>
                </a:lnTo>
                <a:lnTo>
                  <a:pt x="3675" y="82856"/>
                </a:lnTo>
                <a:lnTo>
                  <a:pt x="1934" y="88520"/>
                </a:lnTo>
                <a:lnTo>
                  <a:pt x="774" y="94201"/>
                </a:lnTo>
                <a:lnTo>
                  <a:pt x="0" y="99894"/>
                </a:lnTo>
                <a:lnTo>
                  <a:pt x="436" y="105594"/>
                </a:lnTo>
                <a:lnTo>
                  <a:pt x="1680" y="111299"/>
                </a:lnTo>
                <a:lnTo>
                  <a:pt x="3462" y="117007"/>
                </a:lnTo>
                <a:lnTo>
                  <a:pt x="4650" y="121765"/>
                </a:lnTo>
                <a:lnTo>
                  <a:pt x="5441" y="125889"/>
                </a:lnTo>
                <a:lnTo>
                  <a:pt x="5969" y="129592"/>
                </a:lnTo>
                <a:lnTo>
                  <a:pt x="6556" y="136245"/>
                </a:lnTo>
                <a:lnTo>
                  <a:pt x="6712" y="139353"/>
                </a:lnTo>
                <a:lnTo>
                  <a:pt x="7769" y="143330"/>
                </a:lnTo>
                <a:lnTo>
                  <a:pt x="9426" y="147886"/>
                </a:lnTo>
                <a:lnTo>
                  <a:pt x="11483" y="152829"/>
                </a:lnTo>
                <a:lnTo>
                  <a:pt x="12855" y="157076"/>
                </a:lnTo>
                <a:lnTo>
                  <a:pt x="13769" y="160860"/>
                </a:lnTo>
                <a:lnTo>
                  <a:pt x="14378" y="164336"/>
                </a:lnTo>
                <a:lnTo>
                  <a:pt x="18595" y="169510"/>
                </a:lnTo>
                <a:lnTo>
                  <a:pt x="25216" y="175817"/>
                </a:lnTo>
                <a:lnTo>
                  <a:pt x="33439" y="182879"/>
                </a:lnTo>
                <a:lnTo>
                  <a:pt x="38922" y="188540"/>
                </a:lnTo>
                <a:lnTo>
                  <a:pt x="42578" y="193266"/>
                </a:lnTo>
                <a:lnTo>
                  <a:pt x="45014" y="197370"/>
                </a:lnTo>
                <a:lnTo>
                  <a:pt x="47591" y="200105"/>
                </a:lnTo>
                <a:lnTo>
                  <a:pt x="50262" y="201929"/>
                </a:lnTo>
                <a:lnTo>
                  <a:pt x="52994" y="203145"/>
                </a:lnTo>
                <a:lnTo>
                  <a:pt x="58571" y="207036"/>
                </a:lnTo>
                <a:lnTo>
                  <a:pt x="61391" y="209406"/>
                </a:lnTo>
                <a:lnTo>
                  <a:pt x="65177" y="210987"/>
                </a:lnTo>
                <a:lnTo>
                  <a:pt x="69605" y="212041"/>
                </a:lnTo>
                <a:lnTo>
                  <a:pt x="74463" y="212744"/>
                </a:lnTo>
                <a:lnTo>
                  <a:pt x="78653" y="213212"/>
                </a:lnTo>
                <a:lnTo>
                  <a:pt x="82400" y="213524"/>
                </a:lnTo>
                <a:lnTo>
                  <a:pt x="85850" y="213733"/>
                </a:lnTo>
                <a:lnTo>
                  <a:pt x="91008" y="212919"/>
                </a:lnTo>
                <a:lnTo>
                  <a:pt x="97304" y="211424"/>
                </a:lnTo>
                <a:lnTo>
                  <a:pt x="104358" y="209474"/>
                </a:lnTo>
                <a:lnTo>
                  <a:pt x="110014" y="208175"/>
                </a:lnTo>
                <a:lnTo>
                  <a:pt x="114737" y="207309"/>
                </a:lnTo>
                <a:lnTo>
                  <a:pt x="118838" y="206731"/>
                </a:lnTo>
                <a:lnTo>
                  <a:pt x="124429" y="204441"/>
                </a:lnTo>
                <a:lnTo>
                  <a:pt x="131014" y="201009"/>
                </a:lnTo>
                <a:lnTo>
                  <a:pt x="138262" y="196817"/>
                </a:lnTo>
                <a:lnTo>
                  <a:pt x="144999" y="192116"/>
                </a:lnTo>
                <a:lnTo>
                  <a:pt x="151395" y="187078"/>
                </a:lnTo>
                <a:lnTo>
                  <a:pt x="157564" y="181814"/>
                </a:lnTo>
                <a:lnTo>
                  <a:pt x="163582" y="177352"/>
                </a:lnTo>
                <a:lnTo>
                  <a:pt x="169499" y="173425"/>
                </a:lnTo>
                <a:lnTo>
                  <a:pt x="175348" y="169855"/>
                </a:lnTo>
                <a:lnTo>
                  <a:pt x="180201" y="164617"/>
                </a:lnTo>
                <a:lnTo>
                  <a:pt x="184388" y="158267"/>
                </a:lnTo>
                <a:lnTo>
                  <a:pt x="194832" y="138219"/>
                </a:lnTo>
                <a:lnTo>
                  <a:pt x="197953" y="132096"/>
                </a:lnTo>
                <a:lnTo>
                  <a:pt x="200985" y="127062"/>
                </a:lnTo>
                <a:lnTo>
                  <a:pt x="203959" y="122753"/>
                </a:lnTo>
                <a:lnTo>
                  <a:pt x="206894" y="118928"/>
                </a:lnTo>
                <a:lnTo>
                  <a:pt x="208851" y="114473"/>
                </a:lnTo>
                <a:lnTo>
                  <a:pt x="210156" y="109599"/>
                </a:lnTo>
                <a:lnTo>
                  <a:pt x="211026" y="104444"/>
                </a:lnTo>
                <a:lnTo>
                  <a:pt x="210653" y="96244"/>
                </a:lnTo>
                <a:lnTo>
                  <a:pt x="209452" y="86016"/>
                </a:lnTo>
                <a:lnTo>
                  <a:pt x="207699" y="74434"/>
                </a:lnTo>
                <a:lnTo>
                  <a:pt x="205577" y="64808"/>
                </a:lnTo>
                <a:lnTo>
                  <a:pt x="203211" y="56486"/>
                </a:lnTo>
                <a:lnTo>
                  <a:pt x="200681" y="49033"/>
                </a:lnTo>
                <a:lnTo>
                  <a:pt x="198041" y="42159"/>
                </a:lnTo>
                <a:lnTo>
                  <a:pt x="195329" y="35671"/>
                </a:lnTo>
                <a:lnTo>
                  <a:pt x="192568" y="29441"/>
                </a:lnTo>
                <a:lnTo>
                  <a:pt x="187871" y="24335"/>
                </a:lnTo>
                <a:lnTo>
                  <a:pt x="181882" y="19979"/>
                </a:lnTo>
                <a:lnTo>
                  <a:pt x="175031" y="16122"/>
                </a:lnTo>
                <a:lnTo>
                  <a:pt x="169512" y="12599"/>
                </a:lnTo>
                <a:lnTo>
                  <a:pt x="164879" y="9297"/>
                </a:lnTo>
                <a:lnTo>
                  <a:pt x="160839" y="6143"/>
                </a:lnTo>
                <a:lnTo>
                  <a:pt x="156240" y="4041"/>
                </a:lnTo>
                <a:lnTo>
                  <a:pt x="151269" y="2639"/>
                </a:lnTo>
                <a:lnTo>
                  <a:pt x="146050" y="1705"/>
                </a:lnTo>
                <a:lnTo>
                  <a:pt x="141618" y="1082"/>
                </a:lnTo>
                <a:lnTo>
                  <a:pt x="137712" y="667"/>
                </a:lnTo>
                <a:lnTo>
                  <a:pt x="134154" y="390"/>
                </a:lnTo>
                <a:lnTo>
                  <a:pt x="117502" y="82"/>
                </a:lnTo>
                <a:lnTo>
                  <a:pt x="106394" y="0"/>
                </a:lnTo>
                <a:lnTo>
                  <a:pt x="94226" y="898"/>
                </a:lnTo>
                <a:lnTo>
                  <a:pt x="81352" y="2449"/>
                </a:lnTo>
                <a:lnTo>
                  <a:pt x="68006" y="4436"/>
                </a:lnTo>
                <a:lnTo>
                  <a:pt x="57204" y="5760"/>
                </a:lnTo>
                <a:lnTo>
                  <a:pt x="48097" y="6643"/>
                </a:lnTo>
                <a:lnTo>
                  <a:pt x="40122" y="7232"/>
                </a:lnTo>
                <a:lnTo>
                  <a:pt x="33852" y="8576"/>
                </a:lnTo>
                <a:lnTo>
                  <a:pt x="28720" y="10425"/>
                </a:lnTo>
                <a:lnTo>
                  <a:pt x="24346" y="12611"/>
                </a:lnTo>
                <a:lnTo>
                  <a:pt x="20477" y="14068"/>
                </a:lnTo>
                <a:lnTo>
                  <a:pt x="16946" y="15038"/>
                </a:lnTo>
                <a:lnTo>
                  <a:pt x="7025" y="1698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103"/>
          <p:cNvSpPr/>
          <p:nvPr/>
        </p:nvSpPr>
        <p:spPr>
          <a:xfrm>
            <a:off x="6373536" y="3849052"/>
            <a:ext cx="273009" cy="188596"/>
          </a:xfrm>
          <a:custGeom>
            <a:avLst/>
            <a:gdLst/>
            <a:ahLst/>
            <a:cxnLst/>
            <a:rect l="0" t="0" r="0" b="0"/>
            <a:pathLst>
              <a:path w="273009" h="188596">
                <a:moveTo>
                  <a:pt x="204429" y="0"/>
                </a:moveTo>
                <a:lnTo>
                  <a:pt x="195327" y="0"/>
                </a:lnTo>
                <a:lnTo>
                  <a:pt x="192646" y="952"/>
                </a:lnTo>
                <a:lnTo>
                  <a:pt x="190858" y="2540"/>
                </a:lnTo>
                <a:lnTo>
                  <a:pt x="189667" y="4551"/>
                </a:lnTo>
                <a:lnTo>
                  <a:pt x="183263" y="9325"/>
                </a:lnTo>
                <a:lnTo>
                  <a:pt x="175019" y="14622"/>
                </a:lnTo>
                <a:lnTo>
                  <a:pt x="168180" y="20151"/>
                </a:lnTo>
                <a:lnTo>
                  <a:pt x="164071" y="23911"/>
                </a:lnTo>
                <a:lnTo>
                  <a:pt x="154424" y="33170"/>
                </a:lnTo>
                <a:lnTo>
                  <a:pt x="148232" y="37353"/>
                </a:lnTo>
                <a:lnTo>
                  <a:pt x="141247" y="41095"/>
                </a:lnTo>
                <a:lnTo>
                  <a:pt x="133733" y="44542"/>
                </a:lnTo>
                <a:lnTo>
                  <a:pt x="126818" y="48744"/>
                </a:lnTo>
                <a:lnTo>
                  <a:pt x="120303" y="53451"/>
                </a:lnTo>
                <a:lnTo>
                  <a:pt x="114055" y="58494"/>
                </a:lnTo>
                <a:lnTo>
                  <a:pt x="107032" y="63761"/>
                </a:lnTo>
                <a:lnTo>
                  <a:pt x="91609" y="74693"/>
                </a:lnTo>
                <a:lnTo>
                  <a:pt x="62529" y="93522"/>
                </a:lnTo>
                <a:lnTo>
                  <a:pt x="44106" y="105211"/>
                </a:lnTo>
                <a:lnTo>
                  <a:pt x="30872" y="113956"/>
                </a:lnTo>
                <a:lnTo>
                  <a:pt x="21096" y="120738"/>
                </a:lnTo>
                <a:lnTo>
                  <a:pt x="3115" y="133916"/>
                </a:lnTo>
                <a:lnTo>
                  <a:pt x="1639" y="135950"/>
                </a:lnTo>
                <a:lnTo>
                  <a:pt x="0" y="140750"/>
                </a:lnTo>
                <a:lnTo>
                  <a:pt x="516" y="142411"/>
                </a:lnTo>
                <a:lnTo>
                  <a:pt x="1812" y="143518"/>
                </a:lnTo>
                <a:lnTo>
                  <a:pt x="3628" y="144256"/>
                </a:lnTo>
                <a:lnTo>
                  <a:pt x="10736" y="149846"/>
                </a:lnTo>
                <a:lnTo>
                  <a:pt x="13388" y="151332"/>
                </a:lnTo>
                <a:lnTo>
                  <a:pt x="18874" y="152984"/>
                </a:lnTo>
                <a:lnTo>
                  <a:pt x="27027" y="153718"/>
                </a:lnTo>
                <a:lnTo>
                  <a:pt x="31869" y="153914"/>
                </a:lnTo>
                <a:lnTo>
                  <a:pt x="42328" y="154131"/>
                </a:lnTo>
                <a:lnTo>
                  <a:pt x="47784" y="154189"/>
                </a:lnTo>
                <a:lnTo>
                  <a:pt x="53326" y="155180"/>
                </a:lnTo>
                <a:lnTo>
                  <a:pt x="58926" y="156794"/>
                </a:lnTo>
                <a:lnTo>
                  <a:pt x="64564" y="158822"/>
                </a:lnTo>
                <a:lnTo>
                  <a:pt x="70228" y="160174"/>
                </a:lnTo>
                <a:lnTo>
                  <a:pt x="75909" y="161075"/>
                </a:lnTo>
                <a:lnTo>
                  <a:pt x="81602" y="161676"/>
                </a:lnTo>
                <a:lnTo>
                  <a:pt x="91111" y="162077"/>
                </a:lnTo>
                <a:lnTo>
                  <a:pt x="137278" y="162720"/>
                </a:lnTo>
                <a:lnTo>
                  <a:pt x="165870" y="162846"/>
                </a:lnTo>
                <a:lnTo>
                  <a:pt x="172055" y="163809"/>
                </a:lnTo>
                <a:lnTo>
                  <a:pt x="178085" y="165404"/>
                </a:lnTo>
                <a:lnTo>
                  <a:pt x="184008" y="167419"/>
                </a:lnTo>
                <a:lnTo>
                  <a:pt x="189862" y="168763"/>
                </a:lnTo>
                <a:lnTo>
                  <a:pt x="195670" y="169658"/>
                </a:lnTo>
                <a:lnTo>
                  <a:pt x="201447" y="170256"/>
                </a:lnTo>
                <a:lnTo>
                  <a:pt x="207204" y="171606"/>
                </a:lnTo>
                <a:lnTo>
                  <a:pt x="212946" y="173459"/>
                </a:lnTo>
                <a:lnTo>
                  <a:pt x="218680" y="175647"/>
                </a:lnTo>
                <a:lnTo>
                  <a:pt x="223454" y="177106"/>
                </a:lnTo>
                <a:lnTo>
                  <a:pt x="231300" y="178726"/>
                </a:lnTo>
                <a:lnTo>
                  <a:pt x="235678" y="180111"/>
                </a:lnTo>
                <a:lnTo>
                  <a:pt x="240501" y="181986"/>
                </a:lnTo>
                <a:lnTo>
                  <a:pt x="245622" y="184190"/>
                </a:lnTo>
                <a:lnTo>
                  <a:pt x="253852" y="186637"/>
                </a:lnTo>
                <a:lnTo>
                  <a:pt x="273008" y="18859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104"/>
          <p:cNvSpPr/>
          <p:nvPr/>
        </p:nvSpPr>
        <p:spPr>
          <a:xfrm>
            <a:off x="6775339" y="3806190"/>
            <a:ext cx="222679" cy="154306"/>
          </a:xfrm>
          <a:custGeom>
            <a:avLst/>
            <a:gdLst/>
            <a:ahLst/>
            <a:cxnLst/>
            <a:rect l="0" t="0" r="0" b="0"/>
            <a:pathLst>
              <a:path w="222679" h="154306">
                <a:moveTo>
                  <a:pt x="8366" y="0"/>
                </a:moveTo>
                <a:lnTo>
                  <a:pt x="12917" y="9101"/>
                </a:lnTo>
                <a:lnTo>
                  <a:pt x="14257" y="13687"/>
                </a:lnTo>
                <a:lnTo>
                  <a:pt x="15151" y="18650"/>
                </a:lnTo>
                <a:lnTo>
                  <a:pt x="15747" y="23863"/>
                </a:lnTo>
                <a:lnTo>
                  <a:pt x="16144" y="30196"/>
                </a:lnTo>
                <a:lnTo>
                  <a:pt x="16585" y="44853"/>
                </a:lnTo>
                <a:lnTo>
                  <a:pt x="14797" y="54667"/>
                </a:lnTo>
                <a:lnTo>
                  <a:pt x="11701" y="65972"/>
                </a:lnTo>
                <a:lnTo>
                  <a:pt x="7732" y="78271"/>
                </a:lnTo>
                <a:lnTo>
                  <a:pt x="5085" y="87423"/>
                </a:lnTo>
                <a:lnTo>
                  <a:pt x="3322" y="94477"/>
                </a:lnTo>
                <a:lnTo>
                  <a:pt x="2145" y="100132"/>
                </a:lnTo>
                <a:lnTo>
                  <a:pt x="1361" y="104854"/>
                </a:lnTo>
                <a:lnTo>
                  <a:pt x="838" y="108955"/>
                </a:lnTo>
                <a:lnTo>
                  <a:pt x="0" y="117830"/>
                </a:lnTo>
                <a:lnTo>
                  <a:pt x="883" y="119511"/>
                </a:lnTo>
                <a:lnTo>
                  <a:pt x="4406" y="123918"/>
                </a:lnTo>
                <a:lnTo>
                  <a:pt x="6678" y="125475"/>
                </a:lnTo>
                <a:lnTo>
                  <a:pt x="11743" y="127204"/>
                </a:lnTo>
                <a:lnTo>
                  <a:pt x="17169" y="127972"/>
                </a:lnTo>
                <a:lnTo>
                  <a:pt x="22756" y="128314"/>
                </a:lnTo>
                <a:lnTo>
                  <a:pt x="28414" y="128466"/>
                </a:lnTo>
                <a:lnTo>
                  <a:pt x="99779" y="128584"/>
                </a:lnTo>
                <a:lnTo>
                  <a:pt x="108360" y="129537"/>
                </a:lnTo>
                <a:lnTo>
                  <a:pt x="115986" y="131126"/>
                </a:lnTo>
                <a:lnTo>
                  <a:pt x="122975" y="133137"/>
                </a:lnTo>
                <a:lnTo>
                  <a:pt x="132397" y="134478"/>
                </a:lnTo>
                <a:lnTo>
                  <a:pt x="143441" y="135372"/>
                </a:lnTo>
                <a:lnTo>
                  <a:pt x="155565" y="135968"/>
                </a:lnTo>
                <a:lnTo>
                  <a:pt x="165554" y="137318"/>
                </a:lnTo>
                <a:lnTo>
                  <a:pt x="174118" y="139170"/>
                </a:lnTo>
                <a:lnTo>
                  <a:pt x="181733" y="141357"/>
                </a:lnTo>
                <a:lnTo>
                  <a:pt x="187760" y="142815"/>
                </a:lnTo>
                <a:lnTo>
                  <a:pt x="192732" y="143788"/>
                </a:lnTo>
                <a:lnTo>
                  <a:pt x="197000" y="144436"/>
                </a:lnTo>
                <a:lnTo>
                  <a:pt x="200797" y="144868"/>
                </a:lnTo>
                <a:lnTo>
                  <a:pt x="207555" y="145348"/>
                </a:lnTo>
                <a:lnTo>
                  <a:pt x="210691" y="146428"/>
                </a:lnTo>
                <a:lnTo>
                  <a:pt x="213735" y="148101"/>
                </a:lnTo>
                <a:lnTo>
                  <a:pt x="222678" y="15430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105"/>
          <p:cNvSpPr/>
          <p:nvPr/>
        </p:nvSpPr>
        <p:spPr>
          <a:xfrm>
            <a:off x="6905618" y="3820877"/>
            <a:ext cx="23820" cy="336786"/>
          </a:xfrm>
          <a:custGeom>
            <a:avLst/>
            <a:gdLst/>
            <a:ahLst/>
            <a:cxnLst/>
            <a:rect l="0" t="0" r="0" b="0"/>
            <a:pathLst>
              <a:path w="23820" h="336786">
                <a:moveTo>
                  <a:pt x="23819" y="11030"/>
                </a:moveTo>
                <a:lnTo>
                  <a:pt x="14717" y="1929"/>
                </a:lnTo>
                <a:lnTo>
                  <a:pt x="11084" y="200"/>
                </a:lnTo>
                <a:lnTo>
                  <a:pt x="7709" y="0"/>
                </a:lnTo>
                <a:lnTo>
                  <a:pt x="4507" y="819"/>
                </a:lnTo>
                <a:lnTo>
                  <a:pt x="2371" y="2318"/>
                </a:lnTo>
                <a:lnTo>
                  <a:pt x="948" y="4270"/>
                </a:lnTo>
                <a:lnTo>
                  <a:pt x="0" y="6523"/>
                </a:lnTo>
                <a:lnTo>
                  <a:pt x="320" y="8978"/>
                </a:lnTo>
                <a:lnTo>
                  <a:pt x="1485" y="11567"/>
                </a:lnTo>
                <a:lnTo>
                  <a:pt x="3215" y="14245"/>
                </a:lnTo>
                <a:lnTo>
                  <a:pt x="4368" y="17936"/>
                </a:lnTo>
                <a:lnTo>
                  <a:pt x="5136" y="22301"/>
                </a:lnTo>
                <a:lnTo>
                  <a:pt x="5649" y="27117"/>
                </a:lnTo>
                <a:lnTo>
                  <a:pt x="6219" y="37547"/>
                </a:lnTo>
                <a:lnTo>
                  <a:pt x="6471" y="48533"/>
                </a:lnTo>
                <a:lnTo>
                  <a:pt x="6674" y="226084"/>
                </a:lnTo>
                <a:lnTo>
                  <a:pt x="5722" y="241077"/>
                </a:lnTo>
                <a:lnTo>
                  <a:pt x="4134" y="257739"/>
                </a:lnTo>
                <a:lnTo>
                  <a:pt x="2123" y="275515"/>
                </a:lnTo>
                <a:lnTo>
                  <a:pt x="1735" y="289271"/>
                </a:lnTo>
                <a:lnTo>
                  <a:pt x="2429" y="300347"/>
                </a:lnTo>
                <a:lnTo>
                  <a:pt x="3844" y="309635"/>
                </a:lnTo>
                <a:lnTo>
                  <a:pt x="5739" y="316780"/>
                </a:lnTo>
                <a:lnTo>
                  <a:pt x="7956" y="322496"/>
                </a:lnTo>
                <a:lnTo>
                  <a:pt x="15247" y="33678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106"/>
          <p:cNvSpPr/>
          <p:nvPr/>
        </p:nvSpPr>
        <p:spPr>
          <a:xfrm>
            <a:off x="7049452" y="3900487"/>
            <a:ext cx="222886" cy="222886"/>
          </a:xfrm>
          <a:custGeom>
            <a:avLst/>
            <a:gdLst/>
            <a:ahLst/>
            <a:cxnLst/>
            <a:rect l="0" t="0" r="0" b="0"/>
            <a:pathLst>
              <a:path w="222886" h="222886">
                <a:moveTo>
                  <a:pt x="0" y="0"/>
                </a:moveTo>
                <a:lnTo>
                  <a:pt x="19312" y="19313"/>
                </a:lnTo>
                <a:lnTo>
                  <a:pt x="24305" y="23352"/>
                </a:lnTo>
                <a:lnTo>
                  <a:pt x="30491" y="27951"/>
                </a:lnTo>
                <a:lnTo>
                  <a:pt x="37472" y="32922"/>
                </a:lnTo>
                <a:lnTo>
                  <a:pt x="42127" y="37188"/>
                </a:lnTo>
                <a:lnTo>
                  <a:pt x="45230" y="40984"/>
                </a:lnTo>
                <a:lnTo>
                  <a:pt x="47298" y="44468"/>
                </a:lnTo>
                <a:lnTo>
                  <a:pt x="50582" y="48695"/>
                </a:lnTo>
                <a:lnTo>
                  <a:pt x="54677" y="53418"/>
                </a:lnTo>
                <a:lnTo>
                  <a:pt x="59311" y="58472"/>
                </a:lnTo>
                <a:lnTo>
                  <a:pt x="72080" y="71708"/>
                </a:lnTo>
                <a:lnTo>
                  <a:pt x="79486" y="79238"/>
                </a:lnTo>
                <a:lnTo>
                  <a:pt x="86328" y="85210"/>
                </a:lnTo>
                <a:lnTo>
                  <a:pt x="92794" y="90144"/>
                </a:lnTo>
                <a:lnTo>
                  <a:pt x="99010" y="94386"/>
                </a:lnTo>
                <a:lnTo>
                  <a:pt x="106012" y="100072"/>
                </a:lnTo>
                <a:lnTo>
                  <a:pt x="113537" y="106719"/>
                </a:lnTo>
                <a:lnTo>
                  <a:pt x="128566" y="120774"/>
                </a:lnTo>
                <a:lnTo>
                  <a:pt x="148690" y="140348"/>
                </a:lnTo>
                <a:lnTo>
                  <a:pt x="164192" y="155722"/>
                </a:lnTo>
                <a:lnTo>
                  <a:pt x="169469" y="162870"/>
                </a:lnTo>
                <a:lnTo>
                  <a:pt x="172986" y="169540"/>
                </a:lnTo>
                <a:lnTo>
                  <a:pt x="175332" y="175892"/>
                </a:lnTo>
                <a:lnTo>
                  <a:pt x="178801" y="181079"/>
                </a:lnTo>
                <a:lnTo>
                  <a:pt x="183018" y="185489"/>
                </a:lnTo>
                <a:lnTo>
                  <a:pt x="187734" y="189382"/>
                </a:lnTo>
                <a:lnTo>
                  <a:pt x="191831" y="192930"/>
                </a:lnTo>
                <a:lnTo>
                  <a:pt x="195515" y="196247"/>
                </a:lnTo>
                <a:lnTo>
                  <a:pt x="198923" y="199411"/>
                </a:lnTo>
                <a:lnTo>
                  <a:pt x="222885" y="22288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107"/>
          <p:cNvSpPr/>
          <p:nvPr/>
        </p:nvSpPr>
        <p:spPr>
          <a:xfrm>
            <a:off x="7058025" y="3900487"/>
            <a:ext cx="231458" cy="222886"/>
          </a:xfrm>
          <a:custGeom>
            <a:avLst/>
            <a:gdLst/>
            <a:ahLst/>
            <a:cxnLst/>
            <a:rect l="0" t="0" r="0" b="0"/>
            <a:pathLst>
              <a:path w="231458" h="222886">
                <a:moveTo>
                  <a:pt x="231457" y="0"/>
                </a:moveTo>
                <a:lnTo>
                  <a:pt x="191155" y="40303"/>
                </a:lnTo>
                <a:lnTo>
                  <a:pt x="186492" y="45919"/>
                </a:lnTo>
                <a:lnTo>
                  <a:pt x="182430" y="51567"/>
                </a:lnTo>
                <a:lnTo>
                  <a:pt x="178770" y="57238"/>
                </a:lnTo>
                <a:lnTo>
                  <a:pt x="173473" y="63876"/>
                </a:lnTo>
                <a:lnTo>
                  <a:pt x="167083" y="71159"/>
                </a:lnTo>
                <a:lnTo>
                  <a:pt x="159966" y="78872"/>
                </a:lnTo>
                <a:lnTo>
                  <a:pt x="152364" y="85919"/>
                </a:lnTo>
                <a:lnTo>
                  <a:pt x="144439" y="92522"/>
                </a:lnTo>
                <a:lnTo>
                  <a:pt x="136297" y="98829"/>
                </a:lnTo>
                <a:lnTo>
                  <a:pt x="128964" y="104939"/>
                </a:lnTo>
                <a:lnTo>
                  <a:pt x="122171" y="110916"/>
                </a:lnTo>
                <a:lnTo>
                  <a:pt x="115737" y="116807"/>
                </a:lnTo>
                <a:lnTo>
                  <a:pt x="109543" y="123591"/>
                </a:lnTo>
                <a:lnTo>
                  <a:pt x="103509" y="130972"/>
                </a:lnTo>
                <a:lnTo>
                  <a:pt x="97581" y="138749"/>
                </a:lnTo>
                <a:lnTo>
                  <a:pt x="89819" y="146792"/>
                </a:lnTo>
                <a:lnTo>
                  <a:pt x="80834" y="155011"/>
                </a:lnTo>
                <a:lnTo>
                  <a:pt x="71034" y="163349"/>
                </a:lnTo>
                <a:lnTo>
                  <a:pt x="62596" y="170812"/>
                </a:lnTo>
                <a:lnTo>
                  <a:pt x="48140" y="184184"/>
                </a:lnTo>
                <a:lnTo>
                  <a:pt x="33842" y="197871"/>
                </a:lnTo>
                <a:lnTo>
                  <a:pt x="29229" y="201447"/>
                </a:lnTo>
                <a:lnTo>
                  <a:pt x="24248" y="204783"/>
                </a:lnTo>
                <a:lnTo>
                  <a:pt x="19023" y="207959"/>
                </a:lnTo>
                <a:lnTo>
                  <a:pt x="15540" y="211030"/>
                </a:lnTo>
                <a:lnTo>
                  <a:pt x="13217" y="214029"/>
                </a:lnTo>
                <a:lnTo>
                  <a:pt x="11669" y="216981"/>
                </a:lnTo>
                <a:lnTo>
                  <a:pt x="9684" y="218949"/>
                </a:lnTo>
                <a:lnTo>
                  <a:pt x="7408" y="220261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108"/>
          <p:cNvSpPr/>
          <p:nvPr/>
        </p:nvSpPr>
        <p:spPr>
          <a:xfrm>
            <a:off x="7404720" y="3857625"/>
            <a:ext cx="330533" cy="214313"/>
          </a:xfrm>
          <a:custGeom>
            <a:avLst/>
            <a:gdLst/>
            <a:ahLst/>
            <a:cxnLst/>
            <a:rect l="0" t="0" r="0" b="0"/>
            <a:pathLst>
              <a:path w="330533" h="214313">
                <a:moveTo>
                  <a:pt x="227662" y="0"/>
                </a:moveTo>
                <a:lnTo>
                  <a:pt x="223111" y="0"/>
                </a:lnTo>
                <a:lnTo>
                  <a:pt x="220818" y="1905"/>
                </a:lnTo>
                <a:lnTo>
                  <a:pt x="218337" y="5079"/>
                </a:lnTo>
                <a:lnTo>
                  <a:pt x="215731" y="9101"/>
                </a:lnTo>
                <a:lnTo>
                  <a:pt x="213040" y="12735"/>
                </a:lnTo>
                <a:lnTo>
                  <a:pt x="207510" y="19312"/>
                </a:lnTo>
                <a:lnTo>
                  <a:pt x="199339" y="25410"/>
                </a:lnTo>
                <a:lnTo>
                  <a:pt x="189356" y="31296"/>
                </a:lnTo>
                <a:lnTo>
                  <a:pt x="178570" y="37087"/>
                </a:lnTo>
                <a:lnTo>
                  <a:pt x="161787" y="45702"/>
                </a:lnTo>
                <a:lnTo>
                  <a:pt x="156123" y="49518"/>
                </a:lnTo>
                <a:lnTo>
                  <a:pt x="150442" y="53967"/>
                </a:lnTo>
                <a:lnTo>
                  <a:pt x="144750" y="58838"/>
                </a:lnTo>
                <a:lnTo>
                  <a:pt x="136192" y="63990"/>
                </a:lnTo>
                <a:lnTo>
                  <a:pt x="125725" y="69330"/>
                </a:lnTo>
                <a:lnTo>
                  <a:pt x="95858" y="83407"/>
                </a:lnTo>
                <a:lnTo>
                  <a:pt x="88358" y="87037"/>
                </a:lnTo>
                <a:lnTo>
                  <a:pt x="80500" y="90409"/>
                </a:lnTo>
                <a:lnTo>
                  <a:pt x="72405" y="93610"/>
                </a:lnTo>
                <a:lnTo>
                  <a:pt x="64149" y="96697"/>
                </a:lnTo>
                <a:lnTo>
                  <a:pt x="56741" y="99707"/>
                </a:lnTo>
                <a:lnTo>
                  <a:pt x="49897" y="102666"/>
                </a:lnTo>
                <a:lnTo>
                  <a:pt x="43430" y="105592"/>
                </a:lnTo>
                <a:lnTo>
                  <a:pt x="33704" y="111382"/>
                </a:lnTo>
                <a:lnTo>
                  <a:pt x="29777" y="114260"/>
                </a:lnTo>
                <a:lnTo>
                  <a:pt x="24300" y="117131"/>
                </a:lnTo>
                <a:lnTo>
                  <a:pt x="17793" y="119997"/>
                </a:lnTo>
                <a:lnTo>
                  <a:pt x="10597" y="122860"/>
                </a:lnTo>
                <a:lnTo>
                  <a:pt x="5799" y="125722"/>
                </a:lnTo>
                <a:lnTo>
                  <a:pt x="2602" y="128582"/>
                </a:lnTo>
                <a:lnTo>
                  <a:pt x="469" y="131441"/>
                </a:lnTo>
                <a:lnTo>
                  <a:pt x="0" y="133347"/>
                </a:lnTo>
                <a:lnTo>
                  <a:pt x="640" y="134618"/>
                </a:lnTo>
                <a:lnTo>
                  <a:pt x="2019" y="135465"/>
                </a:lnTo>
                <a:lnTo>
                  <a:pt x="6091" y="136407"/>
                </a:lnTo>
                <a:lnTo>
                  <a:pt x="13739" y="136936"/>
                </a:lnTo>
                <a:lnTo>
                  <a:pt x="16467" y="137011"/>
                </a:lnTo>
                <a:lnTo>
                  <a:pt x="21143" y="138013"/>
                </a:lnTo>
                <a:lnTo>
                  <a:pt x="27117" y="139633"/>
                </a:lnTo>
                <a:lnTo>
                  <a:pt x="33959" y="141666"/>
                </a:lnTo>
                <a:lnTo>
                  <a:pt x="41376" y="143021"/>
                </a:lnTo>
                <a:lnTo>
                  <a:pt x="49180" y="143925"/>
                </a:lnTo>
                <a:lnTo>
                  <a:pt x="57239" y="144527"/>
                </a:lnTo>
                <a:lnTo>
                  <a:pt x="89053" y="145197"/>
                </a:lnTo>
                <a:lnTo>
                  <a:pt x="109539" y="145375"/>
                </a:lnTo>
                <a:lnTo>
                  <a:pt x="127958" y="146447"/>
                </a:lnTo>
                <a:lnTo>
                  <a:pt x="145001" y="148114"/>
                </a:lnTo>
                <a:lnTo>
                  <a:pt x="215672" y="157633"/>
                </a:lnTo>
                <a:lnTo>
                  <a:pt x="230147" y="160333"/>
                </a:lnTo>
                <a:lnTo>
                  <a:pt x="241701" y="163086"/>
                </a:lnTo>
                <a:lnTo>
                  <a:pt x="251309" y="165874"/>
                </a:lnTo>
                <a:lnTo>
                  <a:pt x="258667" y="167733"/>
                </a:lnTo>
                <a:lnTo>
                  <a:pt x="264525" y="168972"/>
                </a:lnTo>
                <a:lnTo>
                  <a:pt x="274525" y="171301"/>
                </a:lnTo>
                <a:lnTo>
                  <a:pt x="279859" y="173256"/>
                </a:lnTo>
                <a:lnTo>
                  <a:pt x="289913" y="177967"/>
                </a:lnTo>
                <a:lnTo>
                  <a:pt x="297557" y="183236"/>
                </a:lnTo>
                <a:lnTo>
                  <a:pt x="299977" y="185975"/>
                </a:lnTo>
                <a:lnTo>
                  <a:pt x="301589" y="188753"/>
                </a:lnTo>
                <a:lnTo>
                  <a:pt x="302664" y="191558"/>
                </a:lnTo>
                <a:lnTo>
                  <a:pt x="305286" y="194380"/>
                </a:lnTo>
                <a:lnTo>
                  <a:pt x="313279" y="200056"/>
                </a:lnTo>
                <a:lnTo>
                  <a:pt x="318102" y="203213"/>
                </a:lnTo>
                <a:lnTo>
                  <a:pt x="330532" y="21431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109"/>
          <p:cNvSpPr/>
          <p:nvPr/>
        </p:nvSpPr>
        <p:spPr>
          <a:xfrm>
            <a:off x="7848395" y="3790551"/>
            <a:ext cx="243206" cy="298482"/>
          </a:xfrm>
          <a:custGeom>
            <a:avLst/>
            <a:gdLst/>
            <a:ahLst/>
            <a:cxnLst/>
            <a:rect l="0" t="0" r="0" b="0"/>
            <a:pathLst>
              <a:path w="243206" h="298482">
                <a:moveTo>
                  <a:pt x="195467" y="41356"/>
                </a:moveTo>
                <a:lnTo>
                  <a:pt x="186366" y="36805"/>
                </a:lnTo>
                <a:lnTo>
                  <a:pt x="179357" y="34571"/>
                </a:lnTo>
                <a:lnTo>
                  <a:pt x="172114" y="33578"/>
                </a:lnTo>
                <a:lnTo>
                  <a:pt x="167517" y="33313"/>
                </a:lnTo>
                <a:lnTo>
                  <a:pt x="158279" y="33019"/>
                </a:lnTo>
                <a:lnTo>
                  <a:pt x="145820" y="32853"/>
                </a:lnTo>
                <a:lnTo>
                  <a:pt x="132444" y="32815"/>
                </a:lnTo>
                <a:lnTo>
                  <a:pt x="123925" y="33757"/>
                </a:lnTo>
                <a:lnTo>
                  <a:pt x="114434" y="35337"/>
                </a:lnTo>
                <a:lnTo>
                  <a:pt x="104298" y="37344"/>
                </a:lnTo>
                <a:lnTo>
                  <a:pt x="89920" y="41539"/>
                </a:lnTo>
                <a:lnTo>
                  <a:pt x="72716" y="47193"/>
                </a:lnTo>
                <a:lnTo>
                  <a:pt x="53625" y="53820"/>
                </a:lnTo>
                <a:lnTo>
                  <a:pt x="38994" y="60143"/>
                </a:lnTo>
                <a:lnTo>
                  <a:pt x="27335" y="66263"/>
                </a:lnTo>
                <a:lnTo>
                  <a:pt x="17655" y="72248"/>
                </a:lnTo>
                <a:lnTo>
                  <a:pt x="11204" y="77191"/>
                </a:lnTo>
                <a:lnTo>
                  <a:pt x="4035" y="85223"/>
                </a:lnTo>
                <a:lnTo>
                  <a:pt x="2123" y="89650"/>
                </a:lnTo>
                <a:lnTo>
                  <a:pt x="849" y="94507"/>
                </a:lnTo>
                <a:lnTo>
                  <a:pt x="0" y="99650"/>
                </a:lnTo>
                <a:lnTo>
                  <a:pt x="385" y="104031"/>
                </a:lnTo>
                <a:lnTo>
                  <a:pt x="1595" y="107905"/>
                </a:lnTo>
                <a:lnTo>
                  <a:pt x="3355" y="111439"/>
                </a:lnTo>
                <a:lnTo>
                  <a:pt x="6432" y="114748"/>
                </a:lnTo>
                <a:lnTo>
                  <a:pt x="10388" y="117906"/>
                </a:lnTo>
                <a:lnTo>
                  <a:pt x="14932" y="120965"/>
                </a:lnTo>
                <a:lnTo>
                  <a:pt x="21771" y="123956"/>
                </a:lnTo>
                <a:lnTo>
                  <a:pt x="30139" y="126903"/>
                </a:lnTo>
                <a:lnTo>
                  <a:pt x="39528" y="129820"/>
                </a:lnTo>
                <a:lnTo>
                  <a:pt x="47693" y="131765"/>
                </a:lnTo>
                <a:lnTo>
                  <a:pt x="55041" y="133061"/>
                </a:lnTo>
                <a:lnTo>
                  <a:pt x="61845" y="133925"/>
                </a:lnTo>
                <a:lnTo>
                  <a:pt x="68286" y="135454"/>
                </a:lnTo>
                <a:lnTo>
                  <a:pt x="74484" y="137425"/>
                </a:lnTo>
                <a:lnTo>
                  <a:pt x="80522" y="139692"/>
                </a:lnTo>
                <a:lnTo>
                  <a:pt x="86452" y="142156"/>
                </a:lnTo>
                <a:lnTo>
                  <a:pt x="92311" y="144751"/>
                </a:lnTo>
                <a:lnTo>
                  <a:pt x="103900" y="150174"/>
                </a:lnTo>
                <a:lnTo>
                  <a:pt x="115400" y="155760"/>
                </a:lnTo>
                <a:lnTo>
                  <a:pt x="121134" y="157630"/>
                </a:lnTo>
                <a:lnTo>
                  <a:pt x="126862" y="158877"/>
                </a:lnTo>
                <a:lnTo>
                  <a:pt x="132585" y="159709"/>
                </a:lnTo>
                <a:lnTo>
                  <a:pt x="138306" y="161215"/>
                </a:lnTo>
                <a:lnTo>
                  <a:pt x="144024" y="163172"/>
                </a:lnTo>
                <a:lnTo>
                  <a:pt x="149743" y="165430"/>
                </a:lnTo>
                <a:lnTo>
                  <a:pt x="157364" y="168839"/>
                </a:lnTo>
                <a:lnTo>
                  <a:pt x="175993" y="177708"/>
                </a:lnTo>
                <a:lnTo>
                  <a:pt x="184389" y="183692"/>
                </a:lnTo>
                <a:lnTo>
                  <a:pt x="191891" y="190540"/>
                </a:lnTo>
                <a:lnTo>
                  <a:pt x="198798" y="197962"/>
                </a:lnTo>
                <a:lnTo>
                  <a:pt x="204356" y="206720"/>
                </a:lnTo>
                <a:lnTo>
                  <a:pt x="209012" y="216369"/>
                </a:lnTo>
                <a:lnTo>
                  <a:pt x="213069" y="226611"/>
                </a:lnTo>
                <a:lnTo>
                  <a:pt x="215774" y="234392"/>
                </a:lnTo>
                <a:lnTo>
                  <a:pt x="217579" y="240532"/>
                </a:lnTo>
                <a:lnTo>
                  <a:pt x="218781" y="245577"/>
                </a:lnTo>
                <a:lnTo>
                  <a:pt x="217676" y="251799"/>
                </a:lnTo>
                <a:lnTo>
                  <a:pt x="215036" y="258804"/>
                </a:lnTo>
                <a:lnTo>
                  <a:pt x="211371" y="266331"/>
                </a:lnTo>
                <a:lnTo>
                  <a:pt x="207974" y="272302"/>
                </a:lnTo>
                <a:lnTo>
                  <a:pt x="201661" y="281476"/>
                </a:lnTo>
                <a:lnTo>
                  <a:pt x="195679" y="288729"/>
                </a:lnTo>
                <a:lnTo>
                  <a:pt x="192752" y="291996"/>
                </a:lnTo>
                <a:lnTo>
                  <a:pt x="188895" y="294174"/>
                </a:lnTo>
                <a:lnTo>
                  <a:pt x="184417" y="295627"/>
                </a:lnTo>
                <a:lnTo>
                  <a:pt x="179528" y="296595"/>
                </a:lnTo>
                <a:lnTo>
                  <a:pt x="175316" y="297240"/>
                </a:lnTo>
                <a:lnTo>
                  <a:pt x="168096" y="297957"/>
                </a:lnTo>
                <a:lnTo>
                  <a:pt x="161712" y="298276"/>
                </a:lnTo>
                <a:lnTo>
                  <a:pt x="154748" y="298418"/>
                </a:lnTo>
                <a:lnTo>
                  <a:pt x="145303" y="298481"/>
                </a:lnTo>
                <a:lnTo>
                  <a:pt x="141069" y="297545"/>
                </a:lnTo>
                <a:lnTo>
                  <a:pt x="133825" y="293965"/>
                </a:lnTo>
                <a:lnTo>
                  <a:pt x="127431" y="289199"/>
                </a:lnTo>
                <a:lnTo>
                  <a:pt x="124391" y="286595"/>
                </a:lnTo>
                <a:lnTo>
                  <a:pt x="121413" y="284859"/>
                </a:lnTo>
                <a:lnTo>
                  <a:pt x="115564" y="282930"/>
                </a:lnTo>
                <a:lnTo>
                  <a:pt x="112671" y="280510"/>
                </a:lnTo>
                <a:lnTo>
                  <a:pt x="106917" y="272742"/>
                </a:lnTo>
                <a:lnTo>
                  <a:pt x="103724" y="265479"/>
                </a:lnTo>
                <a:lnTo>
                  <a:pt x="102305" y="258124"/>
                </a:lnTo>
                <a:lnTo>
                  <a:pt x="101926" y="253495"/>
                </a:lnTo>
                <a:lnTo>
                  <a:pt x="101507" y="244225"/>
                </a:lnTo>
                <a:lnTo>
                  <a:pt x="101319" y="236930"/>
                </a:lnTo>
                <a:lnTo>
                  <a:pt x="103776" y="227973"/>
                </a:lnTo>
                <a:lnTo>
                  <a:pt x="105765" y="222917"/>
                </a:lnTo>
                <a:lnTo>
                  <a:pt x="108043" y="217642"/>
                </a:lnTo>
                <a:lnTo>
                  <a:pt x="113115" y="206700"/>
                </a:lnTo>
                <a:lnTo>
                  <a:pt x="117706" y="199211"/>
                </a:lnTo>
                <a:lnTo>
                  <a:pt x="123623" y="190407"/>
                </a:lnTo>
                <a:lnTo>
                  <a:pt x="130426" y="180729"/>
                </a:lnTo>
                <a:lnTo>
                  <a:pt x="135914" y="172371"/>
                </a:lnTo>
                <a:lnTo>
                  <a:pt x="140525" y="164894"/>
                </a:lnTo>
                <a:lnTo>
                  <a:pt x="144552" y="158005"/>
                </a:lnTo>
                <a:lnTo>
                  <a:pt x="150093" y="151507"/>
                </a:lnTo>
                <a:lnTo>
                  <a:pt x="156646" y="145270"/>
                </a:lnTo>
                <a:lnTo>
                  <a:pt x="163870" y="139207"/>
                </a:lnTo>
                <a:lnTo>
                  <a:pt x="170593" y="133260"/>
                </a:lnTo>
                <a:lnTo>
                  <a:pt x="183142" y="121572"/>
                </a:lnTo>
                <a:lnTo>
                  <a:pt x="191060" y="112931"/>
                </a:lnTo>
                <a:lnTo>
                  <a:pt x="200150" y="102408"/>
                </a:lnTo>
                <a:lnTo>
                  <a:pt x="210019" y="90630"/>
                </a:lnTo>
                <a:lnTo>
                  <a:pt x="218504" y="79920"/>
                </a:lnTo>
                <a:lnTo>
                  <a:pt x="226064" y="69923"/>
                </a:lnTo>
                <a:lnTo>
                  <a:pt x="233010" y="60401"/>
                </a:lnTo>
                <a:lnTo>
                  <a:pt x="237641" y="52148"/>
                </a:lnTo>
                <a:lnTo>
                  <a:pt x="240728" y="44740"/>
                </a:lnTo>
                <a:lnTo>
                  <a:pt x="242785" y="37897"/>
                </a:lnTo>
                <a:lnTo>
                  <a:pt x="243205" y="31430"/>
                </a:lnTo>
                <a:lnTo>
                  <a:pt x="242533" y="25214"/>
                </a:lnTo>
                <a:lnTo>
                  <a:pt x="241132" y="19164"/>
                </a:lnTo>
                <a:lnTo>
                  <a:pt x="239245" y="15132"/>
                </a:lnTo>
                <a:lnTo>
                  <a:pt x="237035" y="12443"/>
                </a:lnTo>
                <a:lnTo>
                  <a:pt x="234610" y="10651"/>
                </a:lnTo>
                <a:lnTo>
                  <a:pt x="230134" y="8503"/>
                </a:lnTo>
                <a:lnTo>
                  <a:pt x="224293" y="6119"/>
                </a:lnTo>
                <a:lnTo>
                  <a:pt x="217542" y="3577"/>
                </a:lnTo>
                <a:lnTo>
                  <a:pt x="211137" y="1883"/>
                </a:lnTo>
                <a:lnTo>
                  <a:pt x="204960" y="753"/>
                </a:lnTo>
                <a:lnTo>
                  <a:pt x="198938" y="0"/>
                </a:lnTo>
                <a:lnTo>
                  <a:pt x="192066" y="450"/>
                </a:lnTo>
                <a:lnTo>
                  <a:pt x="184628" y="1703"/>
                </a:lnTo>
                <a:lnTo>
                  <a:pt x="161177" y="706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110"/>
          <p:cNvSpPr/>
          <p:nvPr/>
        </p:nvSpPr>
        <p:spPr>
          <a:xfrm>
            <a:off x="6689407" y="4187341"/>
            <a:ext cx="668656" cy="38902"/>
          </a:xfrm>
          <a:custGeom>
            <a:avLst/>
            <a:gdLst/>
            <a:ahLst/>
            <a:cxnLst/>
            <a:rect l="0" t="0" r="0" b="0"/>
            <a:pathLst>
              <a:path w="668656" h="38902">
                <a:moveTo>
                  <a:pt x="0" y="38901"/>
                </a:moveTo>
                <a:lnTo>
                  <a:pt x="22754" y="34350"/>
                </a:lnTo>
                <a:lnTo>
                  <a:pt x="31362" y="33010"/>
                </a:lnTo>
                <a:lnTo>
                  <a:pt x="39006" y="32116"/>
                </a:lnTo>
                <a:lnTo>
                  <a:pt x="46006" y="31520"/>
                </a:lnTo>
                <a:lnTo>
                  <a:pt x="142325" y="26131"/>
                </a:lnTo>
                <a:lnTo>
                  <a:pt x="172988" y="23720"/>
                </a:lnTo>
                <a:lnTo>
                  <a:pt x="197241" y="21161"/>
                </a:lnTo>
                <a:lnTo>
                  <a:pt x="217218" y="18501"/>
                </a:lnTo>
                <a:lnTo>
                  <a:pt x="245778" y="15776"/>
                </a:lnTo>
                <a:lnTo>
                  <a:pt x="318149" y="10208"/>
                </a:lnTo>
                <a:lnTo>
                  <a:pt x="373175" y="7099"/>
                </a:lnTo>
                <a:lnTo>
                  <a:pt x="394515" y="6270"/>
                </a:lnTo>
                <a:lnTo>
                  <a:pt x="413505" y="4764"/>
                </a:lnTo>
                <a:lnTo>
                  <a:pt x="430928" y="2808"/>
                </a:lnTo>
                <a:lnTo>
                  <a:pt x="447306" y="552"/>
                </a:lnTo>
                <a:lnTo>
                  <a:pt x="462034" y="0"/>
                </a:lnTo>
                <a:lnTo>
                  <a:pt x="475662" y="585"/>
                </a:lnTo>
                <a:lnTo>
                  <a:pt x="488558" y="1927"/>
                </a:lnTo>
                <a:lnTo>
                  <a:pt x="500965" y="2821"/>
                </a:lnTo>
                <a:lnTo>
                  <a:pt x="513047" y="3418"/>
                </a:lnTo>
                <a:lnTo>
                  <a:pt x="536631" y="4081"/>
                </a:lnTo>
                <a:lnTo>
                  <a:pt x="559813" y="4376"/>
                </a:lnTo>
                <a:lnTo>
                  <a:pt x="572281" y="5406"/>
                </a:lnTo>
                <a:lnTo>
                  <a:pt x="585355" y="7046"/>
                </a:lnTo>
                <a:lnTo>
                  <a:pt x="598835" y="9092"/>
                </a:lnTo>
                <a:lnTo>
                  <a:pt x="609726" y="11408"/>
                </a:lnTo>
                <a:lnTo>
                  <a:pt x="618891" y="13905"/>
                </a:lnTo>
                <a:lnTo>
                  <a:pt x="668655" y="3032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111"/>
          <p:cNvSpPr/>
          <p:nvPr/>
        </p:nvSpPr>
        <p:spPr>
          <a:xfrm>
            <a:off x="6862048" y="4272738"/>
            <a:ext cx="273130" cy="82046"/>
          </a:xfrm>
          <a:custGeom>
            <a:avLst/>
            <a:gdLst/>
            <a:ahLst/>
            <a:cxnLst/>
            <a:rect l="0" t="0" r="0" b="0"/>
            <a:pathLst>
              <a:path w="273130" h="82046">
                <a:moveTo>
                  <a:pt x="7382" y="4939"/>
                </a:moveTo>
                <a:lnTo>
                  <a:pt x="2831" y="388"/>
                </a:lnTo>
                <a:lnTo>
                  <a:pt x="1490" y="0"/>
                </a:lnTo>
                <a:lnTo>
                  <a:pt x="596" y="694"/>
                </a:lnTo>
                <a:lnTo>
                  <a:pt x="0" y="2109"/>
                </a:lnTo>
                <a:lnTo>
                  <a:pt x="556" y="4005"/>
                </a:lnTo>
                <a:lnTo>
                  <a:pt x="1879" y="6222"/>
                </a:lnTo>
                <a:lnTo>
                  <a:pt x="3713" y="8651"/>
                </a:lnTo>
                <a:lnTo>
                  <a:pt x="10831" y="18972"/>
                </a:lnTo>
                <a:lnTo>
                  <a:pt x="15396" y="25724"/>
                </a:lnTo>
                <a:lnTo>
                  <a:pt x="18440" y="31178"/>
                </a:lnTo>
                <a:lnTo>
                  <a:pt x="20469" y="35767"/>
                </a:lnTo>
                <a:lnTo>
                  <a:pt x="21821" y="39779"/>
                </a:lnTo>
                <a:lnTo>
                  <a:pt x="22723" y="44358"/>
                </a:lnTo>
                <a:lnTo>
                  <a:pt x="23324" y="49316"/>
                </a:lnTo>
                <a:lnTo>
                  <a:pt x="23725" y="54526"/>
                </a:lnTo>
                <a:lnTo>
                  <a:pt x="24944" y="58952"/>
                </a:lnTo>
                <a:lnTo>
                  <a:pt x="26710" y="62855"/>
                </a:lnTo>
                <a:lnTo>
                  <a:pt x="28840" y="66410"/>
                </a:lnTo>
                <a:lnTo>
                  <a:pt x="30260" y="69732"/>
                </a:lnTo>
                <a:lnTo>
                  <a:pt x="31207" y="72899"/>
                </a:lnTo>
                <a:lnTo>
                  <a:pt x="32725" y="80276"/>
                </a:lnTo>
                <a:lnTo>
                  <a:pt x="33802" y="80881"/>
                </a:lnTo>
                <a:lnTo>
                  <a:pt x="37539" y="81554"/>
                </a:lnTo>
                <a:lnTo>
                  <a:pt x="44997" y="81932"/>
                </a:lnTo>
                <a:lnTo>
                  <a:pt x="66893" y="82045"/>
                </a:lnTo>
                <a:lnTo>
                  <a:pt x="75631" y="81108"/>
                </a:lnTo>
                <a:lnTo>
                  <a:pt x="84314" y="79531"/>
                </a:lnTo>
                <a:lnTo>
                  <a:pt x="92960" y="77527"/>
                </a:lnTo>
                <a:lnTo>
                  <a:pt x="100628" y="76191"/>
                </a:lnTo>
                <a:lnTo>
                  <a:pt x="107646" y="75300"/>
                </a:lnTo>
                <a:lnTo>
                  <a:pt x="114230" y="74707"/>
                </a:lnTo>
                <a:lnTo>
                  <a:pt x="127191" y="72406"/>
                </a:lnTo>
                <a:lnTo>
                  <a:pt x="164453" y="64769"/>
                </a:lnTo>
                <a:lnTo>
                  <a:pt x="180676" y="61971"/>
                </a:lnTo>
                <a:lnTo>
                  <a:pt x="194349" y="60106"/>
                </a:lnTo>
                <a:lnTo>
                  <a:pt x="206321" y="58862"/>
                </a:lnTo>
                <a:lnTo>
                  <a:pt x="217160" y="58032"/>
                </a:lnTo>
                <a:lnTo>
                  <a:pt x="227244" y="57480"/>
                </a:lnTo>
                <a:lnTo>
                  <a:pt x="245116" y="56865"/>
                </a:lnTo>
                <a:lnTo>
                  <a:pt x="259409" y="56592"/>
                </a:lnTo>
                <a:lnTo>
                  <a:pt x="263982" y="57472"/>
                </a:lnTo>
                <a:lnTo>
                  <a:pt x="267031" y="59011"/>
                </a:lnTo>
                <a:lnTo>
                  <a:pt x="273129" y="6494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112"/>
          <p:cNvSpPr/>
          <p:nvPr/>
        </p:nvSpPr>
        <p:spPr>
          <a:xfrm>
            <a:off x="7033869" y="4247021"/>
            <a:ext cx="49874" cy="304977"/>
          </a:xfrm>
          <a:custGeom>
            <a:avLst/>
            <a:gdLst/>
            <a:ahLst/>
            <a:cxnLst/>
            <a:rect l="0" t="0" r="0" b="0"/>
            <a:pathLst>
              <a:path w="49874" h="304977">
                <a:moveTo>
                  <a:pt x="49873" y="4939"/>
                </a:moveTo>
                <a:lnTo>
                  <a:pt x="36221" y="388"/>
                </a:lnTo>
                <a:lnTo>
                  <a:pt x="31247" y="0"/>
                </a:lnTo>
                <a:lnTo>
                  <a:pt x="26978" y="694"/>
                </a:lnTo>
                <a:lnTo>
                  <a:pt x="17834" y="4100"/>
                </a:lnTo>
                <a:lnTo>
                  <a:pt x="17084" y="12000"/>
                </a:lnTo>
                <a:lnTo>
                  <a:pt x="16583" y="24886"/>
                </a:lnTo>
                <a:lnTo>
                  <a:pt x="16250" y="41097"/>
                </a:lnTo>
                <a:lnTo>
                  <a:pt x="15075" y="60477"/>
                </a:lnTo>
                <a:lnTo>
                  <a:pt x="11230" y="104870"/>
                </a:lnTo>
                <a:lnTo>
                  <a:pt x="8871" y="122042"/>
                </a:lnTo>
                <a:lnTo>
                  <a:pt x="6346" y="135395"/>
                </a:lnTo>
                <a:lnTo>
                  <a:pt x="3709" y="146202"/>
                </a:lnTo>
                <a:lnTo>
                  <a:pt x="1952" y="161027"/>
                </a:lnTo>
                <a:lnTo>
                  <a:pt x="781" y="178530"/>
                </a:lnTo>
                <a:lnTo>
                  <a:pt x="0" y="197819"/>
                </a:lnTo>
                <a:lnTo>
                  <a:pt x="1384" y="217346"/>
                </a:lnTo>
                <a:lnTo>
                  <a:pt x="4213" y="237031"/>
                </a:lnTo>
                <a:lnTo>
                  <a:pt x="10530" y="270968"/>
                </a:lnTo>
                <a:lnTo>
                  <a:pt x="12214" y="281351"/>
                </a:lnTo>
                <a:lnTo>
                  <a:pt x="14585" y="297976"/>
                </a:lnTo>
                <a:lnTo>
                  <a:pt x="24156" y="30497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113"/>
          <p:cNvSpPr/>
          <p:nvPr/>
        </p:nvSpPr>
        <p:spPr>
          <a:xfrm>
            <a:off x="5772150" y="4166235"/>
            <a:ext cx="608648" cy="77153"/>
          </a:xfrm>
          <a:custGeom>
            <a:avLst/>
            <a:gdLst/>
            <a:ahLst/>
            <a:cxnLst/>
            <a:rect l="0" t="0" r="0" b="0"/>
            <a:pathLst>
              <a:path w="608648" h="77153">
                <a:moveTo>
                  <a:pt x="0" y="77152"/>
                </a:moveTo>
                <a:lnTo>
                  <a:pt x="13652" y="72602"/>
                </a:lnTo>
                <a:lnTo>
                  <a:pt x="19579" y="70308"/>
                </a:lnTo>
                <a:lnTo>
                  <a:pt x="25435" y="67827"/>
                </a:lnTo>
                <a:lnTo>
                  <a:pt x="31244" y="65221"/>
                </a:lnTo>
                <a:lnTo>
                  <a:pt x="39879" y="63483"/>
                </a:lnTo>
                <a:lnTo>
                  <a:pt x="50398" y="62324"/>
                </a:lnTo>
                <a:lnTo>
                  <a:pt x="62174" y="61552"/>
                </a:lnTo>
                <a:lnTo>
                  <a:pt x="72881" y="60084"/>
                </a:lnTo>
                <a:lnTo>
                  <a:pt x="82878" y="58154"/>
                </a:lnTo>
                <a:lnTo>
                  <a:pt x="92399" y="55914"/>
                </a:lnTo>
                <a:lnTo>
                  <a:pt x="106367" y="53468"/>
                </a:lnTo>
                <a:lnTo>
                  <a:pt x="158622" y="45476"/>
                </a:lnTo>
                <a:lnTo>
                  <a:pt x="173375" y="42699"/>
                </a:lnTo>
                <a:lnTo>
                  <a:pt x="199928" y="37075"/>
                </a:lnTo>
                <a:lnTo>
                  <a:pt x="224429" y="31400"/>
                </a:lnTo>
                <a:lnTo>
                  <a:pt x="237249" y="29506"/>
                </a:lnTo>
                <a:lnTo>
                  <a:pt x="250558" y="28243"/>
                </a:lnTo>
                <a:lnTo>
                  <a:pt x="347096" y="21665"/>
                </a:lnTo>
                <a:lnTo>
                  <a:pt x="375225" y="19206"/>
                </a:lnTo>
                <a:lnTo>
                  <a:pt x="443812" y="12146"/>
                </a:lnTo>
                <a:lnTo>
                  <a:pt x="460657" y="10955"/>
                </a:lnTo>
                <a:lnTo>
                  <a:pt x="475697" y="10161"/>
                </a:lnTo>
                <a:lnTo>
                  <a:pt x="507648" y="9278"/>
                </a:lnTo>
                <a:lnTo>
                  <a:pt x="556523" y="8712"/>
                </a:lnTo>
                <a:lnTo>
                  <a:pt x="564373" y="7713"/>
                </a:lnTo>
                <a:lnTo>
                  <a:pt x="571511" y="6094"/>
                </a:lnTo>
                <a:lnTo>
                  <a:pt x="578175" y="4063"/>
                </a:lnTo>
                <a:lnTo>
                  <a:pt x="588119" y="1805"/>
                </a:lnTo>
                <a:lnTo>
                  <a:pt x="60864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114"/>
          <p:cNvSpPr/>
          <p:nvPr/>
        </p:nvSpPr>
        <p:spPr>
          <a:xfrm>
            <a:off x="5909309" y="4251960"/>
            <a:ext cx="291467" cy="119888"/>
          </a:xfrm>
          <a:custGeom>
            <a:avLst/>
            <a:gdLst/>
            <a:ahLst/>
            <a:cxnLst/>
            <a:rect l="0" t="0" r="0" b="0"/>
            <a:pathLst>
              <a:path w="291467" h="119888">
                <a:moveTo>
                  <a:pt x="0" y="0"/>
                </a:moveTo>
                <a:lnTo>
                  <a:pt x="4552" y="9102"/>
                </a:lnTo>
                <a:lnTo>
                  <a:pt x="6844" y="12735"/>
                </a:lnTo>
                <a:lnTo>
                  <a:pt x="9325" y="16110"/>
                </a:lnTo>
                <a:lnTo>
                  <a:pt x="11932" y="19312"/>
                </a:lnTo>
                <a:lnTo>
                  <a:pt x="14622" y="22400"/>
                </a:lnTo>
                <a:lnTo>
                  <a:pt x="17368" y="25411"/>
                </a:lnTo>
                <a:lnTo>
                  <a:pt x="22959" y="31296"/>
                </a:lnTo>
                <a:lnTo>
                  <a:pt x="28620" y="37087"/>
                </a:lnTo>
                <a:lnTo>
                  <a:pt x="30510" y="40917"/>
                </a:lnTo>
                <a:lnTo>
                  <a:pt x="31770" y="45375"/>
                </a:lnTo>
                <a:lnTo>
                  <a:pt x="32610" y="50252"/>
                </a:lnTo>
                <a:lnTo>
                  <a:pt x="33170" y="55409"/>
                </a:lnTo>
                <a:lnTo>
                  <a:pt x="33544" y="60752"/>
                </a:lnTo>
                <a:lnTo>
                  <a:pt x="33959" y="70816"/>
                </a:lnTo>
                <a:lnTo>
                  <a:pt x="34143" y="78463"/>
                </a:lnTo>
                <a:lnTo>
                  <a:pt x="35144" y="81836"/>
                </a:lnTo>
                <a:lnTo>
                  <a:pt x="36765" y="85037"/>
                </a:lnTo>
                <a:lnTo>
                  <a:pt x="38798" y="88124"/>
                </a:lnTo>
                <a:lnTo>
                  <a:pt x="40153" y="92087"/>
                </a:lnTo>
                <a:lnTo>
                  <a:pt x="41056" y="96633"/>
                </a:lnTo>
                <a:lnTo>
                  <a:pt x="41659" y="101570"/>
                </a:lnTo>
                <a:lnTo>
                  <a:pt x="43012" y="104860"/>
                </a:lnTo>
                <a:lnTo>
                  <a:pt x="44868" y="107054"/>
                </a:lnTo>
                <a:lnTo>
                  <a:pt x="49469" y="110445"/>
                </a:lnTo>
                <a:lnTo>
                  <a:pt x="52029" y="112682"/>
                </a:lnTo>
                <a:lnTo>
                  <a:pt x="54689" y="115126"/>
                </a:lnTo>
                <a:lnTo>
                  <a:pt x="57414" y="116756"/>
                </a:lnTo>
                <a:lnTo>
                  <a:pt x="62983" y="118566"/>
                </a:lnTo>
                <a:lnTo>
                  <a:pt x="71473" y="119585"/>
                </a:lnTo>
                <a:lnTo>
                  <a:pt x="75470" y="119887"/>
                </a:lnTo>
                <a:lnTo>
                  <a:pt x="81485" y="117418"/>
                </a:lnTo>
                <a:lnTo>
                  <a:pt x="85756" y="115426"/>
                </a:lnTo>
                <a:lnTo>
                  <a:pt x="90508" y="114098"/>
                </a:lnTo>
                <a:lnTo>
                  <a:pt x="95581" y="113213"/>
                </a:lnTo>
                <a:lnTo>
                  <a:pt x="100869" y="112622"/>
                </a:lnTo>
                <a:lnTo>
                  <a:pt x="109284" y="109427"/>
                </a:lnTo>
                <a:lnTo>
                  <a:pt x="112861" y="107241"/>
                </a:lnTo>
                <a:lnTo>
                  <a:pt x="117151" y="104831"/>
                </a:lnTo>
                <a:lnTo>
                  <a:pt x="126997" y="99614"/>
                </a:lnTo>
                <a:lnTo>
                  <a:pt x="135148" y="96889"/>
                </a:lnTo>
                <a:lnTo>
                  <a:pt x="145344" y="94120"/>
                </a:lnTo>
                <a:lnTo>
                  <a:pt x="191376" y="82832"/>
                </a:lnTo>
                <a:lnTo>
                  <a:pt x="200927" y="79986"/>
                </a:lnTo>
                <a:lnTo>
                  <a:pt x="209199" y="77136"/>
                </a:lnTo>
                <a:lnTo>
                  <a:pt x="216619" y="74284"/>
                </a:lnTo>
                <a:lnTo>
                  <a:pt x="223470" y="71430"/>
                </a:lnTo>
                <a:lnTo>
                  <a:pt x="229943" y="68575"/>
                </a:lnTo>
                <a:lnTo>
                  <a:pt x="236163" y="65719"/>
                </a:lnTo>
                <a:lnTo>
                  <a:pt x="241262" y="63815"/>
                </a:lnTo>
                <a:lnTo>
                  <a:pt x="249468" y="61699"/>
                </a:lnTo>
                <a:lnTo>
                  <a:pt x="253942" y="61136"/>
                </a:lnTo>
                <a:lnTo>
                  <a:pt x="258830" y="60759"/>
                </a:lnTo>
                <a:lnTo>
                  <a:pt x="291466" y="5143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115"/>
          <p:cNvSpPr/>
          <p:nvPr/>
        </p:nvSpPr>
        <p:spPr>
          <a:xfrm>
            <a:off x="6115363" y="4217670"/>
            <a:ext cx="59695" cy="334328"/>
          </a:xfrm>
          <a:custGeom>
            <a:avLst/>
            <a:gdLst/>
            <a:ahLst/>
            <a:cxnLst/>
            <a:rect l="0" t="0" r="0" b="0"/>
            <a:pathLst>
              <a:path w="59695" h="334328">
                <a:moveTo>
                  <a:pt x="25404" y="0"/>
                </a:moveTo>
                <a:lnTo>
                  <a:pt x="3262" y="7381"/>
                </a:lnTo>
                <a:lnTo>
                  <a:pt x="2070" y="9683"/>
                </a:lnTo>
                <a:lnTo>
                  <a:pt x="745" y="17321"/>
                </a:lnTo>
                <a:lnTo>
                  <a:pt x="393" y="23930"/>
                </a:lnTo>
                <a:lnTo>
                  <a:pt x="0" y="41433"/>
                </a:lnTo>
                <a:lnTo>
                  <a:pt x="848" y="51434"/>
                </a:lnTo>
                <a:lnTo>
                  <a:pt x="2366" y="61912"/>
                </a:lnTo>
                <a:lnTo>
                  <a:pt x="4330" y="72707"/>
                </a:lnTo>
                <a:lnTo>
                  <a:pt x="6593" y="81809"/>
                </a:lnTo>
                <a:lnTo>
                  <a:pt x="9053" y="89781"/>
                </a:lnTo>
                <a:lnTo>
                  <a:pt x="17067" y="112644"/>
                </a:lnTo>
                <a:lnTo>
                  <a:pt x="19846" y="120816"/>
                </a:lnTo>
                <a:lnTo>
                  <a:pt x="21698" y="129122"/>
                </a:lnTo>
                <a:lnTo>
                  <a:pt x="22934" y="137516"/>
                </a:lnTo>
                <a:lnTo>
                  <a:pt x="23758" y="145970"/>
                </a:lnTo>
                <a:lnTo>
                  <a:pt x="25259" y="154463"/>
                </a:lnTo>
                <a:lnTo>
                  <a:pt x="27212" y="162983"/>
                </a:lnTo>
                <a:lnTo>
                  <a:pt x="29467" y="171520"/>
                </a:lnTo>
                <a:lnTo>
                  <a:pt x="30970" y="179117"/>
                </a:lnTo>
                <a:lnTo>
                  <a:pt x="31973" y="186086"/>
                </a:lnTo>
                <a:lnTo>
                  <a:pt x="32641" y="192637"/>
                </a:lnTo>
                <a:lnTo>
                  <a:pt x="33086" y="199862"/>
                </a:lnTo>
                <a:lnTo>
                  <a:pt x="33581" y="215510"/>
                </a:lnTo>
                <a:lnTo>
                  <a:pt x="34665" y="222731"/>
                </a:lnTo>
                <a:lnTo>
                  <a:pt x="36340" y="229450"/>
                </a:lnTo>
                <a:lnTo>
                  <a:pt x="38410" y="235834"/>
                </a:lnTo>
                <a:lnTo>
                  <a:pt x="40742" y="245805"/>
                </a:lnTo>
                <a:lnTo>
                  <a:pt x="43250" y="258167"/>
                </a:lnTo>
                <a:lnTo>
                  <a:pt x="45874" y="272124"/>
                </a:lnTo>
                <a:lnTo>
                  <a:pt x="48575" y="284286"/>
                </a:lnTo>
                <a:lnTo>
                  <a:pt x="51329" y="295251"/>
                </a:lnTo>
                <a:lnTo>
                  <a:pt x="59694" y="33432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116"/>
          <p:cNvSpPr/>
          <p:nvPr/>
        </p:nvSpPr>
        <p:spPr>
          <a:xfrm>
            <a:off x="7786687" y="4218861"/>
            <a:ext cx="368619" cy="7382"/>
          </a:xfrm>
          <a:custGeom>
            <a:avLst/>
            <a:gdLst/>
            <a:ahLst/>
            <a:cxnLst/>
            <a:rect l="0" t="0" r="0" b="0"/>
            <a:pathLst>
              <a:path w="368619" h="7382">
                <a:moveTo>
                  <a:pt x="0" y="7381"/>
                </a:moveTo>
                <a:lnTo>
                  <a:pt x="70394" y="7381"/>
                </a:lnTo>
                <a:lnTo>
                  <a:pt x="90745" y="6429"/>
                </a:lnTo>
                <a:lnTo>
                  <a:pt x="146376" y="2830"/>
                </a:lnTo>
                <a:lnTo>
                  <a:pt x="178546" y="1490"/>
                </a:lnTo>
                <a:lnTo>
                  <a:pt x="247311" y="0"/>
                </a:lnTo>
                <a:lnTo>
                  <a:pt x="276316" y="555"/>
                </a:lnTo>
                <a:lnTo>
                  <a:pt x="301368" y="1878"/>
                </a:lnTo>
                <a:lnTo>
                  <a:pt x="368618" y="738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117"/>
          <p:cNvSpPr/>
          <p:nvPr/>
        </p:nvSpPr>
        <p:spPr>
          <a:xfrm>
            <a:off x="7904245" y="4303395"/>
            <a:ext cx="173908" cy="94298"/>
          </a:xfrm>
          <a:custGeom>
            <a:avLst/>
            <a:gdLst/>
            <a:ahLst/>
            <a:cxnLst/>
            <a:rect l="0" t="0" r="0" b="0"/>
            <a:pathLst>
              <a:path w="173908" h="94298">
                <a:moveTo>
                  <a:pt x="11030" y="0"/>
                </a:moveTo>
                <a:lnTo>
                  <a:pt x="1929" y="4550"/>
                </a:lnTo>
                <a:lnTo>
                  <a:pt x="200" y="5891"/>
                </a:lnTo>
                <a:lnTo>
                  <a:pt x="0" y="6785"/>
                </a:lnTo>
                <a:lnTo>
                  <a:pt x="818" y="7381"/>
                </a:lnTo>
                <a:lnTo>
                  <a:pt x="1364" y="8730"/>
                </a:lnTo>
                <a:lnTo>
                  <a:pt x="1729" y="10583"/>
                </a:lnTo>
                <a:lnTo>
                  <a:pt x="1971" y="12770"/>
                </a:lnTo>
                <a:lnTo>
                  <a:pt x="3086" y="15181"/>
                </a:lnTo>
                <a:lnTo>
                  <a:pt x="4781" y="17740"/>
                </a:lnTo>
                <a:lnTo>
                  <a:pt x="6865" y="20399"/>
                </a:lnTo>
                <a:lnTo>
                  <a:pt x="8252" y="23125"/>
                </a:lnTo>
                <a:lnTo>
                  <a:pt x="9178" y="25894"/>
                </a:lnTo>
                <a:lnTo>
                  <a:pt x="9795" y="28692"/>
                </a:lnTo>
                <a:lnTo>
                  <a:pt x="10207" y="32463"/>
                </a:lnTo>
                <a:lnTo>
                  <a:pt x="10481" y="36882"/>
                </a:lnTo>
                <a:lnTo>
                  <a:pt x="10785" y="46872"/>
                </a:lnTo>
                <a:lnTo>
                  <a:pt x="11020" y="82383"/>
                </a:lnTo>
                <a:lnTo>
                  <a:pt x="12929" y="82545"/>
                </a:lnTo>
                <a:lnTo>
                  <a:pt x="16106" y="81699"/>
                </a:lnTo>
                <a:lnTo>
                  <a:pt x="20128" y="80184"/>
                </a:lnTo>
                <a:lnTo>
                  <a:pt x="26621" y="79173"/>
                </a:lnTo>
                <a:lnTo>
                  <a:pt x="34759" y="78500"/>
                </a:lnTo>
                <a:lnTo>
                  <a:pt x="43993" y="78051"/>
                </a:lnTo>
                <a:lnTo>
                  <a:pt x="61875" y="77551"/>
                </a:lnTo>
                <a:lnTo>
                  <a:pt x="70644" y="77418"/>
                </a:lnTo>
                <a:lnTo>
                  <a:pt x="83158" y="78282"/>
                </a:lnTo>
                <a:lnTo>
                  <a:pt x="98168" y="79810"/>
                </a:lnTo>
                <a:lnTo>
                  <a:pt x="114841" y="81782"/>
                </a:lnTo>
                <a:lnTo>
                  <a:pt x="127862" y="84049"/>
                </a:lnTo>
                <a:lnTo>
                  <a:pt x="173907" y="9429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118"/>
          <p:cNvSpPr/>
          <p:nvPr/>
        </p:nvSpPr>
        <p:spPr>
          <a:xfrm>
            <a:off x="7987958" y="4277677"/>
            <a:ext cx="21615" cy="308611"/>
          </a:xfrm>
          <a:custGeom>
            <a:avLst/>
            <a:gdLst/>
            <a:ahLst/>
            <a:cxnLst/>
            <a:rect l="0" t="0" r="0" b="0"/>
            <a:pathLst>
              <a:path w="21615" h="308611">
                <a:moveTo>
                  <a:pt x="21614" y="0"/>
                </a:moveTo>
                <a:lnTo>
                  <a:pt x="12513" y="9102"/>
                </a:lnTo>
                <a:lnTo>
                  <a:pt x="9831" y="13688"/>
                </a:lnTo>
                <a:lnTo>
                  <a:pt x="8043" y="18651"/>
                </a:lnTo>
                <a:lnTo>
                  <a:pt x="5106" y="31149"/>
                </a:lnTo>
                <a:lnTo>
                  <a:pt x="624" y="49404"/>
                </a:lnTo>
                <a:lnTo>
                  <a:pt x="0" y="64369"/>
                </a:lnTo>
                <a:lnTo>
                  <a:pt x="538" y="82918"/>
                </a:lnTo>
                <a:lnTo>
                  <a:pt x="2723" y="120672"/>
                </a:lnTo>
                <a:lnTo>
                  <a:pt x="3692" y="146977"/>
                </a:lnTo>
                <a:lnTo>
                  <a:pt x="4239" y="177851"/>
                </a:lnTo>
                <a:lnTo>
                  <a:pt x="5268" y="190957"/>
                </a:lnTo>
                <a:lnTo>
                  <a:pt x="6907" y="206363"/>
                </a:lnTo>
                <a:lnTo>
                  <a:pt x="8952" y="223300"/>
                </a:lnTo>
                <a:lnTo>
                  <a:pt x="10315" y="236497"/>
                </a:lnTo>
                <a:lnTo>
                  <a:pt x="11224" y="247199"/>
                </a:lnTo>
                <a:lnTo>
                  <a:pt x="11830" y="256240"/>
                </a:lnTo>
                <a:lnTo>
                  <a:pt x="12503" y="271364"/>
                </a:lnTo>
                <a:lnTo>
                  <a:pt x="12936" y="292046"/>
                </a:lnTo>
                <a:lnTo>
                  <a:pt x="13924" y="295662"/>
                </a:lnTo>
                <a:lnTo>
                  <a:pt x="15534" y="299026"/>
                </a:lnTo>
                <a:lnTo>
                  <a:pt x="21614" y="30861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119"/>
          <p:cNvSpPr/>
          <p:nvPr/>
        </p:nvSpPr>
        <p:spPr>
          <a:xfrm>
            <a:off x="5463540" y="4860607"/>
            <a:ext cx="212603" cy="4940"/>
          </a:xfrm>
          <a:custGeom>
            <a:avLst/>
            <a:gdLst/>
            <a:ahLst/>
            <a:cxnLst/>
            <a:rect l="0" t="0" r="0" b="0"/>
            <a:pathLst>
              <a:path w="212603" h="4940">
                <a:moveTo>
                  <a:pt x="0" y="0"/>
                </a:moveTo>
                <a:lnTo>
                  <a:pt x="9101" y="4551"/>
                </a:lnTo>
                <a:lnTo>
                  <a:pt x="12735" y="4939"/>
                </a:lnTo>
                <a:lnTo>
                  <a:pt x="16110" y="4245"/>
                </a:lnTo>
                <a:lnTo>
                  <a:pt x="19312" y="2830"/>
                </a:lnTo>
                <a:lnTo>
                  <a:pt x="24305" y="1887"/>
                </a:lnTo>
                <a:lnTo>
                  <a:pt x="30490" y="1258"/>
                </a:lnTo>
                <a:lnTo>
                  <a:pt x="37472" y="838"/>
                </a:lnTo>
                <a:lnTo>
                  <a:pt x="50309" y="373"/>
                </a:lnTo>
                <a:lnTo>
                  <a:pt x="66174" y="166"/>
                </a:lnTo>
                <a:lnTo>
                  <a:pt x="212602" y="0"/>
                </a:ln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120"/>
          <p:cNvSpPr/>
          <p:nvPr/>
        </p:nvSpPr>
        <p:spPr>
          <a:xfrm>
            <a:off x="5789295" y="4735911"/>
            <a:ext cx="197168" cy="218960"/>
          </a:xfrm>
          <a:custGeom>
            <a:avLst/>
            <a:gdLst/>
            <a:ahLst/>
            <a:cxnLst/>
            <a:rect l="0" t="0" r="0" b="0"/>
            <a:pathLst>
              <a:path w="197168" h="218960">
                <a:moveTo>
                  <a:pt x="197167" y="30399"/>
                </a:moveTo>
                <a:lnTo>
                  <a:pt x="183514" y="30399"/>
                </a:lnTo>
                <a:lnTo>
                  <a:pt x="174731" y="29446"/>
                </a:lnTo>
                <a:lnTo>
                  <a:pt x="164112" y="27859"/>
                </a:lnTo>
                <a:lnTo>
                  <a:pt x="152270" y="25848"/>
                </a:lnTo>
                <a:lnTo>
                  <a:pt x="142471" y="24507"/>
                </a:lnTo>
                <a:lnTo>
                  <a:pt x="134033" y="23613"/>
                </a:lnTo>
                <a:lnTo>
                  <a:pt x="126502" y="23017"/>
                </a:lnTo>
                <a:lnTo>
                  <a:pt x="118625" y="21668"/>
                </a:lnTo>
                <a:lnTo>
                  <a:pt x="110516" y="19816"/>
                </a:lnTo>
                <a:lnTo>
                  <a:pt x="102252" y="17628"/>
                </a:lnTo>
                <a:lnTo>
                  <a:pt x="94838" y="16170"/>
                </a:lnTo>
                <a:lnTo>
                  <a:pt x="87990" y="15198"/>
                </a:lnTo>
                <a:lnTo>
                  <a:pt x="81520" y="14550"/>
                </a:lnTo>
                <a:lnTo>
                  <a:pt x="76254" y="13165"/>
                </a:lnTo>
                <a:lnTo>
                  <a:pt x="71791" y="11290"/>
                </a:lnTo>
                <a:lnTo>
                  <a:pt x="67863" y="9087"/>
                </a:lnTo>
                <a:lnTo>
                  <a:pt x="63340" y="7618"/>
                </a:lnTo>
                <a:lnTo>
                  <a:pt x="58418" y="6639"/>
                </a:lnTo>
                <a:lnTo>
                  <a:pt x="53233" y="5987"/>
                </a:lnTo>
                <a:lnTo>
                  <a:pt x="47871" y="4599"/>
                </a:lnTo>
                <a:lnTo>
                  <a:pt x="42392" y="2721"/>
                </a:lnTo>
                <a:lnTo>
                  <a:pt x="36833" y="517"/>
                </a:lnTo>
                <a:lnTo>
                  <a:pt x="33128" y="0"/>
                </a:lnTo>
                <a:lnTo>
                  <a:pt x="30658" y="608"/>
                </a:lnTo>
                <a:lnTo>
                  <a:pt x="29011" y="1966"/>
                </a:lnTo>
                <a:lnTo>
                  <a:pt x="27913" y="3824"/>
                </a:lnTo>
                <a:lnTo>
                  <a:pt x="26693" y="8427"/>
                </a:lnTo>
                <a:lnTo>
                  <a:pt x="26368" y="17656"/>
                </a:lnTo>
                <a:lnTo>
                  <a:pt x="25803" y="85529"/>
                </a:lnTo>
                <a:lnTo>
                  <a:pt x="26727" y="92870"/>
                </a:lnTo>
                <a:lnTo>
                  <a:pt x="28296" y="97764"/>
                </a:lnTo>
                <a:lnTo>
                  <a:pt x="30293" y="101027"/>
                </a:lnTo>
                <a:lnTo>
                  <a:pt x="32578" y="103201"/>
                </a:lnTo>
                <a:lnTo>
                  <a:pt x="35053" y="104652"/>
                </a:lnTo>
                <a:lnTo>
                  <a:pt x="37657" y="105618"/>
                </a:lnTo>
                <a:lnTo>
                  <a:pt x="40344" y="105310"/>
                </a:lnTo>
                <a:lnTo>
                  <a:pt x="43088" y="104152"/>
                </a:lnTo>
                <a:lnTo>
                  <a:pt x="45870" y="102427"/>
                </a:lnTo>
                <a:lnTo>
                  <a:pt x="51501" y="100512"/>
                </a:lnTo>
                <a:lnTo>
                  <a:pt x="57179" y="99660"/>
                </a:lnTo>
                <a:lnTo>
                  <a:pt x="62878" y="99281"/>
                </a:lnTo>
                <a:lnTo>
                  <a:pt x="67636" y="98228"/>
                </a:lnTo>
                <a:lnTo>
                  <a:pt x="73666" y="96573"/>
                </a:lnTo>
                <a:lnTo>
                  <a:pt x="80543" y="94518"/>
                </a:lnTo>
                <a:lnTo>
                  <a:pt x="87985" y="94099"/>
                </a:lnTo>
                <a:lnTo>
                  <a:pt x="95804" y="94773"/>
                </a:lnTo>
                <a:lnTo>
                  <a:pt x="103874" y="96175"/>
                </a:lnTo>
                <a:lnTo>
                  <a:pt x="110207" y="97110"/>
                </a:lnTo>
                <a:lnTo>
                  <a:pt x="115381" y="97733"/>
                </a:lnTo>
                <a:lnTo>
                  <a:pt x="119783" y="98148"/>
                </a:lnTo>
                <a:lnTo>
                  <a:pt x="124623" y="99377"/>
                </a:lnTo>
                <a:lnTo>
                  <a:pt x="129754" y="101149"/>
                </a:lnTo>
                <a:lnTo>
                  <a:pt x="135080" y="103284"/>
                </a:lnTo>
                <a:lnTo>
                  <a:pt x="139583" y="105658"/>
                </a:lnTo>
                <a:lnTo>
                  <a:pt x="143538" y="108195"/>
                </a:lnTo>
                <a:lnTo>
                  <a:pt x="147127" y="110838"/>
                </a:lnTo>
                <a:lnTo>
                  <a:pt x="150472" y="113552"/>
                </a:lnTo>
                <a:lnTo>
                  <a:pt x="153655" y="116314"/>
                </a:lnTo>
                <a:lnTo>
                  <a:pt x="156729" y="119108"/>
                </a:lnTo>
                <a:lnTo>
                  <a:pt x="159730" y="122876"/>
                </a:lnTo>
                <a:lnTo>
                  <a:pt x="162685" y="127293"/>
                </a:lnTo>
                <a:lnTo>
                  <a:pt x="165606" y="132142"/>
                </a:lnTo>
                <a:lnTo>
                  <a:pt x="168506" y="136328"/>
                </a:lnTo>
                <a:lnTo>
                  <a:pt x="171393" y="140070"/>
                </a:lnTo>
                <a:lnTo>
                  <a:pt x="174269" y="143518"/>
                </a:lnTo>
                <a:lnTo>
                  <a:pt x="176187" y="148674"/>
                </a:lnTo>
                <a:lnTo>
                  <a:pt x="177465" y="154969"/>
                </a:lnTo>
                <a:lnTo>
                  <a:pt x="178317" y="162023"/>
                </a:lnTo>
                <a:lnTo>
                  <a:pt x="177933" y="167678"/>
                </a:lnTo>
                <a:lnTo>
                  <a:pt x="176724" y="172401"/>
                </a:lnTo>
                <a:lnTo>
                  <a:pt x="174966" y="176502"/>
                </a:lnTo>
                <a:lnTo>
                  <a:pt x="172841" y="180188"/>
                </a:lnTo>
                <a:lnTo>
                  <a:pt x="167941" y="186824"/>
                </a:lnTo>
                <a:lnTo>
                  <a:pt x="162588" y="192949"/>
                </a:lnTo>
                <a:lnTo>
                  <a:pt x="159827" y="195915"/>
                </a:lnTo>
                <a:lnTo>
                  <a:pt x="156081" y="198846"/>
                </a:lnTo>
                <a:lnTo>
                  <a:pt x="151679" y="201752"/>
                </a:lnTo>
                <a:lnTo>
                  <a:pt x="146839" y="204642"/>
                </a:lnTo>
                <a:lnTo>
                  <a:pt x="141707" y="206568"/>
                </a:lnTo>
                <a:lnTo>
                  <a:pt x="136382" y="207853"/>
                </a:lnTo>
                <a:lnTo>
                  <a:pt x="130926" y="208708"/>
                </a:lnTo>
                <a:lnTo>
                  <a:pt x="126336" y="210232"/>
                </a:lnTo>
                <a:lnTo>
                  <a:pt x="122324" y="212200"/>
                </a:lnTo>
                <a:lnTo>
                  <a:pt x="118697" y="214465"/>
                </a:lnTo>
                <a:lnTo>
                  <a:pt x="114374" y="215974"/>
                </a:lnTo>
                <a:lnTo>
                  <a:pt x="109587" y="216981"/>
                </a:lnTo>
                <a:lnTo>
                  <a:pt x="104490" y="217652"/>
                </a:lnTo>
                <a:lnTo>
                  <a:pt x="99187" y="218099"/>
                </a:lnTo>
                <a:lnTo>
                  <a:pt x="93747" y="218397"/>
                </a:lnTo>
                <a:lnTo>
                  <a:pt x="83575" y="218729"/>
                </a:lnTo>
                <a:lnTo>
                  <a:pt x="71541" y="218915"/>
                </a:lnTo>
                <a:lnTo>
                  <a:pt x="61640" y="218959"/>
                </a:lnTo>
                <a:lnTo>
                  <a:pt x="53476" y="218018"/>
                </a:lnTo>
                <a:lnTo>
                  <a:pt x="43271" y="216438"/>
                </a:lnTo>
                <a:lnTo>
                  <a:pt x="31705" y="214432"/>
                </a:lnTo>
                <a:lnTo>
                  <a:pt x="23041" y="213095"/>
                </a:lnTo>
                <a:lnTo>
                  <a:pt x="16313" y="212204"/>
                </a:lnTo>
                <a:lnTo>
                  <a:pt x="0" y="21042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121"/>
          <p:cNvSpPr/>
          <p:nvPr/>
        </p:nvSpPr>
        <p:spPr>
          <a:xfrm>
            <a:off x="5634990" y="4989197"/>
            <a:ext cx="488633" cy="34289"/>
          </a:xfrm>
          <a:custGeom>
            <a:avLst/>
            <a:gdLst/>
            <a:ahLst/>
            <a:cxnLst/>
            <a:rect l="0" t="0" r="0" b="0"/>
            <a:pathLst>
              <a:path w="488633" h="34289">
                <a:moveTo>
                  <a:pt x="0" y="8570"/>
                </a:moveTo>
                <a:lnTo>
                  <a:pt x="48521" y="8570"/>
                </a:lnTo>
                <a:lnTo>
                  <a:pt x="59970" y="7618"/>
                </a:lnTo>
                <a:lnTo>
                  <a:pt x="107727" y="2678"/>
                </a:lnTo>
                <a:lnTo>
                  <a:pt x="120395" y="1785"/>
                </a:lnTo>
                <a:lnTo>
                  <a:pt x="131699" y="1189"/>
                </a:lnTo>
                <a:lnTo>
                  <a:pt x="154417" y="527"/>
                </a:lnTo>
                <a:lnTo>
                  <a:pt x="234321" y="29"/>
                </a:lnTo>
                <a:lnTo>
                  <a:pt x="295514" y="0"/>
                </a:lnTo>
                <a:lnTo>
                  <a:pt x="314167" y="1905"/>
                </a:lnTo>
                <a:lnTo>
                  <a:pt x="385504" y="11781"/>
                </a:lnTo>
                <a:lnTo>
                  <a:pt x="400830" y="13568"/>
                </a:lnTo>
                <a:lnTo>
                  <a:pt x="412952" y="14759"/>
                </a:lnTo>
                <a:lnTo>
                  <a:pt x="422939" y="16506"/>
                </a:lnTo>
                <a:lnTo>
                  <a:pt x="431502" y="18623"/>
                </a:lnTo>
                <a:lnTo>
                  <a:pt x="439115" y="20987"/>
                </a:lnTo>
                <a:lnTo>
                  <a:pt x="446096" y="22563"/>
                </a:lnTo>
                <a:lnTo>
                  <a:pt x="452655" y="23614"/>
                </a:lnTo>
                <a:lnTo>
                  <a:pt x="458932" y="24314"/>
                </a:lnTo>
                <a:lnTo>
                  <a:pt x="472318" y="25300"/>
                </a:lnTo>
                <a:lnTo>
                  <a:pt x="474899" y="26391"/>
                </a:lnTo>
                <a:lnTo>
                  <a:pt x="476619" y="28071"/>
                </a:lnTo>
                <a:lnTo>
                  <a:pt x="488632" y="3428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122"/>
          <p:cNvSpPr/>
          <p:nvPr/>
        </p:nvSpPr>
        <p:spPr>
          <a:xfrm>
            <a:off x="5695150" y="5053174"/>
            <a:ext cx="205588" cy="193197"/>
          </a:xfrm>
          <a:custGeom>
            <a:avLst/>
            <a:gdLst/>
            <a:ahLst/>
            <a:cxnLst/>
            <a:rect l="0" t="0" r="0" b="0"/>
            <a:pathLst>
              <a:path w="205588" h="193197">
                <a:moveTo>
                  <a:pt x="25565" y="47463"/>
                </a:moveTo>
                <a:lnTo>
                  <a:pt x="30116" y="38362"/>
                </a:lnTo>
                <a:lnTo>
                  <a:pt x="32408" y="34728"/>
                </a:lnTo>
                <a:lnTo>
                  <a:pt x="34889" y="31353"/>
                </a:lnTo>
                <a:lnTo>
                  <a:pt x="37496" y="28150"/>
                </a:lnTo>
                <a:lnTo>
                  <a:pt x="42092" y="25063"/>
                </a:lnTo>
                <a:lnTo>
                  <a:pt x="48013" y="22052"/>
                </a:lnTo>
                <a:lnTo>
                  <a:pt x="54818" y="19092"/>
                </a:lnTo>
                <a:lnTo>
                  <a:pt x="67459" y="13264"/>
                </a:lnTo>
                <a:lnTo>
                  <a:pt x="73496" y="10376"/>
                </a:lnTo>
                <a:lnTo>
                  <a:pt x="78474" y="8451"/>
                </a:lnTo>
                <a:lnTo>
                  <a:pt x="82745" y="7167"/>
                </a:lnTo>
                <a:lnTo>
                  <a:pt x="86545" y="6312"/>
                </a:lnTo>
                <a:lnTo>
                  <a:pt x="90983" y="4789"/>
                </a:lnTo>
                <a:lnTo>
                  <a:pt x="95847" y="2821"/>
                </a:lnTo>
                <a:lnTo>
                  <a:pt x="100995" y="557"/>
                </a:lnTo>
                <a:lnTo>
                  <a:pt x="106331" y="0"/>
                </a:lnTo>
                <a:lnTo>
                  <a:pt x="111794" y="581"/>
                </a:lnTo>
                <a:lnTo>
                  <a:pt x="117341" y="1921"/>
                </a:lnTo>
                <a:lnTo>
                  <a:pt x="122944" y="2814"/>
                </a:lnTo>
                <a:lnTo>
                  <a:pt x="128584" y="3410"/>
                </a:lnTo>
                <a:lnTo>
                  <a:pt x="134249" y="3806"/>
                </a:lnTo>
                <a:lnTo>
                  <a:pt x="139931" y="5024"/>
                </a:lnTo>
                <a:lnTo>
                  <a:pt x="145624" y="6788"/>
                </a:lnTo>
                <a:lnTo>
                  <a:pt x="151324" y="8916"/>
                </a:lnTo>
                <a:lnTo>
                  <a:pt x="156077" y="12240"/>
                </a:lnTo>
                <a:lnTo>
                  <a:pt x="160198" y="16361"/>
                </a:lnTo>
                <a:lnTo>
                  <a:pt x="163898" y="21013"/>
                </a:lnTo>
                <a:lnTo>
                  <a:pt x="167316" y="26021"/>
                </a:lnTo>
                <a:lnTo>
                  <a:pt x="170548" y="31263"/>
                </a:lnTo>
                <a:lnTo>
                  <a:pt x="173655" y="36663"/>
                </a:lnTo>
                <a:lnTo>
                  <a:pt x="175726" y="41215"/>
                </a:lnTo>
                <a:lnTo>
                  <a:pt x="177108" y="45203"/>
                </a:lnTo>
                <a:lnTo>
                  <a:pt x="178028" y="48814"/>
                </a:lnTo>
                <a:lnTo>
                  <a:pt x="176737" y="54079"/>
                </a:lnTo>
                <a:lnTo>
                  <a:pt x="173971" y="60446"/>
                </a:lnTo>
                <a:lnTo>
                  <a:pt x="163517" y="80520"/>
                </a:lnTo>
                <a:lnTo>
                  <a:pt x="160396" y="86646"/>
                </a:lnTo>
                <a:lnTo>
                  <a:pt x="155457" y="92635"/>
                </a:lnTo>
                <a:lnTo>
                  <a:pt x="149307" y="98533"/>
                </a:lnTo>
                <a:lnTo>
                  <a:pt x="142349" y="104370"/>
                </a:lnTo>
                <a:lnTo>
                  <a:pt x="135806" y="110166"/>
                </a:lnTo>
                <a:lnTo>
                  <a:pt x="123456" y="121686"/>
                </a:lnTo>
                <a:lnTo>
                  <a:pt x="117495" y="125520"/>
                </a:lnTo>
                <a:lnTo>
                  <a:pt x="111617" y="128076"/>
                </a:lnTo>
                <a:lnTo>
                  <a:pt x="105793" y="129780"/>
                </a:lnTo>
                <a:lnTo>
                  <a:pt x="79393" y="136729"/>
                </a:lnTo>
                <a:lnTo>
                  <a:pt x="70975" y="138406"/>
                </a:lnTo>
                <a:lnTo>
                  <a:pt x="63458" y="139524"/>
                </a:lnTo>
                <a:lnTo>
                  <a:pt x="56542" y="140270"/>
                </a:lnTo>
                <a:lnTo>
                  <a:pt x="50026" y="139814"/>
                </a:lnTo>
                <a:lnTo>
                  <a:pt x="43777" y="138558"/>
                </a:lnTo>
                <a:lnTo>
                  <a:pt x="37707" y="136768"/>
                </a:lnTo>
                <a:lnTo>
                  <a:pt x="32706" y="135575"/>
                </a:lnTo>
                <a:lnTo>
                  <a:pt x="28421" y="134779"/>
                </a:lnTo>
                <a:lnTo>
                  <a:pt x="24611" y="134249"/>
                </a:lnTo>
                <a:lnTo>
                  <a:pt x="21119" y="133895"/>
                </a:lnTo>
                <a:lnTo>
                  <a:pt x="14699" y="133503"/>
                </a:lnTo>
                <a:lnTo>
                  <a:pt x="11653" y="132445"/>
                </a:lnTo>
                <a:lnTo>
                  <a:pt x="5729" y="128730"/>
                </a:lnTo>
                <a:lnTo>
                  <a:pt x="1590" y="125835"/>
                </a:lnTo>
                <a:lnTo>
                  <a:pt x="1009" y="124476"/>
                </a:lnTo>
                <a:lnTo>
                  <a:pt x="363" y="120426"/>
                </a:lnTo>
                <a:lnTo>
                  <a:pt x="77" y="115451"/>
                </a:lnTo>
                <a:lnTo>
                  <a:pt x="0" y="112791"/>
                </a:lnTo>
                <a:lnTo>
                  <a:pt x="902" y="111018"/>
                </a:lnTo>
                <a:lnTo>
                  <a:pt x="2455" y="109835"/>
                </a:lnTo>
                <a:lnTo>
                  <a:pt x="4443" y="109047"/>
                </a:lnTo>
                <a:lnTo>
                  <a:pt x="9192" y="108171"/>
                </a:lnTo>
                <a:lnTo>
                  <a:pt x="11792" y="107938"/>
                </a:lnTo>
                <a:lnTo>
                  <a:pt x="15431" y="106830"/>
                </a:lnTo>
                <a:lnTo>
                  <a:pt x="19761" y="105138"/>
                </a:lnTo>
                <a:lnTo>
                  <a:pt x="24553" y="103058"/>
                </a:lnTo>
                <a:lnTo>
                  <a:pt x="28700" y="101672"/>
                </a:lnTo>
                <a:lnTo>
                  <a:pt x="32418" y="100747"/>
                </a:lnTo>
                <a:lnTo>
                  <a:pt x="35849" y="100131"/>
                </a:lnTo>
                <a:lnTo>
                  <a:pt x="40993" y="100672"/>
                </a:lnTo>
                <a:lnTo>
                  <a:pt x="47280" y="101986"/>
                </a:lnTo>
                <a:lnTo>
                  <a:pt x="54329" y="103814"/>
                </a:lnTo>
                <a:lnTo>
                  <a:pt x="60933" y="105033"/>
                </a:lnTo>
                <a:lnTo>
                  <a:pt x="67241" y="105845"/>
                </a:lnTo>
                <a:lnTo>
                  <a:pt x="73352" y="106388"/>
                </a:lnTo>
                <a:lnTo>
                  <a:pt x="79330" y="107701"/>
                </a:lnTo>
                <a:lnTo>
                  <a:pt x="85221" y="109529"/>
                </a:lnTo>
                <a:lnTo>
                  <a:pt x="91053" y="111700"/>
                </a:lnTo>
                <a:lnTo>
                  <a:pt x="97799" y="115053"/>
                </a:lnTo>
                <a:lnTo>
                  <a:pt x="105153" y="119193"/>
                </a:lnTo>
                <a:lnTo>
                  <a:pt x="112914" y="123858"/>
                </a:lnTo>
                <a:lnTo>
                  <a:pt x="129156" y="134122"/>
                </a:lnTo>
                <a:lnTo>
                  <a:pt x="137488" y="139525"/>
                </a:lnTo>
                <a:lnTo>
                  <a:pt x="143995" y="144081"/>
                </a:lnTo>
                <a:lnTo>
                  <a:pt x="149286" y="148070"/>
                </a:lnTo>
                <a:lnTo>
                  <a:pt x="153765" y="151681"/>
                </a:lnTo>
                <a:lnTo>
                  <a:pt x="157704" y="155042"/>
                </a:lnTo>
                <a:lnTo>
                  <a:pt x="161283" y="158235"/>
                </a:lnTo>
                <a:lnTo>
                  <a:pt x="164621" y="161316"/>
                </a:lnTo>
                <a:lnTo>
                  <a:pt x="168752" y="163370"/>
                </a:lnTo>
                <a:lnTo>
                  <a:pt x="173410" y="164740"/>
                </a:lnTo>
                <a:lnTo>
                  <a:pt x="178421" y="165652"/>
                </a:lnTo>
                <a:lnTo>
                  <a:pt x="181761" y="167213"/>
                </a:lnTo>
                <a:lnTo>
                  <a:pt x="183988" y="169207"/>
                </a:lnTo>
                <a:lnTo>
                  <a:pt x="187415" y="173961"/>
                </a:lnTo>
                <a:lnTo>
                  <a:pt x="192113" y="179250"/>
                </a:lnTo>
                <a:lnTo>
                  <a:pt x="196999" y="184514"/>
                </a:lnTo>
                <a:lnTo>
                  <a:pt x="205587" y="19319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123"/>
          <p:cNvSpPr/>
          <p:nvPr/>
        </p:nvSpPr>
        <p:spPr>
          <a:xfrm>
            <a:off x="6296804" y="4877752"/>
            <a:ext cx="289734" cy="180024"/>
          </a:xfrm>
          <a:custGeom>
            <a:avLst/>
            <a:gdLst/>
            <a:ahLst/>
            <a:cxnLst/>
            <a:rect l="0" t="0" r="0" b="0"/>
            <a:pathLst>
              <a:path w="289734" h="180024">
                <a:moveTo>
                  <a:pt x="178291" y="0"/>
                </a:moveTo>
                <a:lnTo>
                  <a:pt x="169189" y="0"/>
                </a:lnTo>
                <a:lnTo>
                  <a:pt x="166508" y="953"/>
                </a:lnTo>
                <a:lnTo>
                  <a:pt x="164720" y="2540"/>
                </a:lnTo>
                <a:lnTo>
                  <a:pt x="161782" y="6844"/>
                </a:lnTo>
                <a:lnTo>
                  <a:pt x="157301" y="11932"/>
                </a:lnTo>
                <a:lnTo>
                  <a:pt x="152868" y="15574"/>
                </a:lnTo>
                <a:lnTo>
                  <a:pt x="147054" y="19908"/>
                </a:lnTo>
                <a:lnTo>
                  <a:pt x="140321" y="24702"/>
                </a:lnTo>
                <a:lnTo>
                  <a:pt x="133928" y="28851"/>
                </a:lnTo>
                <a:lnTo>
                  <a:pt x="127761" y="32569"/>
                </a:lnTo>
                <a:lnTo>
                  <a:pt x="121744" y="36000"/>
                </a:lnTo>
                <a:lnTo>
                  <a:pt x="109979" y="42353"/>
                </a:lnTo>
                <a:lnTo>
                  <a:pt x="104174" y="45380"/>
                </a:lnTo>
                <a:lnTo>
                  <a:pt x="98400" y="49303"/>
                </a:lnTo>
                <a:lnTo>
                  <a:pt x="92645" y="53824"/>
                </a:lnTo>
                <a:lnTo>
                  <a:pt x="86904" y="58742"/>
                </a:lnTo>
                <a:lnTo>
                  <a:pt x="80219" y="63926"/>
                </a:lnTo>
                <a:lnTo>
                  <a:pt x="72904" y="69288"/>
                </a:lnTo>
                <a:lnTo>
                  <a:pt x="65171" y="74767"/>
                </a:lnTo>
                <a:lnTo>
                  <a:pt x="59062" y="80325"/>
                </a:lnTo>
                <a:lnTo>
                  <a:pt x="54037" y="85935"/>
                </a:lnTo>
                <a:lnTo>
                  <a:pt x="49736" y="91580"/>
                </a:lnTo>
                <a:lnTo>
                  <a:pt x="44962" y="96296"/>
                </a:lnTo>
                <a:lnTo>
                  <a:pt x="39875" y="100392"/>
                </a:lnTo>
                <a:lnTo>
                  <a:pt x="34578" y="104076"/>
                </a:lnTo>
                <a:lnTo>
                  <a:pt x="30095" y="107484"/>
                </a:lnTo>
                <a:lnTo>
                  <a:pt x="26154" y="110709"/>
                </a:lnTo>
                <a:lnTo>
                  <a:pt x="22573" y="113811"/>
                </a:lnTo>
                <a:lnTo>
                  <a:pt x="16056" y="117258"/>
                </a:lnTo>
                <a:lnTo>
                  <a:pt x="9983" y="118790"/>
                </a:lnTo>
                <a:lnTo>
                  <a:pt x="4110" y="119470"/>
                </a:lnTo>
                <a:lnTo>
                  <a:pt x="2162" y="120604"/>
                </a:lnTo>
                <a:lnTo>
                  <a:pt x="864" y="122313"/>
                </a:lnTo>
                <a:lnTo>
                  <a:pt x="0" y="124405"/>
                </a:lnTo>
                <a:lnTo>
                  <a:pt x="375" y="125799"/>
                </a:lnTo>
                <a:lnTo>
                  <a:pt x="1577" y="126728"/>
                </a:lnTo>
                <a:lnTo>
                  <a:pt x="5454" y="127761"/>
                </a:lnTo>
                <a:lnTo>
                  <a:pt x="12991" y="128343"/>
                </a:lnTo>
                <a:lnTo>
                  <a:pt x="21258" y="128515"/>
                </a:lnTo>
                <a:lnTo>
                  <a:pt x="26900" y="128555"/>
                </a:lnTo>
                <a:lnTo>
                  <a:pt x="35454" y="127614"/>
                </a:lnTo>
                <a:lnTo>
                  <a:pt x="62738" y="124027"/>
                </a:lnTo>
                <a:lnTo>
                  <a:pt x="76491" y="122690"/>
                </a:lnTo>
                <a:lnTo>
                  <a:pt x="89468" y="121798"/>
                </a:lnTo>
                <a:lnTo>
                  <a:pt x="101931" y="121204"/>
                </a:lnTo>
                <a:lnTo>
                  <a:pt x="125938" y="120544"/>
                </a:lnTo>
                <a:lnTo>
                  <a:pt x="137674" y="120367"/>
                </a:lnTo>
                <a:lnTo>
                  <a:pt x="147403" y="121202"/>
                </a:lnTo>
                <a:lnTo>
                  <a:pt x="155794" y="122712"/>
                </a:lnTo>
                <a:lnTo>
                  <a:pt x="163293" y="124670"/>
                </a:lnTo>
                <a:lnTo>
                  <a:pt x="171150" y="126928"/>
                </a:lnTo>
                <a:lnTo>
                  <a:pt x="187499" y="131977"/>
                </a:lnTo>
                <a:lnTo>
                  <a:pt x="194907" y="134657"/>
                </a:lnTo>
                <a:lnTo>
                  <a:pt x="201751" y="137397"/>
                </a:lnTo>
                <a:lnTo>
                  <a:pt x="208219" y="140175"/>
                </a:lnTo>
                <a:lnTo>
                  <a:pt x="213483" y="142981"/>
                </a:lnTo>
                <a:lnTo>
                  <a:pt x="217944" y="145803"/>
                </a:lnTo>
                <a:lnTo>
                  <a:pt x="221871" y="148637"/>
                </a:lnTo>
                <a:lnTo>
                  <a:pt x="227347" y="151479"/>
                </a:lnTo>
                <a:lnTo>
                  <a:pt x="233855" y="154326"/>
                </a:lnTo>
                <a:lnTo>
                  <a:pt x="241051" y="157177"/>
                </a:lnTo>
                <a:lnTo>
                  <a:pt x="246801" y="160030"/>
                </a:lnTo>
                <a:lnTo>
                  <a:pt x="251586" y="162884"/>
                </a:lnTo>
                <a:lnTo>
                  <a:pt x="255730" y="165739"/>
                </a:lnTo>
                <a:lnTo>
                  <a:pt x="259444" y="168595"/>
                </a:lnTo>
                <a:lnTo>
                  <a:pt x="262873" y="171452"/>
                </a:lnTo>
                <a:lnTo>
                  <a:pt x="266111" y="174309"/>
                </a:lnTo>
                <a:lnTo>
                  <a:pt x="269223" y="176213"/>
                </a:lnTo>
                <a:lnTo>
                  <a:pt x="272250" y="177484"/>
                </a:lnTo>
                <a:lnTo>
                  <a:pt x="289733" y="18002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124"/>
          <p:cNvSpPr/>
          <p:nvPr/>
        </p:nvSpPr>
        <p:spPr>
          <a:xfrm>
            <a:off x="6655117" y="4826317"/>
            <a:ext cx="231459" cy="222886"/>
          </a:xfrm>
          <a:custGeom>
            <a:avLst/>
            <a:gdLst/>
            <a:ahLst/>
            <a:cxnLst/>
            <a:rect l="0" t="0" r="0" b="0"/>
            <a:pathLst>
              <a:path w="231459" h="222886">
                <a:moveTo>
                  <a:pt x="0" y="0"/>
                </a:moveTo>
                <a:lnTo>
                  <a:pt x="9102" y="9102"/>
                </a:lnTo>
                <a:lnTo>
                  <a:pt x="14641" y="12735"/>
                </a:lnTo>
                <a:lnTo>
                  <a:pt x="21190" y="16110"/>
                </a:lnTo>
                <a:lnTo>
                  <a:pt x="28414" y="19313"/>
                </a:lnTo>
                <a:lnTo>
                  <a:pt x="35135" y="24305"/>
                </a:lnTo>
                <a:lnTo>
                  <a:pt x="41522" y="30491"/>
                </a:lnTo>
                <a:lnTo>
                  <a:pt x="52744" y="43079"/>
                </a:lnTo>
                <a:lnTo>
                  <a:pt x="60907" y="51849"/>
                </a:lnTo>
                <a:lnTo>
                  <a:pt x="70857" y="62141"/>
                </a:lnTo>
                <a:lnTo>
                  <a:pt x="137442" y="128866"/>
                </a:lnTo>
                <a:lnTo>
                  <a:pt x="144016" y="136393"/>
                </a:lnTo>
                <a:lnTo>
                  <a:pt x="149351" y="143316"/>
                </a:lnTo>
                <a:lnTo>
                  <a:pt x="153860" y="149837"/>
                </a:lnTo>
                <a:lnTo>
                  <a:pt x="158770" y="155137"/>
                </a:lnTo>
                <a:lnTo>
                  <a:pt x="163949" y="159622"/>
                </a:lnTo>
                <a:lnTo>
                  <a:pt x="169307" y="163565"/>
                </a:lnTo>
                <a:lnTo>
                  <a:pt x="173832" y="168098"/>
                </a:lnTo>
                <a:lnTo>
                  <a:pt x="177800" y="173025"/>
                </a:lnTo>
                <a:lnTo>
                  <a:pt x="181399" y="178215"/>
                </a:lnTo>
                <a:lnTo>
                  <a:pt x="184749" y="182628"/>
                </a:lnTo>
                <a:lnTo>
                  <a:pt x="187937" y="186522"/>
                </a:lnTo>
                <a:lnTo>
                  <a:pt x="194017" y="193389"/>
                </a:lnTo>
                <a:lnTo>
                  <a:pt x="199895" y="199616"/>
                </a:lnTo>
                <a:lnTo>
                  <a:pt x="208559" y="208477"/>
                </a:lnTo>
                <a:lnTo>
                  <a:pt x="212382" y="211374"/>
                </a:lnTo>
                <a:lnTo>
                  <a:pt x="216835" y="214259"/>
                </a:lnTo>
                <a:lnTo>
                  <a:pt x="231458" y="22288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125"/>
          <p:cNvSpPr/>
          <p:nvPr/>
        </p:nvSpPr>
        <p:spPr>
          <a:xfrm>
            <a:off x="6680834" y="4792027"/>
            <a:ext cx="231459" cy="291466"/>
          </a:xfrm>
          <a:custGeom>
            <a:avLst/>
            <a:gdLst/>
            <a:ahLst/>
            <a:cxnLst/>
            <a:rect l="0" t="0" r="0" b="0"/>
            <a:pathLst>
              <a:path w="231459" h="291466">
                <a:moveTo>
                  <a:pt x="231458" y="0"/>
                </a:moveTo>
                <a:lnTo>
                  <a:pt x="212146" y="19313"/>
                </a:lnTo>
                <a:lnTo>
                  <a:pt x="206047" y="27951"/>
                </a:lnTo>
                <a:lnTo>
                  <a:pt x="203088" y="32921"/>
                </a:lnTo>
                <a:lnTo>
                  <a:pt x="200162" y="38140"/>
                </a:lnTo>
                <a:lnTo>
                  <a:pt x="194371" y="49019"/>
                </a:lnTo>
                <a:lnTo>
                  <a:pt x="190541" y="54587"/>
                </a:lnTo>
                <a:lnTo>
                  <a:pt x="186083" y="60204"/>
                </a:lnTo>
                <a:lnTo>
                  <a:pt x="181206" y="65853"/>
                </a:lnTo>
                <a:lnTo>
                  <a:pt x="176049" y="72478"/>
                </a:lnTo>
                <a:lnTo>
                  <a:pt x="170706" y="79751"/>
                </a:lnTo>
                <a:lnTo>
                  <a:pt x="165239" y="87457"/>
                </a:lnTo>
                <a:lnTo>
                  <a:pt x="159690" y="94499"/>
                </a:lnTo>
                <a:lnTo>
                  <a:pt x="154086" y="101100"/>
                </a:lnTo>
                <a:lnTo>
                  <a:pt x="148444" y="107405"/>
                </a:lnTo>
                <a:lnTo>
                  <a:pt x="142778" y="114466"/>
                </a:lnTo>
                <a:lnTo>
                  <a:pt x="137095" y="122031"/>
                </a:lnTo>
                <a:lnTo>
                  <a:pt x="131402" y="129931"/>
                </a:lnTo>
                <a:lnTo>
                  <a:pt x="105186" y="168356"/>
                </a:lnTo>
                <a:lnTo>
                  <a:pt x="96794" y="179865"/>
                </a:lnTo>
                <a:lnTo>
                  <a:pt x="89295" y="189442"/>
                </a:lnTo>
                <a:lnTo>
                  <a:pt x="82390" y="197733"/>
                </a:lnTo>
                <a:lnTo>
                  <a:pt x="67099" y="217104"/>
                </a:lnTo>
                <a:lnTo>
                  <a:pt x="59020" y="227604"/>
                </a:lnTo>
                <a:lnTo>
                  <a:pt x="50777" y="237460"/>
                </a:lnTo>
                <a:lnTo>
                  <a:pt x="42424" y="246890"/>
                </a:lnTo>
                <a:lnTo>
                  <a:pt x="22096" y="268733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126"/>
          <p:cNvSpPr/>
          <p:nvPr/>
        </p:nvSpPr>
        <p:spPr>
          <a:xfrm>
            <a:off x="7085906" y="4817745"/>
            <a:ext cx="315020" cy="214313"/>
          </a:xfrm>
          <a:custGeom>
            <a:avLst/>
            <a:gdLst/>
            <a:ahLst/>
            <a:cxnLst/>
            <a:rect l="0" t="0" r="0" b="0"/>
            <a:pathLst>
              <a:path w="315020" h="214313">
                <a:moveTo>
                  <a:pt x="272156" y="0"/>
                </a:moveTo>
                <a:lnTo>
                  <a:pt x="263054" y="4550"/>
                </a:lnTo>
                <a:lnTo>
                  <a:pt x="256046" y="6785"/>
                </a:lnTo>
                <a:lnTo>
                  <a:pt x="252844" y="7381"/>
                </a:lnTo>
                <a:lnTo>
                  <a:pt x="246746" y="10583"/>
                </a:lnTo>
                <a:lnTo>
                  <a:pt x="238955" y="16133"/>
                </a:lnTo>
                <a:lnTo>
                  <a:pt x="202590" y="40624"/>
                </a:lnTo>
                <a:lnTo>
                  <a:pt x="194347" y="45180"/>
                </a:lnTo>
                <a:lnTo>
                  <a:pt x="185993" y="49170"/>
                </a:lnTo>
                <a:lnTo>
                  <a:pt x="177566" y="52782"/>
                </a:lnTo>
                <a:lnTo>
                  <a:pt x="163124" y="59336"/>
                </a:lnTo>
                <a:lnTo>
                  <a:pt x="144282" y="68381"/>
                </a:lnTo>
                <a:lnTo>
                  <a:pt x="138330" y="71305"/>
                </a:lnTo>
                <a:lnTo>
                  <a:pt x="131503" y="75159"/>
                </a:lnTo>
                <a:lnTo>
                  <a:pt x="124095" y="79633"/>
                </a:lnTo>
                <a:lnTo>
                  <a:pt x="116299" y="84521"/>
                </a:lnTo>
                <a:lnTo>
                  <a:pt x="109196" y="88733"/>
                </a:lnTo>
                <a:lnTo>
                  <a:pt x="102556" y="92492"/>
                </a:lnTo>
                <a:lnTo>
                  <a:pt x="90098" y="99210"/>
                </a:lnTo>
                <a:lnTo>
                  <a:pt x="60810" y="114194"/>
                </a:lnTo>
                <a:lnTo>
                  <a:pt x="51859" y="119967"/>
                </a:lnTo>
                <a:lnTo>
                  <a:pt x="48139" y="122841"/>
                </a:lnTo>
                <a:lnTo>
                  <a:pt x="43754" y="124756"/>
                </a:lnTo>
                <a:lnTo>
                  <a:pt x="38926" y="126033"/>
                </a:lnTo>
                <a:lnTo>
                  <a:pt x="33802" y="126884"/>
                </a:lnTo>
                <a:lnTo>
                  <a:pt x="28481" y="128405"/>
                </a:lnTo>
                <a:lnTo>
                  <a:pt x="23029" y="130370"/>
                </a:lnTo>
                <a:lnTo>
                  <a:pt x="17489" y="132633"/>
                </a:lnTo>
                <a:lnTo>
                  <a:pt x="8793" y="135148"/>
                </a:lnTo>
                <a:lnTo>
                  <a:pt x="5141" y="135818"/>
                </a:lnTo>
                <a:lnTo>
                  <a:pt x="2706" y="137218"/>
                </a:lnTo>
                <a:lnTo>
                  <a:pt x="1083" y="139104"/>
                </a:lnTo>
                <a:lnTo>
                  <a:pt x="0" y="141313"/>
                </a:lnTo>
                <a:lnTo>
                  <a:pt x="232" y="142786"/>
                </a:lnTo>
                <a:lnTo>
                  <a:pt x="1338" y="143768"/>
                </a:lnTo>
                <a:lnTo>
                  <a:pt x="3028" y="144423"/>
                </a:lnTo>
                <a:lnTo>
                  <a:pt x="9958" y="145344"/>
                </a:lnTo>
                <a:lnTo>
                  <a:pt x="59002" y="145617"/>
                </a:lnTo>
                <a:lnTo>
                  <a:pt x="77666" y="146608"/>
                </a:lnTo>
                <a:lnTo>
                  <a:pt x="94871" y="148221"/>
                </a:lnTo>
                <a:lnTo>
                  <a:pt x="111104" y="150249"/>
                </a:lnTo>
                <a:lnTo>
                  <a:pt x="126687" y="152553"/>
                </a:lnTo>
                <a:lnTo>
                  <a:pt x="156703" y="157654"/>
                </a:lnTo>
                <a:lnTo>
                  <a:pt x="168517" y="160347"/>
                </a:lnTo>
                <a:lnTo>
                  <a:pt x="178298" y="163096"/>
                </a:lnTo>
                <a:lnTo>
                  <a:pt x="186725" y="165881"/>
                </a:lnTo>
                <a:lnTo>
                  <a:pt x="194247" y="168689"/>
                </a:lnTo>
                <a:lnTo>
                  <a:pt x="201167" y="171514"/>
                </a:lnTo>
                <a:lnTo>
                  <a:pt x="207685" y="174350"/>
                </a:lnTo>
                <a:lnTo>
                  <a:pt x="213936" y="176241"/>
                </a:lnTo>
                <a:lnTo>
                  <a:pt x="220007" y="177501"/>
                </a:lnTo>
                <a:lnTo>
                  <a:pt x="225960" y="178341"/>
                </a:lnTo>
                <a:lnTo>
                  <a:pt x="235115" y="181815"/>
                </a:lnTo>
                <a:lnTo>
                  <a:pt x="243310" y="186534"/>
                </a:lnTo>
                <a:lnTo>
                  <a:pt x="253303" y="191806"/>
                </a:lnTo>
                <a:lnTo>
                  <a:pt x="261554" y="197325"/>
                </a:lnTo>
                <a:lnTo>
                  <a:pt x="265089" y="200130"/>
                </a:lnTo>
                <a:lnTo>
                  <a:pt x="271554" y="203246"/>
                </a:lnTo>
                <a:lnTo>
                  <a:pt x="274613" y="204077"/>
                </a:lnTo>
                <a:lnTo>
                  <a:pt x="280551" y="207541"/>
                </a:lnTo>
                <a:lnTo>
                  <a:pt x="283468" y="209798"/>
                </a:lnTo>
                <a:lnTo>
                  <a:pt x="287317" y="211303"/>
                </a:lnTo>
                <a:lnTo>
                  <a:pt x="296675" y="212975"/>
                </a:lnTo>
                <a:lnTo>
                  <a:pt x="304643" y="213718"/>
                </a:lnTo>
                <a:lnTo>
                  <a:pt x="315019" y="21431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127"/>
          <p:cNvSpPr/>
          <p:nvPr/>
        </p:nvSpPr>
        <p:spPr>
          <a:xfrm>
            <a:off x="7580947" y="4697879"/>
            <a:ext cx="334329" cy="239840"/>
          </a:xfrm>
          <a:custGeom>
            <a:avLst/>
            <a:gdLst/>
            <a:ahLst/>
            <a:cxnLst/>
            <a:rect l="0" t="0" r="0" b="0"/>
            <a:pathLst>
              <a:path w="334329" h="239840">
                <a:moveTo>
                  <a:pt x="0" y="85575"/>
                </a:moveTo>
                <a:lnTo>
                  <a:pt x="9102" y="76474"/>
                </a:lnTo>
                <a:lnTo>
                  <a:pt x="12736" y="71887"/>
                </a:lnTo>
                <a:lnTo>
                  <a:pt x="16110" y="66925"/>
                </a:lnTo>
                <a:lnTo>
                  <a:pt x="19312" y="61713"/>
                </a:lnTo>
                <a:lnTo>
                  <a:pt x="22400" y="57285"/>
                </a:lnTo>
                <a:lnTo>
                  <a:pt x="28370" y="49824"/>
                </a:lnTo>
                <a:lnTo>
                  <a:pt x="36739" y="43334"/>
                </a:lnTo>
                <a:lnTo>
                  <a:pt x="46809" y="37274"/>
                </a:lnTo>
                <a:lnTo>
                  <a:pt x="57634" y="31406"/>
                </a:lnTo>
                <a:lnTo>
                  <a:pt x="74439" y="22747"/>
                </a:lnTo>
                <a:lnTo>
                  <a:pt x="81058" y="19877"/>
                </a:lnTo>
                <a:lnTo>
                  <a:pt x="88329" y="17012"/>
                </a:lnTo>
                <a:lnTo>
                  <a:pt x="96033" y="14149"/>
                </a:lnTo>
                <a:lnTo>
                  <a:pt x="102122" y="11288"/>
                </a:lnTo>
                <a:lnTo>
                  <a:pt x="111428" y="5569"/>
                </a:lnTo>
                <a:lnTo>
                  <a:pt x="121278" y="2392"/>
                </a:lnTo>
                <a:lnTo>
                  <a:pt x="126572" y="1545"/>
                </a:lnTo>
                <a:lnTo>
                  <a:pt x="132007" y="980"/>
                </a:lnTo>
                <a:lnTo>
                  <a:pt x="137535" y="603"/>
                </a:lnTo>
                <a:lnTo>
                  <a:pt x="143124" y="352"/>
                </a:lnTo>
                <a:lnTo>
                  <a:pt x="154416" y="74"/>
                </a:lnTo>
                <a:lnTo>
                  <a:pt x="160094" y="0"/>
                </a:lnTo>
                <a:lnTo>
                  <a:pt x="164832" y="902"/>
                </a:lnTo>
                <a:lnTo>
                  <a:pt x="172636" y="4445"/>
                </a:lnTo>
                <a:lnTo>
                  <a:pt x="175098" y="6724"/>
                </a:lnTo>
                <a:lnTo>
                  <a:pt x="176739" y="9195"/>
                </a:lnTo>
                <a:lnTo>
                  <a:pt x="177835" y="11796"/>
                </a:lnTo>
                <a:lnTo>
                  <a:pt x="178564" y="17339"/>
                </a:lnTo>
                <a:lnTo>
                  <a:pt x="179050" y="24845"/>
                </a:lnTo>
                <a:lnTo>
                  <a:pt x="179373" y="33658"/>
                </a:lnTo>
                <a:lnTo>
                  <a:pt x="177685" y="41439"/>
                </a:lnTo>
                <a:lnTo>
                  <a:pt x="174654" y="48531"/>
                </a:lnTo>
                <a:lnTo>
                  <a:pt x="170729" y="55164"/>
                </a:lnTo>
                <a:lnTo>
                  <a:pt x="168112" y="60539"/>
                </a:lnTo>
                <a:lnTo>
                  <a:pt x="166367" y="65075"/>
                </a:lnTo>
                <a:lnTo>
                  <a:pt x="165204" y="69050"/>
                </a:lnTo>
                <a:lnTo>
                  <a:pt x="161571" y="74559"/>
                </a:lnTo>
                <a:lnTo>
                  <a:pt x="156292" y="81089"/>
                </a:lnTo>
                <a:lnTo>
                  <a:pt x="149914" y="88300"/>
                </a:lnTo>
                <a:lnTo>
                  <a:pt x="118186" y="125753"/>
                </a:lnTo>
                <a:lnTo>
                  <a:pt x="108318" y="136173"/>
                </a:lnTo>
                <a:lnTo>
                  <a:pt x="99834" y="144072"/>
                </a:lnTo>
                <a:lnTo>
                  <a:pt x="92274" y="150290"/>
                </a:lnTo>
                <a:lnTo>
                  <a:pt x="86281" y="155389"/>
                </a:lnTo>
                <a:lnTo>
                  <a:pt x="81333" y="159741"/>
                </a:lnTo>
                <a:lnTo>
                  <a:pt x="77082" y="163594"/>
                </a:lnTo>
                <a:lnTo>
                  <a:pt x="73295" y="168068"/>
                </a:lnTo>
                <a:lnTo>
                  <a:pt x="69819" y="172955"/>
                </a:lnTo>
                <a:lnTo>
                  <a:pt x="66548" y="178119"/>
                </a:lnTo>
                <a:lnTo>
                  <a:pt x="59606" y="184418"/>
                </a:lnTo>
                <a:lnTo>
                  <a:pt x="50215" y="191476"/>
                </a:lnTo>
                <a:lnTo>
                  <a:pt x="39191" y="199038"/>
                </a:lnTo>
                <a:lnTo>
                  <a:pt x="31843" y="205032"/>
                </a:lnTo>
                <a:lnTo>
                  <a:pt x="26943" y="209981"/>
                </a:lnTo>
                <a:lnTo>
                  <a:pt x="23677" y="214233"/>
                </a:lnTo>
                <a:lnTo>
                  <a:pt x="20547" y="217067"/>
                </a:lnTo>
                <a:lnTo>
                  <a:pt x="17508" y="218956"/>
                </a:lnTo>
                <a:lnTo>
                  <a:pt x="14530" y="220216"/>
                </a:lnTo>
                <a:lnTo>
                  <a:pt x="12544" y="222008"/>
                </a:lnTo>
                <a:lnTo>
                  <a:pt x="11221" y="224156"/>
                </a:lnTo>
                <a:lnTo>
                  <a:pt x="10338" y="226540"/>
                </a:lnTo>
                <a:lnTo>
                  <a:pt x="10702" y="229082"/>
                </a:lnTo>
                <a:lnTo>
                  <a:pt x="11897" y="231729"/>
                </a:lnTo>
                <a:lnTo>
                  <a:pt x="13646" y="234447"/>
                </a:lnTo>
                <a:lnTo>
                  <a:pt x="15766" y="236258"/>
                </a:lnTo>
                <a:lnTo>
                  <a:pt x="18131" y="237465"/>
                </a:lnTo>
                <a:lnTo>
                  <a:pt x="23298" y="238808"/>
                </a:lnTo>
                <a:lnTo>
                  <a:pt x="31562" y="239563"/>
                </a:lnTo>
                <a:lnTo>
                  <a:pt x="40997" y="239787"/>
                </a:lnTo>
                <a:lnTo>
                  <a:pt x="50288" y="239839"/>
                </a:lnTo>
                <a:lnTo>
                  <a:pt x="55433" y="238900"/>
                </a:lnTo>
                <a:lnTo>
                  <a:pt x="60767" y="237322"/>
                </a:lnTo>
                <a:lnTo>
                  <a:pt x="66229" y="235317"/>
                </a:lnTo>
                <a:lnTo>
                  <a:pt x="71775" y="233028"/>
                </a:lnTo>
                <a:lnTo>
                  <a:pt x="77378" y="230550"/>
                </a:lnTo>
                <a:lnTo>
                  <a:pt x="83018" y="227945"/>
                </a:lnTo>
                <a:lnTo>
                  <a:pt x="89635" y="225256"/>
                </a:lnTo>
                <a:lnTo>
                  <a:pt x="96904" y="222511"/>
                </a:lnTo>
                <a:lnTo>
                  <a:pt x="104607" y="219728"/>
                </a:lnTo>
                <a:lnTo>
                  <a:pt x="112601" y="217873"/>
                </a:lnTo>
                <a:lnTo>
                  <a:pt x="120787" y="216636"/>
                </a:lnTo>
                <a:lnTo>
                  <a:pt x="129102" y="215812"/>
                </a:lnTo>
                <a:lnTo>
                  <a:pt x="140360" y="214310"/>
                </a:lnTo>
                <a:lnTo>
                  <a:pt x="168111" y="210101"/>
                </a:lnTo>
                <a:lnTo>
                  <a:pt x="179701" y="208597"/>
                </a:lnTo>
                <a:lnTo>
                  <a:pt x="189333" y="207595"/>
                </a:lnTo>
                <a:lnTo>
                  <a:pt x="197660" y="206927"/>
                </a:lnTo>
                <a:lnTo>
                  <a:pt x="206068" y="206482"/>
                </a:lnTo>
                <a:lnTo>
                  <a:pt x="223031" y="205987"/>
                </a:lnTo>
                <a:lnTo>
                  <a:pt x="269782" y="205625"/>
                </a:lnTo>
                <a:lnTo>
                  <a:pt x="277962" y="207519"/>
                </a:lnTo>
                <a:lnTo>
                  <a:pt x="287226" y="210686"/>
                </a:lnTo>
                <a:lnTo>
                  <a:pt x="297211" y="214702"/>
                </a:lnTo>
                <a:lnTo>
                  <a:pt x="305773" y="218333"/>
                </a:lnTo>
                <a:lnTo>
                  <a:pt x="334328" y="23130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97" name="Ink 96"/>
              <p14:cNvContentPartPr/>
              <p14:nvPr/>
            </p14:nvContentPartPr>
            <p14:xfrm>
              <a:off x="85680" y="1423080"/>
              <a:ext cx="1226160" cy="274680"/>
            </p14:xfrm>
          </p:contentPart>
        </mc:Choice>
        <mc:Fallback>
          <p:pic>
            <p:nvPicPr>
              <p:cNvPr id="97" name="Ink 96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5680" y="1423080"/>
                <a:ext cx="1226160" cy="274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98" name="Ink 97"/>
              <p14:cNvContentPartPr/>
              <p14:nvPr/>
            </p14:nvContentPartPr>
            <p14:xfrm>
              <a:off x="1371600" y="240120"/>
              <a:ext cx="7724160" cy="4595040"/>
            </p14:xfrm>
          </p:contentPart>
        </mc:Choice>
        <mc:Fallback>
          <p:pic>
            <p:nvPicPr>
              <p:cNvPr id="98" name="Ink 97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371600" y="240120"/>
                <a:ext cx="7724160" cy="4595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08110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2.3 Pages 118-123, #8-30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8) 2		9) -4</a:t>
            </a:r>
          </a:p>
          <a:p>
            <a:pPr>
              <a:buNone/>
            </a:pPr>
            <a:r>
              <a:rPr lang="en-US" dirty="0" smtClean="0"/>
              <a:t>10) -3</a:t>
            </a:r>
          </a:p>
          <a:p>
            <a:pPr>
              <a:buNone/>
            </a:pPr>
            <a:r>
              <a:rPr lang="en-US" dirty="0" smtClean="0"/>
              <a:t>11) 32/3= 10.666….</a:t>
            </a:r>
          </a:p>
          <a:p>
            <a:pPr>
              <a:buNone/>
            </a:pPr>
            <a:r>
              <a:rPr lang="en-US" dirty="0" smtClean="0"/>
              <a:t>12) 3/8	13) 4</a:t>
            </a:r>
          </a:p>
          <a:p>
            <a:pPr>
              <a:buNone/>
            </a:pPr>
            <a:r>
              <a:rPr lang="en-US" dirty="0" smtClean="0"/>
              <a:t>14) -2		15) 3</a:t>
            </a:r>
          </a:p>
          <a:p>
            <a:pPr>
              <a:buNone/>
            </a:pPr>
            <a:r>
              <a:rPr lang="en-US" dirty="0" smtClean="0"/>
              <a:t>16) 6		17) 1/3</a:t>
            </a:r>
          </a:p>
          <a:p>
            <a:pPr>
              <a:buNone/>
            </a:pPr>
            <a:r>
              <a:rPr lang="en-US" dirty="0" smtClean="0"/>
              <a:t>18) 8/3 = 2.333….</a:t>
            </a:r>
          </a:p>
          <a:p>
            <a:pPr>
              <a:buNone/>
            </a:pPr>
            <a:r>
              <a:rPr lang="en-US" dirty="0" smtClean="0"/>
              <a:t>19) 4/7</a:t>
            </a:r>
          </a:p>
          <a:p>
            <a:pPr>
              <a:buNone/>
            </a:pPr>
            <a:r>
              <a:rPr lang="en-US" dirty="0" smtClean="0"/>
              <a:t>20) -11/5 = -2.2</a:t>
            </a:r>
          </a:p>
          <a:p>
            <a:pPr>
              <a:buNone/>
            </a:pPr>
            <a:r>
              <a:rPr lang="en-US" dirty="0" smtClean="0"/>
              <a:t>21) 13/10 = 1.3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22) 18/17 ≈ 1.0588</a:t>
            </a:r>
          </a:p>
          <a:p>
            <a:pPr>
              <a:buNone/>
            </a:pPr>
            <a:r>
              <a:rPr lang="en-US" dirty="0" smtClean="0"/>
              <a:t>23) 17/10= 1.7</a:t>
            </a:r>
          </a:p>
          <a:p>
            <a:pPr>
              <a:buNone/>
            </a:pPr>
            <a:r>
              <a:rPr lang="en-US" dirty="0" smtClean="0"/>
              <a:t>24) 59/85</a:t>
            </a:r>
          </a:p>
          <a:p>
            <a:pPr>
              <a:buNone/>
            </a:pPr>
            <a:r>
              <a:rPr lang="en-US" dirty="0" smtClean="0"/>
              <a:t>25) -17/8 = -2.125</a:t>
            </a:r>
          </a:p>
          <a:p>
            <a:pPr>
              <a:buNone/>
            </a:pPr>
            <a:r>
              <a:rPr lang="en-US" dirty="0" smtClean="0"/>
              <a:t>26) 43/14 ≈ 3.0714</a:t>
            </a:r>
          </a:p>
          <a:p>
            <a:pPr>
              <a:buNone/>
            </a:pPr>
            <a:r>
              <a:rPr lang="en-US" dirty="0" smtClean="0"/>
              <a:t>27) 5/17</a:t>
            </a:r>
          </a:p>
          <a:p>
            <a:pPr>
              <a:buNone/>
            </a:pPr>
            <a:r>
              <a:rPr lang="en-US" dirty="0" smtClean="0"/>
              <a:t>28) 19/8 = 2.375</a:t>
            </a:r>
          </a:p>
          <a:p>
            <a:pPr>
              <a:buNone/>
            </a:pPr>
            <a:r>
              <a:rPr lang="en-US" dirty="0" smtClean="0"/>
              <a:t>29) 400/7 ≈ 57.14</a:t>
            </a:r>
          </a:p>
          <a:p>
            <a:pPr>
              <a:buNone/>
            </a:pPr>
            <a:r>
              <a:rPr lang="en-US" dirty="0" smtClean="0"/>
              <a:t>30) 10/3 = 3.333…</a:t>
            </a:r>
          </a:p>
        </p:txBody>
      </p:sp>
    </p:spTree>
    <p:extLst>
      <p:ext uri="{BB962C8B-B14F-4D97-AF65-F5344CB8AC3E}">
        <p14:creationId xmlns:p14="http://schemas.microsoft.com/office/powerpoint/2010/main" val="6081858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2.3 Pages 118-123, #82-98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2000" dirty="0" smtClean="0"/>
              <a:t>82) a) ≈ 25,000 mph</a:t>
            </a:r>
          </a:p>
          <a:p>
            <a:pPr>
              <a:buNone/>
            </a:pPr>
            <a:r>
              <a:rPr lang="en-US" sz="2000" dirty="0" smtClean="0"/>
              <a:t>b) 66,468 mph</a:t>
            </a:r>
          </a:p>
          <a:p>
            <a:pPr>
              <a:buNone/>
            </a:pPr>
            <a:r>
              <a:rPr lang="en-US" sz="2000" dirty="0" smtClean="0"/>
              <a:t>83) 1994</a:t>
            </a:r>
          </a:p>
          <a:p>
            <a:pPr>
              <a:buNone/>
            </a:pPr>
            <a:r>
              <a:rPr lang="en-US" sz="2000" dirty="0" smtClean="0"/>
              <a:t>84) a) V(x)=6500x-12,787,500</a:t>
            </a:r>
          </a:p>
          <a:p>
            <a:pPr>
              <a:buNone/>
            </a:pPr>
            <a:r>
              <a:rPr lang="en-US" sz="2000" dirty="0" smtClean="0"/>
              <a:t>b) On average, the value increased by $6500</a:t>
            </a:r>
          </a:p>
          <a:p>
            <a:pPr>
              <a:buNone/>
            </a:pPr>
            <a:r>
              <a:rPr lang="en-US" sz="2000" dirty="0" smtClean="0"/>
              <a:t>c) 2001</a:t>
            </a:r>
          </a:p>
          <a:p>
            <a:pPr>
              <a:buNone/>
            </a:pPr>
            <a:r>
              <a:rPr lang="en-US" sz="2000" dirty="0" smtClean="0"/>
              <a:t>85) ≈ 17.29	86) 41.25</a:t>
            </a:r>
          </a:p>
          <a:p>
            <a:pPr>
              <a:buNone/>
            </a:pPr>
            <a:r>
              <a:rPr lang="en-US" sz="2000" dirty="0" smtClean="0"/>
              <a:t>87) a) the amount of oil is mixed a constant rate</a:t>
            </a:r>
          </a:p>
          <a:p>
            <a:pPr>
              <a:buNone/>
            </a:pPr>
            <a:r>
              <a:rPr lang="en-US" sz="2000" dirty="0" smtClean="0"/>
              <a:t>b) 0.48 pint – this is the amount that should be added to 3 gallons of gas                           </a:t>
            </a:r>
          </a:p>
          <a:p>
            <a:pPr>
              <a:buNone/>
            </a:pPr>
            <a:r>
              <a:rPr lang="en-US" sz="2000" dirty="0" smtClean="0"/>
              <a:t>c) 12.5 gallons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88) 1898</a:t>
            </a:r>
          </a:p>
          <a:p>
            <a:pPr>
              <a:buNone/>
            </a:pPr>
            <a:r>
              <a:rPr lang="en-US" dirty="0" smtClean="0"/>
              <a:t>89) 36.4 ft</a:t>
            </a:r>
          </a:p>
          <a:p>
            <a:pPr>
              <a:buNone/>
            </a:pPr>
            <a:r>
              <a:rPr lang="en-US" dirty="0" smtClean="0"/>
              <a:t>90) 10.6 ft</a:t>
            </a:r>
          </a:p>
          <a:p>
            <a:pPr>
              <a:buNone/>
            </a:pPr>
            <a:r>
              <a:rPr lang="en-US" dirty="0" smtClean="0"/>
              <a:t>91) 268.6 million</a:t>
            </a:r>
          </a:p>
          <a:p>
            <a:pPr>
              <a:buNone/>
            </a:pPr>
            <a:r>
              <a:rPr lang="en-US" dirty="0" smtClean="0"/>
              <a:t>92) a) ≈0.192 	b) ≈79.2 million</a:t>
            </a:r>
          </a:p>
          <a:p>
            <a:pPr>
              <a:buNone/>
            </a:pPr>
            <a:r>
              <a:rPr lang="en-US" dirty="0" smtClean="0"/>
              <a:t>93) f(x)=0.75x; $42.18</a:t>
            </a:r>
          </a:p>
          <a:p>
            <a:pPr>
              <a:buNone/>
            </a:pPr>
            <a:r>
              <a:rPr lang="en-US" dirty="0" smtClean="0"/>
              <a:t>94) $26.16</a:t>
            </a:r>
          </a:p>
          <a:p>
            <a:pPr>
              <a:buNone/>
            </a:pPr>
            <a:r>
              <a:rPr lang="en-US" dirty="0" smtClean="0"/>
              <a:t>95) 3.2 h at 55mph; 2.8 h at 70mph</a:t>
            </a:r>
          </a:p>
          <a:p>
            <a:pPr>
              <a:buNone/>
            </a:pPr>
            <a:r>
              <a:rPr lang="en-US" dirty="0" smtClean="0"/>
              <a:t>96) 121/14 = 8.6 ft</a:t>
            </a:r>
          </a:p>
          <a:p>
            <a:pPr>
              <a:buNone/>
            </a:pPr>
            <a:r>
              <a:rPr lang="en-US" dirty="0" smtClean="0"/>
              <a:t>97)  a) answers vary	b) 1.875</a:t>
            </a:r>
          </a:p>
          <a:p>
            <a:pPr>
              <a:buNone/>
            </a:pPr>
            <a:r>
              <a:rPr lang="en-US" dirty="0" smtClean="0"/>
              <a:t>98) ≈ 30.77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121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2.4: page 134-139 #2-22, 44, 86, 88, 98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 numCol="2"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2) (-∞, 100)</a:t>
            </a:r>
          </a:p>
          <a:p>
            <a:pPr marL="0" indent="0">
              <a:buNone/>
            </a:pPr>
            <a:r>
              <a:rPr lang="en-US" dirty="0" smtClean="0"/>
              <a:t>3) [4, 19)</a:t>
            </a:r>
          </a:p>
          <a:p>
            <a:pPr marL="0" indent="0">
              <a:buNone/>
            </a:pPr>
            <a:r>
              <a:rPr lang="en-US" dirty="0" smtClean="0"/>
              <a:t>4) (-4, -1)</a:t>
            </a:r>
          </a:p>
          <a:p>
            <a:pPr marL="0" indent="0">
              <a:buNone/>
            </a:pPr>
            <a:r>
              <a:rPr lang="en-US" dirty="0" smtClean="0"/>
              <a:t>5) (-∞, -37]</a:t>
            </a:r>
          </a:p>
          <a:p>
            <a:pPr marL="0" indent="0">
              <a:buNone/>
            </a:pPr>
            <a:r>
              <a:rPr lang="en-US" dirty="0" smtClean="0"/>
              <a:t>6) (-∞, -3]</a:t>
            </a:r>
          </a:p>
          <a:p>
            <a:pPr marL="0" indent="0">
              <a:buNone/>
            </a:pPr>
            <a:r>
              <a:rPr lang="en-US" dirty="0" smtClean="0"/>
              <a:t>7)[-1, ∞)</a:t>
            </a:r>
          </a:p>
          <a:p>
            <a:pPr marL="0" indent="0">
              <a:buNone/>
            </a:pPr>
            <a:r>
              <a:rPr lang="en-US" dirty="0" smtClean="0"/>
              <a:t>8) [-3, 17)</a:t>
            </a:r>
          </a:p>
          <a:p>
            <a:pPr marL="0" indent="0">
              <a:buNone/>
            </a:pPr>
            <a:r>
              <a:rPr lang="en-US" dirty="0" smtClean="0"/>
              <a:t>9) (-3, 5]</a:t>
            </a:r>
          </a:p>
          <a:p>
            <a:pPr marL="0" indent="0">
              <a:buNone/>
            </a:pPr>
            <a:r>
              <a:rPr lang="en-US" dirty="0" smtClean="0"/>
              <a:t>10) [2, ∞)</a:t>
            </a:r>
          </a:p>
          <a:p>
            <a:pPr marL="0" indent="0">
              <a:buNone/>
            </a:pPr>
            <a:r>
              <a:rPr lang="en-US" dirty="0" smtClean="0"/>
              <a:t>11) (-∞, -2)</a:t>
            </a:r>
          </a:p>
          <a:p>
            <a:pPr marL="0" indent="0">
              <a:buNone/>
            </a:pPr>
            <a:r>
              <a:rPr lang="en-US" dirty="0" smtClean="0"/>
              <a:t>12) [-4, 4]</a:t>
            </a:r>
          </a:p>
          <a:p>
            <a:pPr marL="0" indent="0">
              <a:buNone/>
            </a:pPr>
            <a:r>
              <a:rPr lang="en-US" dirty="0" smtClean="0"/>
              <a:t>13) [2, ∞)</a:t>
            </a:r>
          </a:p>
          <a:p>
            <a:pPr marL="0" indent="0">
              <a:buNone/>
            </a:pPr>
            <a:r>
              <a:rPr lang="en-US" dirty="0" smtClean="0"/>
              <a:t>14) (-2, ∞)</a:t>
            </a:r>
          </a:p>
          <a:p>
            <a:pPr marL="0" indent="0">
              <a:buNone/>
            </a:pPr>
            <a:r>
              <a:rPr lang="en-US" dirty="0" smtClean="0"/>
              <a:t>15) (-∞, 10.5)</a:t>
            </a:r>
          </a:p>
          <a:p>
            <a:pPr marL="0" indent="0">
              <a:buNone/>
            </a:pPr>
            <a:r>
              <a:rPr lang="en-US" dirty="0" smtClean="0"/>
              <a:t>16) (-∞, -5]</a:t>
            </a:r>
          </a:p>
          <a:p>
            <a:pPr marL="0" indent="0">
              <a:buNone/>
            </a:pPr>
            <a:r>
              <a:rPr lang="en-US" dirty="0" smtClean="0"/>
              <a:t>17) [13, ∞)</a:t>
            </a:r>
          </a:p>
          <a:p>
            <a:pPr marL="0" indent="0">
              <a:buNone/>
            </a:pPr>
            <a:r>
              <a:rPr lang="en-US" dirty="0" smtClean="0"/>
              <a:t>18) (2, ∞)</a:t>
            </a:r>
          </a:p>
          <a:p>
            <a:pPr marL="0" indent="0">
              <a:buNone/>
            </a:pPr>
            <a:r>
              <a:rPr lang="en-US" dirty="0" smtClean="0"/>
              <a:t>19) [-10, ∞)</a:t>
            </a:r>
          </a:p>
          <a:p>
            <a:pPr marL="0" indent="0">
              <a:buNone/>
            </a:pPr>
            <a:r>
              <a:rPr lang="en-US" dirty="0" smtClean="0"/>
              <a:t>20) [7, ∞)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22) (-∞, -4)</a:t>
            </a:r>
          </a:p>
          <a:p>
            <a:pPr marL="0" indent="0">
              <a:buNone/>
            </a:pPr>
            <a:r>
              <a:rPr lang="en-US" dirty="0" smtClean="0"/>
              <a:t>44) {</a:t>
            </a:r>
            <a:r>
              <a:rPr lang="en-US" dirty="0" err="1" smtClean="0"/>
              <a:t>x|x</a:t>
            </a:r>
            <a:r>
              <a:rPr lang="en-US" dirty="0" smtClean="0">
                <a:latin typeface="Calibri"/>
              </a:rPr>
              <a:t>≤ -3)</a:t>
            </a:r>
          </a:p>
          <a:p>
            <a:pPr marL="0" indent="0">
              <a:buNone/>
            </a:pPr>
            <a:r>
              <a:rPr lang="en-US" dirty="0" smtClean="0">
                <a:latin typeface="Calibri"/>
              </a:rPr>
              <a:t>86) a) 226 million in 1980</a:t>
            </a:r>
          </a:p>
          <a:p>
            <a:pPr marL="0" indent="0">
              <a:buNone/>
            </a:pPr>
            <a:r>
              <a:rPr lang="en-US" dirty="0" smtClean="0">
                <a:latin typeface="Calibri"/>
              </a:rPr>
              <a:t>b) 226 million or less from 1970 to 1980</a:t>
            </a:r>
          </a:p>
          <a:p>
            <a:pPr marL="0" indent="0">
              <a:buNone/>
            </a:pPr>
            <a:r>
              <a:rPr lang="en-US" dirty="0" smtClean="0">
                <a:latin typeface="Calibri"/>
              </a:rPr>
              <a:t>c) The population was 226 million or more from 1980 to 2000</a:t>
            </a:r>
          </a:p>
          <a:p>
            <a:pPr marL="0" indent="0">
              <a:buNone/>
            </a:pPr>
            <a:r>
              <a:rPr lang="en-US" dirty="0" smtClean="0">
                <a:latin typeface="Calibri"/>
              </a:rPr>
              <a:t>98) a) 1981</a:t>
            </a:r>
          </a:p>
          <a:p>
            <a:pPr marL="0" indent="0">
              <a:buNone/>
            </a:pPr>
            <a:r>
              <a:rPr lang="en-US" dirty="0" smtClean="0">
                <a:latin typeface="Calibri"/>
              </a:rPr>
              <a:t>b) From 1981 to 2005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681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2.5: Page 152-155 #7-22, 40-58 even, 71-82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3">
            <a:normAutofit fontScale="92500" lnSpcReduction="20000"/>
          </a:bodyPr>
          <a:lstStyle/>
          <a:p>
            <a:pPr marL="0" indent="0">
              <a:buNone/>
            </a:pPr>
            <a:r>
              <a:rPr lang="en-US" sz="2600" dirty="0" smtClean="0"/>
              <a:t>7) a) -5</a:t>
            </a:r>
            <a:r>
              <a:rPr lang="en-US" sz="2600" dirty="0"/>
              <a:t>≤x</a:t>
            </a:r>
            <a:r>
              <a:rPr lang="en-US" sz="2600" dirty="0" smtClean="0"/>
              <a:t>≤5</a:t>
            </a:r>
          </a:p>
          <a:p>
            <a:pPr marL="0" indent="0">
              <a:buNone/>
            </a:pPr>
            <a:r>
              <a:rPr lang="en-US" sz="2600" dirty="0" smtClean="0"/>
              <a:t>b) 2, 3, 6</a:t>
            </a:r>
          </a:p>
          <a:p>
            <a:pPr marL="0" indent="0">
              <a:buNone/>
            </a:pPr>
            <a:r>
              <a:rPr lang="en-US" sz="2600" dirty="0" smtClean="0"/>
              <a:t>d)Continuous</a:t>
            </a:r>
          </a:p>
          <a:p>
            <a:pPr marL="0" indent="0">
              <a:buNone/>
            </a:pPr>
            <a:r>
              <a:rPr lang="en-US" sz="2600" dirty="0" smtClean="0"/>
              <a:t>8) a) -3≤x≤3</a:t>
            </a:r>
          </a:p>
          <a:p>
            <a:pPr marL="0" indent="0">
              <a:buNone/>
            </a:pPr>
            <a:r>
              <a:rPr lang="en-US" sz="2600" dirty="0" smtClean="0"/>
              <a:t>b) -3, -1, 2</a:t>
            </a:r>
          </a:p>
          <a:p>
            <a:pPr marL="0" indent="0">
              <a:buNone/>
            </a:pPr>
            <a:r>
              <a:rPr lang="en-US" sz="2600" dirty="0" smtClean="0"/>
              <a:t>d) Not</a:t>
            </a:r>
          </a:p>
          <a:p>
            <a:pPr marL="0" indent="0">
              <a:buNone/>
            </a:pPr>
            <a:r>
              <a:rPr lang="en-US" sz="2600" dirty="0" smtClean="0"/>
              <a:t>9)a) </a:t>
            </a:r>
            <a:r>
              <a:rPr lang="en-US" sz="2600" dirty="0"/>
              <a:t>-1≤x</a:t>
            </a:r>
            <a:r>
              <a:rPr lang="en-US" sz="2600" dirty="0" smtClean="0"/>
              <a:t>≤2</a:t>
            </a:r>
          </a:p>
          <a:p>
            <a:pPr marL="0" indent="0">
              <a:buNone/>
            </a:pPr>
            <a:r>
              <a:rPr lang="en-US" sz="2600" dirty="0" smtClean="0"/>
              <a:t>b) undefined, 0, undefined</a:t>
            </a:r>
          </a:p>
          <a:p>
            <a:pPr marL="0" indent="0">
              <a:buNone/>
            </a:pPr>
            <a:r>
              <a:rPr lang="en-US" sz="2600" dirty="0" smtClean="0"/>
              <a:t>d) Not</a:t>
            </a:r>
          </a:p>
          <a:p>
            <a:pPr marL="0" indent="0">
              <a:buNone/>
            </a:pPr>
            <a:r>
              <a:rPr lang="en-US" sz="2600" dirty="0" smtClean="0"/>
              <a:t>10) a) -6≤x</a:t>
            </a:r>
            <a:r>
              <a:rPr lang="en-US" sz="2600" dirty="0"/>
              <a:t> </a:t>
            </a:r>
            <a:r>
              <a:rPr lang="en-US" sz="2600" dirty="0" smtClean="0"/>
              <a:t>≤4</a:t>
            </a:r>
          </a:p>
          <a:p>
            <a:pPr marL="0" indent="0">
              <a:buNone/>
            </a:pPr>
            <a:r>
              <a:rPr lang="en-US" sz="2600" dirty="0" smtClean="0"/>
              <a:t>b) 0, 0, 9</a:t>
            </a:r>
          </a:p>
          <a:p>
            <a:pPr marL="0" indent="0">
              <a:buNone/>
            </a:pPr>
            <a:r>
              <a:rPr lang="en-US" sz="2600" dirty="0" smtClean="0"/>
              <a:t>d) Not</a:t>
            </a:r>
          </a:p>
          <a:p>
            <a:pPr marL="0" indent="0">
              <a:buNone/>
            </a:pPr>
            <a:r>
              <a:rPr lang="en-US" sz="2600" dirty="0" smtClean="0"/>
              <a:t>11) a) -3</a:t>
            </a:r>
            <a:r>
              <a:rPr lang="en-US" sz="2600" dirty="0"/>
              <a:t> </a:t>
            </a:r>
            <a:r>
              <a:rPr lang="en-US" sz="2600" dirty="0" smtClean="0"/>
              <a:t>≤x</a:t>
            </a:r>
            <a:r>
              <a:rPr lang="en-US" sz="2600" dirty="0"/>
              <a:t> </a:t>
            </a:r>
            <a:r>
              <a:rPr lang="en-US" sz="2600" dirty="0" smtClean="0"/>
              <a:t>≤3</a:t>
            </a:r>
          </a:p>
          <a:p>
            <a:pPr marL="0" indent="0">
              <a:buNone/>
            </a:pPr>
            <a:r>
              <a:rPr lang="en-US" sz="2600" dirty="0" smtClean="0"/>
              <a:t>b) -2, 1, -1</a:t>
            </a:r>
          </a:p>
          <a:p>
            <a:pPr marL="0" indent="0">
              <a:buNone/>
            </a:pPr>
            <a:r>
              <a:rPr lang="en-US" sz="2600" dirty="0" smtClean="0"/>
              <a:t>d) Not</a:t>
            </a:r>
          </a:p>
          <a:p>
            <a:pPr marL="0" indent="0">
              <a:buNone/>
            </a:pPr>
            <a:r>
              <a:rPr lang="en-US" sz="2600" dirty="0" smtClean="0"/>
              <a:t>12) a) -4</a:t>
            </a:r>
            <a:r>
              <a:rPr lang="en-US" sz="2600" dirty="0"/>
              <a:t> </a:t>
            </a:r>
            <a:r>
              <a:rPr lang="en-US" sz="2600" dirty="0" smtClean="0"/>
              <a:t>≤x</a:t>
            </a:r>
            <a:r>
              <a:rPr lang="en-US" sz="2600" dirty="0"/>
              <a:t> </a:t>
            </a:r>
            <a:r>
              <a:rPr lang="en-US" sz="2600" dirty="0" smtClean="0"/>
              <a:t>≤4</a:t>
            </a:r>
          </a:p>
          <a:p>
            <a:pPr marL="0" indent="0">
              <a:buNone/>
            </a:pPr>
            <a:r>
              <a:rPr lang="en-US" sz="2600" dirty="0" smtClean="0"/>
              <a:t>b) 3, -2, 1.5</a:t>
            </a:r>
          </a:p>
          <a:p>
            <a:pPr marL="0" indent="0">
              <a:buNone/>
            </a:pPr>
            <a:r>
              <a:rPr lang="en-US" sz="2600" dirty="0" smtClean="0"/>
              <a:t>d) Not</a:t>
            </a:r>
          </a:p>
          <a:p>
            <a:pPr marL="0" indent="0">
              <a:buNone/>
            </a:pPr>
            <a:r>
              <a:rPr lang="en-US" sz="2600" dirty="0" smtClean="0"/>
              <a:t>15) -10, 4, 4, 1</a:t>
            </a:r>
          </a:p>
          <a:p>
            <a:pPr marL="0" indent="0">
              <a:buNone/>
            </a:pPr>
            <a:r>
              <a:rPr lang="en-US" sz="2600" dirty="0" smtClean="0"/>
              <a:t>16) [1, 3]</a:t>
            </a:r>
          </a:p>
          <a:p>
            <a:pPr marL="0" indent="0">
              <a:buNone/>
            </a:pPr>
            <a:r>
              <a:rPr lang="en-US" sz="2600" dirty="0" smtClean="0"/>
              <a:t>17) Not</a:t>
            </a:r>
          </a:p>
          <a:p>
            <a:pPr marL="0" indent="0">
              <a:buNone/>
            </a:pPr>
            <a:r>
              <a:rPr lang="en-US" sz="2600" dirty="0" smtClean="0"/>
              <a:t>18) x=4</a:t>
            </a:r>
          </a:p>
          <a:p>
            <a:pPr marL="0" indent="0">
              <a:buNone/>
            </a:pPr>
            <a:r>
              <a:rPr lang="en-US" sz="2600" dirty="0" smtClean="0"/>
              <a:t>19) 10, -2, 2, 5</a:t>
            </a:r>
          </a:p>
          <a:p>
            <a:pPr marL="0" indent="0">
              <a:buNone/>
            </a:pPr>
            <a:r>
              <a:rPr lang="en-US" sz="2600" dirty="0" smtClean="0"/>
              <a:t>20) -2&lt;x</a:t>
            </a:r>
            <a:r>
              <a:rPr lang="en-US" sz="2600" dirty="0"/>
              <a:t> </a:t>
            </a:r>
            <a:r>
              <a:rPr lang="en-US" sz="2600" dirty="0" smtClean="0"/>
              <a:t>≤8</a:t>
            </a:r>
          </a:p>
          <a:p>
            <a:pPr marL="0" indent="0">
              <a:buNone/>
            </a:pPr>
            <a:r>
              <a:rPr lang="en-US" sz="2600" dirty="0" smtClean="0"/>
              <a:t>21) Continuous</a:t>
            </a:r>
          </a:p>
          <a:p>
            <a:pPr marL="0" indent="0">
              <a:buNone/>
            </a:pPr>
            <a:r>
              <a:rPr lang="en-US" sz="2600" dirty="0" smtClean="0"/>
              <a:t>22) -3, 0</a:t>
            </a:r>
          </a:p>
          <a:p>
            <a:pPr marL="0" indent="0">
              <a:buNone/>
            </a:pPr>
            <a:r>
              <a:rPr lang="en-US" sz="2800" dirty="0"/>
              <a:t>40) No solution</a:t>
            </a:r>
          </a:p>
          <a:p>
            <a:pPr marL="0" indent="0">
              <a:buNone/>
            </a:pPr>
            <a:r>
              <a:rPr lang="en-US" sz="2800" dirty="0"/>
              <a:t>41) 1 or 9/5</a:t>
            </a:r>
          </a:p>
          <a:p>
            <a:pPr marL="0" indent="0">
              <a:buNone/>
            </a:pPr>
            <a:r>
              <a:rPr lang="en-US" sz="2800" dirty="0"/>
              <a:t>42) -7/3 or 1</a:t>
            </a:r>
          </a:p>
          <a:p>
            <a:pPr marL="0" indent="0">
              <a:buNone/>
            </a:pPr>
            <a:r>
              <a:rPr lang="en-US" sz="2800" dirty="0"/>
              <a:t>43) -1/2 or 2</a:t>
            </a:r>
          </a:p>
          <a:p>
            <a:pPr marL="0" indent="0">
              <a:buNone/>
            </a:pPr>
            <a:endParaRPr lang="en-US" sz="2600" dirty="0" smtClean="0"/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108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2.5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3">
            <a:noAutofit/>
          </a:bodyPr>
          <a:lstStyle/>
          <a:p>
            <a:pPr marL="0" indent="0">
              <a:buNone/>
            </a:pPr>
            <a:r>
              <a:rPr lang="en-US" sz="2200" dirty="0" smtClean="0"/>
              <a:t>44</a:t>
            </a:r>
            <a:r>
              <a:rPr lang="en-US" sz="2200" dirty="0"/>
              <a:t>) 1/3 or 1</a:t>
            </a:r>
          </a:p>
          <a:p>
            <a:pPr marL="0" indent="0">
              <a:buNone/>
            </a:pPr>
            <a:r>
              <a:rPr lang="en-US" sz="2200" dirty="0"/>
              <a:t>45) -1/3</a:t>
            </a:r>
          </a:p>
          <a:p>
            <a:pPr marL="0" indent="0">
              <a:buNone/>
            </a:pPr>
            <a:r>
              <a:rPr lang="en-US" sz="2200" dirty="0"/>
              <a:t>46) 3/2</a:t>
            </a:r>
          </a:p>
          <a:p>
            <a:pPr marL="0" indent="0">
              <a:buNone/>
            </a:pPr>
            <a:r>
              <a:rPr lang="en-US" sz="2200" dirty="0"/>
              <a:t>47) No </a:t>
            </a:r>
            <a:r>
              <a:rPr lang="en-US" sz="2200" dirty="0" err="1"/>
              <a:t>solutioon</a:t>
            </a:r>
            <a:endParaRPr lang="en-US" sz="2200" dirty="0"/>
          </a:p>
          <a:p>
            <a:pPr marL="0" indent="0">
              <a:buNone/>
            </a:pPr>
            <a:r>
              <a:rPr lang="en-US" sz="2200" dirty="0"/>
              <a:t>48) No solution </a:t>
            </a:r>
          </a:p>
          <a:p>
            <a:pPr marL="0" indent="0">
              <a:buNone/>
            </a:pPr>
            <a:r>
              <a:rPr lang="en-US" sz="2200" dirty="0"/>
              <a:t>49) -23/12 or 19/4</a:t>
            </a:r>
          </a:p>
          <a:p>
            <a:pPr marL="0" indent="0">
              <a:buNone/>
            </a:pPr>
            <a:r>
              <a:rPr lang="en-US" sz="2200" dirty="0"/>
              <a:t>50</a:t>
            </a:r>
            <a:r>
              <a:rPr lang="en-US" sz="2200" dirty="0" smtClean="0"/>
              <a:t>) -1/3 or 7/3</a:t>
            </a:r>
          </a:p>
          <a:p>
            <a:pPr marL="0" indent="0">
              <a:buNone/>
            </a:pPr>
            <a:r>
              <a:rPr lang="en-US" sz="2200" dirty="0" smtClean="0"/>
              <a:t>51) No solution</a:t>
            </a:r>
          </a:p>
          <a:p>
            <a:pPr marL="0" indent="0">
              <a:buNone/>
            </a:pPr>
            <a:r>
              <a:rPr lang="en-US" sz="2200" dirty="0" smtClean="0"/>
              <a:t>52) -2.05 or 6.55</a:t>
            </a:r>
          </a:p>
          <a:p>
            <a:pPr marL="0" indent="0">
              <a:buNone/>
            </a:pPr>
            <a:r>
              <a:rPr lang="en-US" sz="2200" dirty="0" smtClean="0"/>
              <a:t>53) -1 or 17/5</a:t>
            </a:r>
          </a:p>
          <a:p>
            <a:pPr marL="0" indent="0">
              <a:buNone/>
            </a:pPr>
            <a:r>
              <a:rPr lang="en-US" sz="2200" dirty="0" smtClean="0"/>
              <a:t>54) 5.5</a:t>
            </a:r>
          </a:p>
          <a:p>
            <a:pPr marL="0" indent="0">
              <a:buNone/>
            </a:pPr>
            <a:r>
              <a:rPr lang="en-US" sz="2200" dirty="0" smtClean="0"/>
              <a:t>55) -1 or 1</a:t>
            </a:r>
          </a:p>
          <a:p>
            <a:pPr marL="0" indent="0">
              <a:buNone/>
            </a:pPr>
            <a:r>
              <a:rPr lang="en-US" sz="2200" dirty="0" smtClean="0"/>
              <a:t>56) 1 or 5</a:t>
            </a:r>
          </a:p>
          <a:p>
            <a:pPr marL="0" indent="0">
              <a:buNone/>
            </a:pPr>
            <a:r>
              <a:rPr lang="en-US" sz="2200" dirty="0" smtClean="0"/>
              <a:t>57) -3 or 2</a:t>
            </a:r>
          </a:p>
          <a:p>
            <a:pPr marL="0" indent="0">
              <a:buNone/>
            </a:pPr>
            <a:r>
              <a:rPr lang="en-US" sz="2200" dirty="0" smtClean="0"/>
              <a:t>58) 3</a:t>
            </a:r>
          </a:p>
          <a:p>
            <a:pPr marL="0" indent="0">
              <a:buNone/>
            </a:pPr>
            <a:r>
              <a:rPr lang="en-US" sz="2200" dirty="0" smtClean="0"/>
              <a:t>71) (-7/3, 3)</a:t>
            </a:r>
          </a:p>
          <a:p>
            <a:pPr marL="0" indent="0">
              <a:buNone/>
            </a:pPr>
            <a:r>
              <a:rPr lang="en-US" sz="2200" dirty="0" smtClean="0"/>
              <a:t>72)(8, 22)</a:t>
            </a:r>
          </a:p>
          <a:p>
            <a:pPr marL="0" indent="0">
              <a:buNone/>
            </a:pPr>
            <a:r>
              <a:rPr lang="en-US" sz="2200" dirty="0" smtClean="0"/>
              <a:t>73) [-1, 9/2]</a:t>
            </a:r>
          </a:p>
          <a:p>
            <a:pPr marL="0" indent="0">
              <a:buNone/>
            </a:pPr>
            <a:r>
              <a:rPr lang="en-US" sz="2200" dirty="0" smtClean="0"/>
              <a:t>74) [-4/3, 2]</a:t>
            </a:r>
          </a:p>
          <a:p>
            <a:pPr marL="0" indent="0">
              <a:buNone/>
            </a:pPr>
            <a:r>
              <a:rPr lang="en-US" sz="2200" dirty="0" smtClean="0"/>
              <a:t>75) (-5/2, 11/2)</a:t>
            </a:r>
          </a:p>
          <a:p>
            <a:pPr marL="0" indent="0">
              <a:buNone/>
            </a:pPr>
            <a:r>
              <a:rPr lang="en-US" sz="2200" dirty="0" smtClean="0"/>
              <a:t>76) [-10/7, 130/21]</a:t>
            </a:r>
          </a:p>
          <a:p>
            <a:pPr marL="0" indent="0">
              <a:buNone/>
            </a:pPr>
            <a:r>
              <a:rPr lang="en-US" sz="2200" dirty="0" smtClean="0"/>
              <a:t>77) (-∞, 1) and (2, ∞)</a:t>
            </a:r>
          </a:p>
          <a:p>
            <a:pPr marL="0" indent="0">
              <a:buNone/>
            </a:pPr>
            <a:r>
              <a:rPr lang="en-US" sz="2200" dirty="0" smtClean="0"/>
              <a:t>78) (-</a:t>
            </a:r>
            <a:r>
              <a:rPr lang="en-US" sz="2200" dirty="0"/>
              <a:t> </a:t>
            </a:r>
            <a:r>
              <a:rPr lang="en-US" sz="2200" dirty="0" smtClean="0"/>
              <a:t>∞, 1) and (9/5, ∞)</a:t>
            </a:r>
          </a:p>
          <a:p>
            <a:pPr marL="0" indent="0">
              <a:buNone/>
            </a:pPr>
            <a:r>
              <a:rPr lang="en-US" sz="2200" dirty="0" smtClean="0"/>
              <a:t>79) (-</a:t>
            </a:r>
            <a:r>
              <a:rPr lang="en-US" sz="2200" dirty="0"/>
              <a:t> </a:t>
            </a:r>
            <a:r>
              <a:rPr lang="en-US" sz="2200" dirty="0" smtClean="0"/>
              <a:t>∞, -8) and (16, ∞)</a:t>
            </a:r>
          </a:p>
          <a:p>
            <a:pPr marL="0" indent="0">
              <a:buNone/>
            </a:pPr>
            <a:r>
              <a:rPr lang="en-US" sz="2200" dirty="0" smtClean="0"/>
              <a:t>80) (-</a:t>
            </a:r>
            <a:r>
              <a:rPr lang="en-US" sz="2200" dirty="0"/>
              <a:t> </a:t>
            </a:r>
            <a:r>
              <a:rPr lang="en-US" sz="2200" dirty="0" smtClean="0"/>
              <a:t>∞, -8/7] and [2/7, ∞)</a:t>
            </a:r>
          </a:p>
          <a:p>
            <a:pPr marL="0" indent="0">
              <a:buNone/>
            </a:pPr>
            <a:r>
              <a:rPr lang="en-US" sz="2200" dirty="0" smtClean="0"/>
              <a:t>81) (-</a:t>
            </a:r>
            <a:r>
              <a:rPr lang="en-US" sz="2200" dirty="0"/>
              <a:t> </a:t>
            </a:r>
            <a:r>
              <a:rPr lang="en-US" sz="2200" dirty="0" smtClean="0"/>
              <a:t>∞, -8) and (16, ∞)</a:t>
            </a:r>
          </a:p>
          <a:p>
            <a:pPr marL="0" indent="0">
              <a:buNone/>
            </a:pPr>
            <a:r>
              <a:rPr lang="en-US" sz="2200" dirty="0" smtClean="0"/>
              <a:t>82) (-</a:t>
            </a:r>
            <a:r>
              <a:rPr lang="en-US" sz="2200" dirty="0"/>
              <a:t> </a:t>
            </a:r>
            <a:r>
              <a:rPr lang="en-US" sz="2200" dirty="0" smtClean="0"/>
              <a:t>∞, 2] and [18, ∞)</a:t>
            </a:r>
          </a:p>
        </p:txBody>
      </p:sp>
    </p:spTree>
    <p:extLst>
      <p:ext uri="{BB962C8B-B14F-4D97-AF65-F5344CB8AC3E}">
        <p14:creationId xmlns:p14="http://schemas.microsoft.com/office/powerpoint/2010/main" val="1281482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  <a:p>
            <a:r>
              <a:rPr lang="en-US" dirty="0"/>
              <a:t>1) f(x)=7x+10. Find: </a:t>
            </a:r>
          </a:p>
          <a:p>
            <a:endParaRPr lang="en-US" dirty="0"/>
          </a:p>
          <a:p>
            <a:r>
              <a:rPr lang="en-US" dirty="0"/>
              <a:t>a. the y-intercept </a:t>
            </a:r>
          </a:p>
          <a:p>
            <a:endParaRPr lang="en-US" dirty="0"/>
          </a:p>
          <a:p>
            <a:r>
              <a:rPr lang="en-US" dirty="0"/>
              <a:t>b. the x-intercept </a:t>
            </a:r>
          </a:p>
          <a:p>
            <a:endParaRPr lang="en-US" dirty="0"/>
          </a:p>
          <a:p>
            <a:r>
              <a:rPr lang="en-US" dirty="0"/>
              <a:t>c. the slope </a:t>
            </a:r>
          </a:p>
        </p:txBody>
      </p:sp>
      <p:sp>
        <p:nvSpPr>
          <p:cNvPr id="6" name="SMARTPenAnnotation1582"/>
          <p:cNvSpPr/>
          <p:nvPr/>
        </p:nvSpPr>
        <p:spPr>
          <a:xfrm>
            <a:off x="2386012" y="728662"/>
            <a:ext cx="42864" cy="471489"/>
          </a:xfrm>
          <a:custGeom>
            <a:avLst/>
            <a:gdLst/>
            <a:ahLst/>
            <a:cxnLst/>
            <a:rect l="0" t="0" r="0" b="0"/>
            <a:pathLst>
              <a:path w="42864" h="471489">
                <a:moveTo>
                  <a:pt x="42863" y="0"/>
                </a:moveTo>
                <a:lnTo>
                  <a:pt x="38312" y="9102"/>
                </a:lnTo>
                <a:lnTo>
                  <a:pt x="36971" y="12735"/>
                </a:lnTo>
                <a:lnTo>
                  <a:pt x="36077" y="16110"/>
                </a:lnTo>
                <a:lnTo>
                  <a:pt x="34819" y="27951"/>
                </a:lnTo>
                <a:lnTo>
                  <a:pt x="34447" y="40984"/>
                </a:lnTo>
                <a:lnTo>
                  <a:pt x="34395" y="44468"/>
                </a:lnTo>
                <a:lnTo>
                  <a:pt x="33407" y="48695"/>
                </a:lnTo>
                <a:lnTo>
                  <a:pt x="31797" y="53418"/>
                </a:lnTo>
                <a:lnTo>
                  <a:pt x="29770" y="58472"/>
                </a:lnTo>
                <a:lnTo>
                  <a:pt x="28419" y="63747"/>
                </a:lnTo>
                <a:lnTo>
                  <a:pt x="27519" y="69168"/>
                </a:lnTo>
                <a:lnTo>
                  <a:pt x="26918" y="74687"/>
                </a:lnTo>
                <a:lnTo>
                  <a:pt x="25565" y="83129"/>
                </a:lnTo>
                <a:lnTo>
                  <a:pt x="21523" y="105209"/>
                </a:lnTo>
                <a:lnTo>
                  <a:pt x="19111" y="114907"/>
                </a:lnTo>
                <a:lnTo>
                  <a:pt x="16551" y="123277"/>
                </a:lnTo>
                <a:lnTo>
                  <a:pt x="13891" y="130762"/>
                </a:lnTo>
                <a:lnTo>
                  <a:pt x="12118" y="138610"/>
                </a:lnTo>
                <a:lnTo>
                  <a:pt x="10936" y="146699"/>
                </a:lnTo>
                <a:lnTo>
                  <a:pt x="10148" y="154949"/>
                </a:lnTo>
                <a:lnTo>
                  <a:pt x="8671" y="163307"/>
                </a:lnTo>
                <a:lnTo>
                  <a:pt x="6733" y="171736"/>
                </a:lnTo>
                <a:lnTo>
                  <a:pt x="4488" y="180213"/>
                </a:lnTo>
                <a:lnTo>
                  <a:pt x="2992" y="187770"/>
                </a:lnTo>
                <a:lnTo>
                  <a:pt x="1995" y="194712"/>
                </a:lnTo>
                <a:lnTo>
                  <a:pt x="887" y="208459"/>
                </a:lnTo>
                <a:lnTo>
                  <a:pt x="394" y="224093"/>
                </a:lnTo>
                <a:lnTo>
                  <a:pt x="34" y="269875"/>
                </a:lnTo>
                <a:lnTo>
                  <a:pt x="0" y="411939"/>
                </a:lnTo>
                <a:lnTo>
                  <a:pt x="953" y="415596"/>
                </a:lnTo>
                <a:lnTo>
                  <a:pt x="2540" y="418986"/>
                </a:lnTo>
                <a:lnTo>
                  <a:pt x="4551" y="422199"/>
                </a:lnTo>
                <a:lnTo>
                  <a:pt x="5892" y="426246"/>
                </a:lnTo>
                <a:lnTo>
                  <a:pt x="6785" y="430849"/>
                </a:lnTo>
                <a:lnTo>
                  <a:pt x="7381" y="435823"/>
                </a:lnTo>
                <a:lnTo>
                  <a:pt x="8731" y="441044"/>
                </a:lnTo>
                <a:lnTo>
                  <a:pt x="10583" y="446429"/>
                </a:lnTo>
                <a:lnTo>
                  <a:pt x="12770" y="451924"/>
                </a:lnTo>
                <a:lnTo>
                  <a:pt x="14228" y="456540"/>
                </a:lnTo>
                <a:lnTo>
                  <a:pt x="15201" y="460570"/>
                </a:lnTo>
                <a:lnTo>
                  <a:pt x="15849" y="464209"/>
                </a:lnTo>
                <a:lnTo>
                  <a:pt x="17233" y="466635"/>
                </a:lnTo>
                <a:lnTo>
                  <a:pt x="19109" y="468253"/>
                </a:lnTo>
                <a:lnTo>
                  <a:pt x="25717" y="47148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583"/>
          <p:cNvSpPr/>
          <p:nvPr/>
        </p:nvSpPr>
        <p:spPr>
          <a:xfrm>
            <a:off x="2570302" y="797277"/>
            <a:ext cx="419568" cy="358701"/>
          </a:xfrm>
          <a:custGeom>
            <a:avLst/>
            <a:gdLst/>
            <a:ahLst/>
            <a:cxnLst/>
            <a:rect l="0" t="0" r="0" b="0"/>
            <a:pathLst>
              <a:path w="419568" h="358701">
                <a:moveTo>
                  <a:pt x="115748" y="42828"/>
                </a:moveTo>
                <a:lnTo>
                  <a:pt x="115748" y="31797"/>
                </a:lnTo>
                <a:lnTo>
                  <a:pt x="115748" y="32617"/>
                </a:lnTo>
                <a:lnTo>
                  <a:pt x="113208" y="36067"/>
                </a:lnTo>
                <a:lnTo>
                  <a:pt x="103816" y="46043"/>
                </a:lnTo>
                <a:lnTo>
                  <a:pt x="95596" y="54364"/>
                </a:lnTo>
                <a:lnTo>
                  <a:pt x="89964" y="62560"/>
                </a:lnTo>
                <a:lnTo>
                  <a:pt x="84286" y="72552"/>
                </a:lnTo>
                <a:lnTo>
                  <a:pt x="78587" y="83344"/>
                </a:lnTo>
                <a:lnTo>
                  <a:pt x="70339" y="91950"/>
                </a:lnTo>
                <a:lnTo>
                  <a:pt x="65473" y="95578"/>
                </a:lnTo>
                <a:lnTo>
                  <a:pt x="57466" y="104665"/>
                </a:lnTo>
                <a:lnTo>
                  <a:pt x="47366" y="117390"/>
                </a:lnTo>
                <a:lnTo>
                  <a:pt x="35870" y="132541"/>
                </a:lnTo>
                <a:lnTo>
                  <a:pt x="27253" y="144546"/>
                </a:lnTo>
                <a:lnTo>
                  <a:pt x="20556" y="154455"/>
                </a:lnTo>
                <a:lnTo>
                  <a:pt x="15139" y="162966"/>
                </a:lnTo>
                <a:lnTo>
                  <a:pt x="11528" y="170545"/>
                </a:lnTo>
                <a:lnTo>
                  <a:pt x="9120" y="177502"/>
                </a:lnTo>
                <a:lnTo>
                  <a:pt x="7515" y="184046"/>
                </a:lnTo>
                <a:lnTo>
                  <a:pt x="5493" y="191265"/>
                </a:lnTo>
                <a:lnTo>
                  <a:pt x="705" y="206907"/>
                </a:lnTo>
                <a:lnTo>
                  <a:pt x="0" y="216032"/>
                </a:lnTo>
                <a:lnTo>
                  <a:pt x="482" y="225924"/>
                </a:lnTo>
                <a:lnTo>
                  <a:pt x="1757" y="236330"/>
                </a:lnTo>
                <a:lnTo>
                  <a:pt x="3559" y="246124"/>
                </a:lnTo>
                <a:lnTo>
                  <a:pt x="5712" y="255511"/>
                </a:lnTo>
                <a:lnTo>
                  <a:pt x="8101" y="264626"/>
                </a:lnTo>
                <a:lnTo>
                  <a:pt x="10646" y="271656"/>
                </a:lnTo>
                <a:lnTo>
                  <a:pt x="16013" y="282007"/>
                </a:lnTo>
                <a:lnTo>
                  <a:pt x="21574" y="292322"/>
                </a:lnTo>
                <a:lnTo>
                  <a:pt x="24390" y="297740"/>
                </a:lnTo>
                <a:lnTo>
                  <a:pt x="35139" y="308839"/>
                </a:lnTo>
                <a:lnTo>
                  <a:pt x="42006" y="314466"/>
                </a:lnTo>
                <a:lnTo>
                  <a:pt x="54716" y="323258"/>
                </a:lnTo>
                <a:lnTo>
                  <a:pt x="66715" y="330341"/>
                </a:lnTo>
                <a:lnTo>
                  <a:pt x="78398" y="336664"/>
                </a:lnTo>
                <a:lnTo>
                  <a:pt x="87400" y="340109"/>
                </a:lnTo>
                <a:lnTo>
                  <a:pt x="95529" y="342593"/>
                </a:lnTo>
                <a:lnTo>
                  <a:pt x="105492" y="346871"/>
                </a:lnTo>
                <a:lnTo>
                  <a:pt x="111768" y="348394"/>
                </a:lnTo>
                <a:lnTo>
                  <a:pt x="118809" y="349408"/>
                </a:lnTo>
                <a:lnTo>
                  <a:pt x="126361" y="350085"/>
                </a:lnTo>
                <a:lnTo>
                  <a:pt x="134253" y="351488"/>
                </a:lnTo>
                <a:lnTo>
                  <a:pt x="142372" y="353376"/>
                </a:lnTo>
                <a:lnTo>
                  <a:pt x="150642" y="355587"/>
                </a:lnTo>
                <a:lnTo>
                  <a:pt x="159013" y="357062"/>
                </a:lnTo>
                <a:lnTo>
                  <a:pt x="167451" y="358045"/>
                </a:lnTo>
                <a:lnTo>
                  <a:pt x="175934" y="358700"/>
                </a:lnTo>
                <a:lnTo>
                  <a:pt x="185399" y="358184"/>
                </a:lnTo>
                <a:lnTo>
                  <a:pt x="195520" y="356888"/>
                </a:lnTo>
                <a:lnTo>
                  <a:pt x="206076" y="355071"/>
                </a:lnTo>
                <a:lnTo>
                  <a:pt x="216924" y="352907"/>
                </a:lnTo>
                <a:lnTo>
                  <a:pt x="239137" y="347963"/>
                </a:lnTo>
                <a:lnTo>
                  <a:pt x="248490" y="344359"/>
                </a:lnTo>
                <a:lnTo>
                  <a:pt x="256630" y="340051"/>
                </a:lnTo>
                <a:lnTo>
                  <a:pt x="263962" y="335274"/>
                </a:lnTo>
                <a:lnTo>
                  <a:pt x="270754" y="331137"/>
                </a:lnTo>
                <a:lnTo>
                  <a:pt x="283382" y="324000"/>
                </a:lnTo>
                <a:lnTo>
                  <a:pt x="292804" y="315113"/>
                </a:lnTo>
                <a:lnTo>
                  <a:pt x="296650" y="310076"/>
                </a:lnTo>
                <a:lnTo>
                  <a:pt x="308544" y="301940"/>
                </a:lnTo>
                <a:lnTo>
                  <a:pt x="315716" y="298437"/>
                </a:lnTo>
                <a:lnTo>
                  <a:pt x="328765" y="289464"/>
                </a:lnTo>
                <a:lnTo>
                  <a:pt x="334911" y="284404"/>
                </a:lnTo>
                <a:lnTo>
                  <a:pt x="339962" y="278174"/>
                </a:lnTo>
                <a:lnTo>
                  <a:pt x="344281" y="271163"/>
                </a:lnTo>
                <a:lnTo>
                  <a:pt x="348113" y="263631"/>
                </a:lnTo>
                <a:lnTo>
                  <a:pt x="352573" y="256705"/>
                </a:lnTo>
                <a:lnTo>
                  <a:pt x="357451" y="250182"/>
                </a:lnTo>
                <a:lnTo>
                  <a:pt x="362608" y="243929"/>
                </a:lnTo>
                <a:lnTo>
                  <a:pt x="367951" y="237855"/>
                </a:lnTo>
                <a:lnTo>
                  <a:pt x="373418" y="231901"/>
                </a:lnTo>
                <a:lnTo>
                  <a:pt x="378968" y="226027"/>
                </a:lnTo>
                <a:lnTo>
                  <a:pt x="383620" y="220205"/>
                </a:lnTo>
                <a:lnTo>
                  <a:pt x="387675" y="214419"/>
                </a:lnTo>
                <a:lnTo>
                  <a:pt x="394719" y="203863"/>
                </a:lnTo>
                <a:lnTo>
                  <a:pt x="401025" y="195996"/>
                </a:lnTo>
                <a:lnTo>
                  <a:pt x="404040" y="190660"/>
                </a:lnTo>
                <a:lnTo>
                  <a:pt x="407002" y="184245"/>
                </a:lnTo>
                <a:lnTo>
                  <a:pt x="409930" y="177111"/>
                </a:lnTo>
                <a:lnTo>
                  <a:pt x="412834" y="168545"/>
                </a:lnTo>
                <a:lnTo>
                  <a:pt x="415723" y="159024"/>
                </a:lnTo>
                <a:lnTo>
                  <a:pt x="418601" y="148867"/>
                </a:lnTo>
                <a:lnTo>
                  <a:pt x="419567" y="141143"/>
                </a:lnTo>
                <a:lnTo>
                  <a:pt x="419259" y="135041"/>
                </a:lnTo>
                <a:lnTo>
                  <a:pt x="417329" y="124769"/>
                </a:lnTo>
                <a:lnTo>
                  <a:pt x="416471" y="113853"/>
                </a:lnTo>
                <a:lnTo>
                  <a:pt x="414337" y="106371"/>
                </a:lnTo>
                <a:lnTo>
                  <a:pt x="411010" y="97572"/>
                </a:lnTo>
                <a:lnTo>
                  <a:pt x="403185" y="79541"/>
                </a:lnTo>
                <a:lnTo>
                  <a:pt x="396533" y="65177"/>
                </a:lnTo>
                <a:lnTo>
                  <a:pt x="390401" y="54983"/>
                </a:lnTo>
                <a:lnTo>
                  <a:pt x="383548" y="46325"/>
                </a:lnTo>
                <a:lnTo>
                  <a:pt x="374152" y="36127"/>
                </a:lnTo>
                <a:lnTo>
                  <a:pt x="363627" y="27785"/>
                </a:lnTo>
                <a:lnTo>
                  <a:pt x="352599" y="20902"/>
                </a:lnTo>
                <a:lnTo>
                  <a:pt x="341347" y="14668"/>
                </a:lnTo>
                <a:lnTo>
                  <a:pt x="334727" y="12624"/>
                </a:lnTo>
                <a:lnTo>
                  <a:pt x="327457" y="11262"/>
                </a:lnTo>
                <a:lnTo>
                  <a:pt x="319752" y="10354"/>
                </a:lnTo>
                <a:lnTo>
                  <a:pt x="312710" y="8796"/>
                </a:lnTo>
                <a:lnTo>
                  <a:pt x="299807" y="4525"/>
                </a:lnTo>
                <a:lnTo>
                  <a:pt x="292746" y="3005"/>
                </a:lnTo>
                <a:lnTo>
                  <a:pt x="285182" y="1992"/>
                </a:lnTo>
                <a:lnTo>
                  <a:pt x="277281" y="1316"/>
                </a:lnTo>
                <a:lnTo>
                  <a:pt x="265347" y="866"/>
                </a:lnTo>
                <a:lnTo>
                  <a:pt x="205905" y="143"/>
                </a:lnTo>
                <a:lnTo>
                  <a:pt x="170280" y="0"/>
                </a:lnTo>
                <a:lnTo>
                  <a:pt x="165438" y="941"/>
                </a:lnTo>
                <a:lnTo>
                  <a:pt x="157517" y="4526"/>
                </a:lnTo>
                <a:lnTo>
                  <a:pt x="144671" y="13637"/>
                </a:lnTo>
                <a:lnTo>
                  <a:pt x="138763" y="15566"/>
                </a:lnTo>
                <a:lnTo>
                  <a:pt x="136806" y="17033"/>
                </a:lnTo>
                <a:lnTo>
                  <a:pt x="135502" y="18964"/>
                </a:lnTo>
                <a:lnTo>
                  <a:pt x="132892" y="2568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584"/>
          <p:cNvSpPr/>
          <p:nvPr/>
        </p:nvSpPr>
        <p:spPr>
          <a:xfrm>
            <a:off x="1661006" y="1938245"/>
            <a:ext cx="309439" cy="462056"/>
          </a:xfrm>
          <a:custGeom>
            <a:avLst/>
            <a:gdLst/>
            <a:ahLst/>
            <a:cxnLst/>
            <a:rect l="0" t="0" r="0" b="0"/>
            <a:pathLst>
              <a:path w="309439" h="462056">
                <a:moveTo>
                  <a:pt x="39206" y="136300"/>
                </a:moveTo>
                <a:lnTo>
                  <a:pt x="43757" y="136300"/>
                </a:lnTo>
                <a:lnTo>
                  <a:pt x="44145" y="135347"/>
                </a:lnTo>
                <a:lnTo>
                  <a:pt x="43451" y="133760"/>
                </a:lnTo>
                <a:lnTo>
                  <a:pt x="38812" y="127569"/>
                </a:lnTo>
                <a:lnTo>
                  <a:pt x="34903" y="123529"/>
                </a:lnTo>
                <a:lnTo>
                  <a:pt x="27348" y="111349"/>
                </a:lnTo>
                <a:lnTo>
                  <a:pt x="24411" y="101081"/>
                </a:lnTo>
                <a:lnTo>
                  <a:pt x="23627" y="95675"/>
                </a:lnTo>
                <a:lnTo>
                  <a:pt x="20217" y="87129"/>
                </a:lnTo>
                <a:lnTo>
                  <a:pt x="16479" y="80156"/>
                </a:lnTo>
                <a:lnTo>
                  <a:pt x="9331" y="55893"/>
                </a:lnTo>
                <a:lnTo>
                  <a:pt x="6224" y="41567"/>
                </a:lnTo>
                <a:lnTo>
                  <a:pt x="5174" y="28193"/>
                </a:lnTo>
                <a:lnTo>
                  <a:pt x="5031" y="22212"/>
                </a:lnTo>
                <a:lnTo>
                  <a:pt x="399" y="8939"/>
                </a:lnTo>
                <a:lnTo>
                  <a:pt x="0" y="5673"/>
                </a:lnTo>
                <a:lnTo>
                  <a:pt x="686" y="3495"/>
                </a:lnTo>
                <a:lnTo>
                  <a:pt x="2096" y="2043"/>
                </a:lnTo>
                <a:lnTo>
                  <a:pt x="3989" y="1075"/>
                </a:lnTo>
                <a:lnTo>
                  <a:pt x="8631" y="0"/>
                </a:lnTo>
                <a:lnTo>
                  <a:pt x="11203" y="666"/>
                </a:lnTo>
                <a:lnTo>
                  <a:pt x="16600" y="3945"/>
                </a:lnTo>
                <a:lnTo>
                  <a:pt x="24714" y="6038"/>
                </a:lnTo>
                <a:lnTo>
                  <a:pt x="33718" y="6968"/>
                </a:lnTo>
                <a:lnTo>
                  <a:pt x="40894" y="7381"/>
                </a:lnTo>
                <a:lnTo>
                  <a:pt x="49799" y="10105"/>
                </a:lnTo>
                <a:lnTo>
                  <a:pt x="54840" y="12165"/>
                </a:lnTo>
                <a:lnTo>
                  <a:pt x="60106" y="13538"/>
                </a:lnTo>
                <a:lnTo>
                  <a:pt x="65522" y="14454"/>
                </a:lnTo>
                <a:lnTo>
                  <a:pt x="71038" y="15064"/>
                </a:lnTo>
                <a:lnTo>
                  <a:pt x="82335" y="15471"/>
                </a:lnTo>
                <a:lnTo>
                  <a:pt x="150137" y="16124"/>
                </a:lnTo>
                <a:lnTo>
                  <a:pt x="283735" y="16282"/>
                </a:lnTo>
                <a:lnTo>
                  <a:pt x="288903" y="17235"/>
                </a:lnTo>
                <a:lnTo>
                  <a:pt x="297185" y="20835"/>
                </a:lnTo>
                <a:lnTo>
                  <a:pt x="299775" y="23128"/>
                </a:lnTo>
                <a:lnTo>
                  <a:pt x="301501" y="25609"/>
                </a:lnTo>
                <a:lnTo>
                  <a:pt x="302652" y="28216"/>
                </a:lnTo>
                <a:lnTo>
                  <a:pt x="308822" y="36436"/>
                </a:lnTo>
                <a:lnTo>
                  <a:pt x="309438" y="40196"/>
                </a:lnTo>
                <a:lnTo>
                  <a:pt x="306121" y="59919"/>
                </a:lnTo>
                <a:lnTo>
                  <a:pt x="305472" y="70920"/>
                </a:lnTo>
                <a:lnTo>
                  <a:pt x="305184" y="82160"/>
                </a:lnTo>
                <a:lnTo>
                  <a:pt x="302516" y="93505"/>
                </a:lnTo>
                <a:lnTo>
                  <a:pt x="299108" y="104897"/>
                </a:lnTo>
                <a:lnTo>
                  <a:pt x="297593" y="116310"/>
                </a:lnTo>
                <a:lnTo>
                  <a:pt x="294380" y="130273"/>
                </a:lnTo>
                <a:lnTo>
                  <a:pt x="292189" y="137997"/>
                </a:lnTo>
                <a:lnTo>
                  <a:pt x="289777" y="147909"/>
                </a:lnTo>
                <a:lnTo>
                  <a:pt x="284556" y="171622"/>
                </a:lnTo>
                <a:lnTo>
                  <a:pt x="281830" y="182708"/>
                </a:lnTo>
                <a:lnTo>
                  <a:pt x="279060" y="192956"/>
                </a:lnTo>
                <a:lnTo>
                  <a:pt x="273443" y="211963"/>
                </a:lnTo>
                <a:lnTo>
                  <a:pt x="267771" y="229935"/>
                </a:lnTo>
                <a:lnTo>
                  <a:pt x="264925" y="241586"/>
                </a:lnTo>
                <a:lnTo>
                  <a:pt x="262076" y="255068"/>
                </a:lnTo>
                <a:lnTo>
                  <a:pt x="259223" y="269771"/>
                </a:lnTo>
                <a:lnTo>
                  <a:pt x="256369" y="282430"/>
                </a:lnTo>
                <a:lnTo>
                  <a:pt x="253514" y="293728"/>
                </a:lnTo>
                <a:lnTo>
                  <a:pt x="250658" y="304116"/>
                </a:lnTo>
                <a:lnTo>
                  <a:pt x="248754" y="318663"/>
                </a:lnTo>
                <a:lnTo>
                  <a:pt x="247485" y="335980"/>
                </a:lnTo>
                <a:lnTo>
                  <a:pt x="246638" y="355145"/>
                </a:lnTo>
                <a:lnTo>
                  <a:pt x="245122" y="369826"/>
                </a:lnTo>
                <a:lnTo>
                  <a:pt x="243158" y="381519"/>
                </a:lnTo>
                <a:lnTo>
                  <a:pt x="240897" y="391219"/>
                </a:lnTo>
                <a:lnTo>
                  <a:pt x="238384" y="404537"/>
                </a:lnTo>
                <a:lnTo>
                  <a:pt x="237267" y="414584"/>
                </a:lnTo>
                <a:lnTo>
                  <a:pt x="236770" y="425399"/>
                </a:lnTo>
                <a:lnTo>
                  <a:pt x="236491" y="437647"/>
                </a:lnTo>
                <a:lnTo>
                  <a:pt x="236408" y="447309"/>
                </a:lnTo>
                <a:lnTo>
                  <a:pt x="238929" y="455818"/>
                </a:lnTo>
                <a:lnTo>
                  <a:pt x="236373" y="46205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585"/>
          <p:cNvSpPr/>
          <p:nvPr/>
        </p:nvSpPr>
        <p:spPr>
          <a:xfrm>
            <a:off x="1743075" y="2125980"/>
            <a:ext cx="437198" cy="51435"/>
          </a:xfrm>
          <a:custGeom>
            <a:avLst/>
            <a:gdLst/>
            <a:ahLst/>
            <a:cxnLst/>
            <a:rect l="0" t="0" r="0" b="0"/>
            <a:pathLst>
              <a:path w="437198" h="51435">
                <a:moveTo>
                  <a:pt x="0" y="51434"/>
                </a:moveTo>
                <a:lnTo>
                  <a:pt x="60701" y="51434"/>
                </a:lnTo>
                <a:lnTo>
                  <a:pt x="75710" y="50482"/>
                </a:lnTo>
                <a:lnTo>
                  <a:pt x="117786" y="46884"/>
                </a:lnTo>
                <a:lnTo>
                  <a:pt x="136626" y="44591"/>
                </a:lnTo>
                <a:lnTo>
                  <a:pt x="152997" y="42109"/>
                </a:lnTo>
                <a:lnTo>
                  <a:pt x="167720" y="39503"/>
                </a:lnTo>
                <a:lnTo>
                  <a:pt x="204399" y="34067"/>
                </a:lnTo>
                <a:lnTo>
                  <a:pt x="224849" y="31283"/>
                </a:lnTo>
                <a:lnTo>
                  <a:pt x="241339" y="29428"/>
                </a:lnTo>
                <a:lnTo>
                  <a:pt x="255190" y="28191"/>
                </a:lnTo>
                <a:lnTo>
                  <a:pt x="267282" y="27366"/>
                </a:lnTo>
                <a:lnTo>
                  <a:pt x="281058" y="25864"/>
                </a:lnTo>
                <a:lnTo>
                  <a:pt x="311604" y="21655"/>
                </a:lnTo>
                <a:lnTo>
                  <a:pt x="324893" y="19199"/>
                </a:lnTo>
                <a:lnTo>
                  <a:pt x="336611" y="16609"/>
                </a:lnTo>
                <a:lnTo>
                  <a:pt x="347279" y="13930"/>
                </a:lnTo>
                <a:lnTo>
                  <a:pt x="356297" y="12144"/>
                </a:lnTo>
                <a:lnTo>
                  <a:pt x="364214" y="10953"/>
                </a:lnTo>
                <a:lnTo>
                  <a:pt x="371396" y="10160"/>
                </a:lnTo>
                <a:lnTo>
                  <a:pt x="380948" y="8678"/>
                </a:lnTo>
                <a:lnTo>
                  <a:pt x="392077" y="6738"/>
                </a:lnTo>
                <a:lnTo>
                  <a:pt x="43719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586"/>
          <p:cNvSpPr/>
          <p:nvPr/>
        </p:nvSpPr>
        <p:spPr>
          <a:xfrm>
            <a:off x="5472148" y="2678489"/>
            <a:ext cx="388903" cy="421634"/>
          </a:xfrm>
          <a:custGeom>
            <a:avLst/>
            <a:gdLst/>
            <a:ahLst/>
            <a:cxnLst/>
            <a:rect l="0" t="0" r="0" b="0"/>
            <a:pathLst>
              <a:path w="388903" h="421634">
                <a:moveTo>
                  <a:pt x="282856" y="13275"/>
                </a:moveTo>
                <a:lnTo>
                  <a:pt x="269204" y="8725"/>
                </a:lnTo>
                <a:lnTo>
                  <a:pt x="259961" y="6490"/>
                </a:lnTo>
                <a:lnTo>
                  <a:pt x="251726" y="4545"/>
                </a:lnTo>
                <a:lnTo>
                  <a:pt x="241716" y="505"/>
                </a:lnTo>
                <a:lnTo>
                  <a:pt x="233522" y="0"/>
                </a:lnTo>
                <a:lnTo>
                  <a:pt x="223297" y="615"/>
                </a:lnTo>
                <a:lnTo>
                  <a:pt x="211717" y="1978"/>
                </a:lnTo>
                <a:lnTo>
                  <a:pt x="201140" y="2886"/>
                </a:lnTo>
                <a:lnTo>
                  <a:pt x="191232" y="3492"/>
                </a:lnTo>
                <a:lnTo>
                  <a:pt x="181768" y="3895"/>
                </a:lnTo>
                <a:lnTo>
                  <a:pt x="173555" y="5117"/>
                </a:lnTo>
                <a:lnTo>
                  <a:pt x="166173" y="6884"/>
                </a:lnTo>
                <a:lnTo>
                  <a:pt x="159348" y="9015"/>
                </a:lnTo>
                <a:lnTo>
                  <a:pt x="149224" y="13922"/>
                </a:lnTo>
                <a:lnTo>
                  <a:pt x="140597" y="19278"/>
                </a:lnTo>
                <a:lnTo>
                  <a:pt x="130413" y="24833"/>
                </a:lnTo>
                <a:lnTo>
                  <a:pt x="113969" y="33316"/>
                </a:lnTo>
                <a:lnTo>
                  <a:pt x="102703" y="41550"/>
                </a:lnTo>
                <a:lnTo>
                  <a:pt x="92298" y="50607"/>
                </a:lnTo>
                <a:lnTo>
                  <a:pt x="84499" y="57807"/>
                </a:lnTo>
                <a:lnTo>
                  <a:pt x="65651" y="76318"/>
                </a:lnTo>
                <a:lnTo>
                  <a:pt x="55194" y="89237"/>
                </a:lnTo>
                <a:lnTo>
                  <a:pt x="51071" y="95349"/>
                </a:lnTo>
                <a:lnTo>
                  <a:pt x="46418" y="103234"/>
                </a:lnTo>
                <a:lnTo>
                  <a:pt x="41411" y="112300"/>
                </a:lnTo>
                <a:lnTo>
                  <a:pt x="27802" y="138184"/>
                </a:lnTo>
                <a:lnTo>
                  <a:pt x="14670" y="163996"/>
                </a:lnTo>
                <a:lnTo>
                  <a:pt x="12626" y="170906"/>
                </a:lnTo>
                <a:lnTo>
                  <a:pt x="11263" y="178370"/>
                </a:lnTo>
                <a:lnTo>
                  <a:pt x="10354" y="186204"/>
                </a:lnTo>
                <a:lnTo>
                  <a:pt x="8796" y="193331"/>
                </a:lnTo>
                <a:lnTo>
                  <a:pt x="4525" y="206330"/>
                </a:lnTo>
                <a:lnTo>
                  <a:pt x="1991" y="218458"/>
                </a:lnTo>
                <a:lnTo>
                  <a:pt x="865" y="230198"/>
                </a:lnTo>
                <a:lnTo>
                  <a:pt x="364" y="241765"/>
                </a:lnTo>
                <a:lnTo>
                  <a:pt x="83" y="263539"/>
                </a:lnTo>
                <a:lnTo>
                  <a:pt x="0" y="283537"/>
                </a:lnTo>
                <a:lnTo>
                  <a:pt x="940" y="291557"/>
                </a:lnTo>
                <a:lnTo>
                  <a:pt x="2520" y="300714"/>
                </a:lnTo>
                <a:lnTo>
                  <a:pt x="4525" y="310629"/>
                </a:lnTo>
                <a:lnTo>
                  <a:pt x="6815" y="320096"/>
                </a:lnTo>
                <a:lnTo>
                  <a:pt x="9294" y="329265"/>
                </a:lnTo>
                <a:lnTo>
                  <a:pt x="11899" y="338235"/>
                </a:lnTo>
                <a:lnTo>
                  <a:pt x="15540" y="346120"/>
                </a:lnTo>
                <a:lnTo>
                  <a:pt x="19873" y="353282"/>
                </a:lnTo>
                <a:lnTo>
                  <a:pt x="29768" y="365367"/>
                </a:lnTo>
                <a:lnTo>
                  <a:pt x="40515" y="373913"/>
                </a:lnTo>
                <a:lnTo>
                  <a:pt x="49102" y="380887"/>
                </a:lnTo>
                <a:lnTo>
                  <a:pt x="52726" y="384080"/>
                </a:lnTo>
                <a:lnTo>
                  <a:pt x="58951" y="388113"/>
                </a:lnTo>
                <a:lnTo>
                  <a:pt x="66911" y="392707"/>
                </a:lnTo>
                <a:lnTo>
                  <a:pt x="76028" y="397675"/>
                </a:lnTo>
                <a:lnTo>
                  <a:pt x="88773" y="402892"/>
                </a:lnTo>
                <a:lnTo>
                  <a:pt x="103938" y="408275"/>
                </a:lnTo>
                <a:lnTo>
                  <a:pt x="120715" y="413768"/>
                </a:lnTo>
                <a:lnTo>
                  <a:pt x="133805" y="417431"/>
                </a:lnTo>
                <a:lnTo>
                  <a:pt x="144436" y="419872"/>
                </a:lnTo>
                <a:lnTo>
                  <a:pt x="153429" y="421500"/>
                </a:lnTo>
                <a:lnTo>
                  <a:pt x="161329" y="421633"/>
                </a:lnTo>
                <a:lnTo>
                  <a:pt x="168501" y="420769"/>
                </a:lnTo>
                <a:lnTo>
                  <a:pt x="192775" y="415002"/>
                </a:lnTo>
                <a:lnTo>
                  <a:pt x="202800" y="412538"/>
                </a:lnTo>
                <a:lnTo>
                  <a:pt x="212341" y="409943"/>
                </a:lnTo>
                <a:lnTo>
                  <a:pt x="230561" y="404520"/>
                </a:lnTo>
                <a:lnTo>
                  <a:pt x="237515" y="401740"/>
                </a:lnTo>
                <a:lnTo>
                  <a:pt x="247782" y="396111"/>
                </a:lnTo>
                <a:lnTo>
                  <a:pt x="260601" y="387895"/>
                </a:lnTo>
                <a:lnTo>
                  <a:pt x="268019" y="383037"/>
                </a:lnTo>
                <a:lnTo>
                  <a:pt x="274870" y="377893"/>
                </a:lnTo>
                <a:lnTo>
                  <a:pt x="281342" y="372559"/>
                </a:lnTo>
                <a:lnTo>
                  <a:pt x="292661" y="361552"/>
                </a:lnTo>
                <a:lnTo>
                  <a:pt x="300867" y="350310"/>
                </a:lnTo>
                <a:lnTo>
                  <a:pt x="315392" y="328720"/>
                </a:lnTo>
                <a:lnTo>
                  <a:pt x="328749" y="307461"/>
                </a:lnTo>
                <a:lnTo>
                  <a:pt x="336312" y="295124"/>
                </a:lnTo>
                <a:lnTo>
                  <a:pt x="344211" y="281184"/>
                </a:lnTo>
                <a:lnTo>
                  <a:pt x="360607" y="250456"/>
                </a:lnTo>
                <a:lnTo>
                  <a:pt x="367076" y="237119"/>
                </a:lnTo>
                <a:lnTo>
                  <a:pt x="372340" y="225369"/>
                </a:lnTo>
                <a:lnTo>
                  <a:pt x="376802" y="214679"/>
                </a:lnTo>
                <a:lnTo>
                  <a:pt x="380729" y="198979"/>
                </a:lnTo>
                <a:lnTo>
                  <a:pt x="384300" y="179941"/>
                </a:lnTo>
                <a:lnTo>
                  <a:pt x="387633" y="158676"/>
                </a:lnTo>
                <a:lnTo>
                  <a:pt x="388902" y="141641"/>
                </a:lnTo>
                <a:lnTo>
                  <a:pt x="388796" y="127428"/>
                </a:lnTo>
                <a:lnTo>
                  <a:pt x="387773" y="115095"/>
                </a:lnTo>
                <a:lnTo>
                  <a:pt x="387091" y="104015"/>
                </a:lnTo>
                <a:lnTo>
                  <a:pt x="386333" y="84084"/>
                </a:lnTo>
                <a:lnTo>
                  <a:pt x="384226" y="73816"/>
                </a:lnTo>
                <a:lnTo>
                  <a:pt x="380916" y="63161"/>
                </a:lnTo>
                <a:lnTo>
                  <a:pt x="376805" y="52248"/>
                </a:lnTo>
                <a:lnTo>
                  <a:pt x="372159" y="43067"/>
                </a:lnTo>
                <a:lnTo>
                  <a:pt x="367156" y="35041"/>
                </a:lnTo>
                <a:lnTo>
                  <a:pt x="356518" y="21997"/>
                </a:lnTo>
                <a:lnTo>
                  <a:pt x="345440" y="13024"/>
                </a:lnTo>
                <a:lnTo>
                  <a:pt x="338867" y="10250"/>
                </a:lnTo>
                <a:lnTo>
                  <a:pt x="331627" y="8402"/>
                </a:lnTo>
                <a:lnTo>
                  <a:pt x="323943" y="7168"/>
                </a:lnTo>
                <a:lnTo>
                  <a:pt x="316915" y="5394"/>
                </a:lnTo>
                <a:lnTo>
                  <a:pt x="310325" y="3259"/>
                </a:lnTo>
                <a:lnTo>
                  <a:pt x="304026" y="883"/>
                </a:lnTo>
                <a:lnTo>
                  <a:pt x="296970" y="251"/>
                </a:lnTo>
                <a:lnTo>
                  <a:pt x="289408" y="783"/>
                </a:lnTo>
                <a:lnTo>
                  <a:pt x="281509" y="2090"/>
                </a:lnTo>
                <a:lnTo>
                  <a:pt x="271480" y="2961"/>
                </a:lnTo>
                <a:lnTo>
                  <a:pt x="260033" y="3542"/>
                </a:lnTo>
                <a:lnTo>
                  <a:pt x="236518" y="4187"/>
                </a:lnTo>
                <a:lnTo>
                  <a:pt x="197131" y="470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587"/>
          <p:cNvSpPr/>
          <p:nvPr/>
        </p:nvSpPr>
        <p:spPr>
          <a:xfrm>
            <a:off x="6029325" y="2777489"/>
            <a:ext cx="360046" cy="1"/>
          </a:xfrm>
          <a:custGeom>
            <a:avLst/>
            <a:gdLst/>
            <a:ahLst/>
            <a:cxnLst/>
            <a:rect l="0" t="0" r="0" b="0"/>
            <a:pathLst>
              <a:path w="360046" h="1">
                <a:moveTo>
                  <a:pt x="0" y="0"/>
                </a:move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588"/>
          <p:cNvSpPr/>
          <p:nvPr/>
        </p:nvSpPr>
        <p:spPr>
          <a:xfrm>
            <a:off x="6029325" y="2897505"/>
            <a:ext cx="402908" cy="25718"/>
          </a:xfrm>
          <a:custGeom>
            <a:avLst/>
            <a:gdLst/>
            <a:ahLst/>
            <a:cxnLst/>
            <a:rect l="0" t="0" r="0" b="0"/>
            <a:pathLst>
              <a:path w="402908" h="25718">
                <a:moveTo>
                  <a:pt x="0" y="25717"/>
                </a:moveTo>
                <a:lnTo>
                  <a:pt x="23863" y="25717"/>
                </a:lnTo>
                <a:lnTo>
                  <a:pt x="55056" y="23177"/>
                </a:lnTo>
                <a:lnTo>
                  <a:pt x="76709" y="21166"/>
                </a:lnTo>
                <a:lnTo>
                  <a:pt x="99717" y="19826"/>
                </a:lnTo>
                <a:lnTo>
                  <a:pt x="148140" y="18336"/>
                </a:lnTo>
                <a:lnTo>
                  <a:pt x="333712" y="17249"/>
                </a:lnTo>
                <a:lnTo>
                  <a:pt x="349157" y="16262"/>
                </a:lnTo>
                <a:lnTo>
                  <a:pt x="360406" y="14651"/>
                </a:lnTo>
                <a:lnTo>
                  <a:pt x="368858" y="12625"/>
                </a:lnTo>
                <a:lnTo>
                  <a:pt x="375445" y="11274"/>
                </a:lnTo>
                <a:lnTo>
                  <a:pt x="380789" y="10373"/>
                </a:lnTo>
                <a:lnTo>
                  <a:pt x="385304" y="9773"/>
                </a:lnTo>
                <a:lnTo>
                  <a:pt x="389267" y="8420"/>
                </a:lnTo>
                <a:lnTo>
                  <a:pt x="392861" y="6566"/>
                </a:lnTo>
                <a:lnTo>
                  <a:pt x="40290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589"/>
          <p:cNvSpPr/>
          <p:nvPr/>
        </p:nvSpPr>
        <p:spPr>
          <a:xfrm>
            <a:off x="6500812" y="2606437"/>
            <a:ext cx="257023" cy="462519"/>
          </a:xfrm>
          <a:custGeom>
            <a:avLst/>
            <a:gdLst/>
            <a:ahLst/>
            <a:cxnLst/>
            <a:rect l="0" t="0" r="0" b="0"/>
            <a:pathLst>
              <a:path w="257023" h="462519">
                <a:moveTo>
                  <a:pt x="0" y="76755"/>
                </a:moveTo>
                <a:lnTo>
                  <a:pt x="4551" y="63103"/>
                </a:lnTo>
                <a:lnTo>
                  <a:pt x="6844" y="59081"/>
                </a:lnTo>
                <a:lnTo>
                  <a:pt x="9325" y="56400"/>
                </a:lnTo>
                <a:lnTo>
                  <a:pt x="15574" y="52468"/>
                </a:lnTo>
                <a:lnTo>
                  <a:pt x="19908" y="50086"/>
                </a:lnTo>
                <a:lnTo>
                  <a:pt x="24702" y="47546"/>
                </a:lnTo>
                <a:lnTo>
                  <a:pt x="30755" y="44900"/>
                </a:lnTo>
                <a:lnTo>
                  <a:pt x="37649" y="42183"/>
                </a:lnTo>
                <a:lnTo>
                  <a:pt x="52928" y="36625"/>
                </a:lnTo>
                <a:lnTo>
                  <a:pt x="120073" y="13885"/>
                </a:lnTo>
                <a:lnTo>
                  <a:pt x="128626" y="11982"/>
                </a:lnTo>
                <a:lnTo>
                  <a:pt x="137186" y="10713"/>
                </a:lnTo>
                <a:lnTo>
                  <a:pt x="145750" y="9867"/>
                </a:lnTo>
                <a:lnTo>
                  <a:pt x="155270" y="8351"/>
                </a:lnTo>
                <a:lnTo>
                  <a:pt x="165425" y="6387"/>
                </a:lnTo>
                <a:lnTo>
                  <a:pt x="176006" y="4126"/>
                </a:lnTo>
                <a:lnTo>
                  <a:pt x="184965" y="2618"/>
                </a:lnTo>
                <a:lnTo>
                  <a:pt x="192842" y="1613"/>
                </a:lnTo>
                <a:lnTo>
                  <a:pt x="199999" y="943"/>
                </a:lnTo>
                <a:lnTo>
                  <a:pt x="206676" y="496"/>
                </a:lnTo>
                <a:lnTo>
                  <a:pt x="213031" y="198"/>
                </a:lnTo>
                <a:lnTo>
                  <a:pt x="219173" y="0"/>
                </a:lnTo>
                <a:lnTo>
                  <a:pt x="224220" y="820"/>
                </a:lnTo>
                <a:lnTo>
                  <a:pt x="228538" y="2319"/>
                </a:lnTo>
                <a:lnTo>
                  <a:pt x="235875" y="5572"/>
                </a:lnTo>
                <a:lnTo>
                  <a:pt x="242311" y="7018"/>
                </a:lnTo>
                <a:lnTo>
                  <a:pt x="248346" y="10201"/>
                </a:lnTo>
                <a:lnTo>
                  <a:pt x="251289" y="12383"/>
                </a:lnTo>
                <a:lnTo>
                  <a:pt x="253251" y="15743"/>
                </a:lnTo>
                <a:lnTo>
                  <a:pt x="255431" y="24556"/>
                </a:lnTo>
                <a:lnTo>
                  <a:pt x="256659" y="35677"/>
                </a:lnTo>
                <a:lnTo>
                  <a:pt x="257022" y="49555"/>
                </a:lnTo>
                <a:lnTo>
                  <a:pt x="254567" y="62761"/>
                </a:lnTo>
                <a:lnTo>
                  <a:pt x="250301" y="77203"/>
                </a:lnTo>
                <a:lnTo>
                  <a:pt x="245230" y="89972"/>
                </a:lnTo>
                <a:lnTo>
                  <a:pt x="243496" y="96996"/>
                </a:lnTo>
                <a:lnTo>
                  <a:pt x="242341" y="104537"/>
                </a:lnTo>
                <a:lnTo>
                  <a:pt x="241571" y="112421"/>
                </a:lnTo>
                <a:lnTo>
                  <a:pt x="239152" y="120535"/>
                </a:lnTo>
                <a:lnTo>
                  <a:pt x="235635" y="128802"/>
                </a:lnTo>
                <a:lnTo>
                  <a:pt x="231385" y="137170"/>
                </a:lnTo>
                <a:lnTo>
                  <a:pt x="227599" y="146559"/>
                </a:lnTo>
                <a:lnTo>
                  <a:pt x="224123" y="156629"/>
                </a:lnTo>
                <a:lnTo>
                  <a:pt x="212140" y="194084"/>
                </a:lnTo>
                <a:lnTo>
                  <a:pt x="195574" y="244288"/>
                </a:lnTo>
                <a:lnTo>
                  <a:pt x="169895" y="328820"/>
                </a:lnTo>
                <a:lnTo>
                  <a:pt x="167556" y="339096"/>
                </a:lnTo>
                <a:lnTo>
                  <a:pt x="165996" y="348804"/>
                </a:lnTo>
                <a:lnTo>
                  <a:pt x="164957" y="358133"/>
                </a:lnTo>
                <a:lnTo>
                  <a:pt x="163311" y="366258"/>
                </a:lnTo>
                <a:lnTo>
                  <a:pt x="158943" y="380366"/>
                </a:lnTo>
                <a:lnTo>
                  <a:pt x="156366" y="392986"/>
                </a:lnTo>
                <a:lnTo>
                  <a:pt x="154269" y="404944"/>
                </a:lnTo>
                <a:lnTo>
                  <a:pt x="150161" y="416610"/>
                </a:lnTo>
                <a:lnTo>
                  <a:pt x="147701" y="430684"/>
                </a:lnTo>
                <a:lnTo>
                  <a:pt x="147045" y="438438"/>
                </a:lnTo>
                <a:lnTo>
                  <a:pt x="147560" y="444559"/>
                </a:lnTo>
                <a:lnTo>
                  <a:pt x="152691" y="458688"/>
                </a:lnTo>
                <a:lnTo>
                  <a:pt x="154305" y="46251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590"/>
          <p:cNvSpPr/>
          <p:nvPr/>
        </p:nvSpPr>
        <p:spPr>
          <a:xfrm>
            <a:off x="6912292" y="2760345"/>
            <a:ext cx="257176" cy="265748"/>
          </a:xfrm>
          <a:custGeom>
            <a:avLst/>
            <a:gdLst/>
            <a:ahLst/>
            <a:cxnLst/>
            <a:rect l="0" t="0" r="0" b="0"/>
            <a:pathLst>
              <a:path w="257176" h="265748">
                <a:moveTo>
                  <a:pt x="0" y="0"/>
                </a:moveTo>
                <a:lnTo>
                  <a:pt x="4551" y="9101"/>
                </a:lnTo>
                <a:lnTo>
                  <a:pt x="9325" y="16110"/>
                </a:lnTo>
                <a:lnTo>
                  <a:pt x="14622" y="22400"/>
                </a:lnTo>
                <a:lnTo>
                  <a:pt x="20152" y="28370"/>
                </a:lnTo>
                <a:lnTo>
                  <a:pt x="22959" y="32248"/>
                </a:lnTo>
                <a:lnTo>
                  <a:pt x="25784" y="36739"/>
                </a:lnTo>
                <a:lnTo>
                  <a:pt x="28619" y="41638"/>
                </a:lnTo>
                <a:lnTo>
                  <a:pt x="32415" y="46808"/>
                </a:lnTo>
                <a:lnTo>
                  <a:pt x="36850" y="52160"/>
                </a:lnTo>
                <a:lnTo>
                  <a:pt x="41712" y="57633"/>
                </a:lnTo>
                <a:lnTo>
                  <a:pt x="45905" y="63187"/>
                </a:lnTo>
                <a:lnTo>
                  <a:pt x="49653" y="68795"/>
                </a:lnTo>
                <a:lnTo>
                  <a:pt x="53105" y="74438"/>
                </a:lnTo>
                <a:lnTo>
                  <a:pt x="56359" y="80105"/>
                </a:lnTo>
                <a:lnTo>
                  <a:pt x="62514" y="91482"/>
                </a:lnTo>
                <a:lnTo>
                  <a:pt x="70250" y="101945"/>
                </a:lnTo>
                <a:lnTo>
                  <a:pt x="81124" y="115589"/>
                </a:lnTo>
                <a:lnTo>
                  <a:pt x="94087" y="131351"/>
                </a:lnTo>
                <a:lnTo>
                  <a:pt x="104635" y="142812"/>
                </a:lnTo>
                <a:lnTo>
                  <a:pt x="113572" y="151406"/>
                </a:lnTo>
                <a:lnTo>
                  <a:pt x="121435" y="158087"/>
                </a:lnTo>
                <a:lnTo>
                  <a:pt x="128582" y="164446"/>
                </a:lnTo>
                <a:lnTo>
                  <a:pt x="141603" y="176592"/>
                </a:lnTo>
                <a:lnTo>
                  <a:pt x="147742" y="181545"/>
                </a:lnTo>
                <a:lnTo>
                  <a:pt x="153740" y="185800"/>
                </a:lnTo>
                <a:lnTo>
                  <a:pt x="159643" y="189589"/>
                </a:lnTo>
                <a:lnTo>
                  <a:pt x="165484" y="194020"/>
                </a:lnTo>
                <a:lnTo>
                  <a:pt x="171283" y="198879"/>
                </a:lnTo>
                <a:lnTo>
                  <a:pt x="177053" y="204023"/>
                </a:lnTo>
                <a:lnTo>
                  <a:pt x="185663" y="210310"/>
                </a:lnTo>
                <a:lnTo>
                  <a:pt x="196166" y="217359"/>
                </a:lnTo>
                <a:lnTo>
                  <a:pt x="207929" y="224916"/>
                </a:lnTo>
                <a:lnTo>
                  <a:pt x="216724" y="230906"/>
                </a:lnTo>
                <a:lnTo>
                  <a:pt x="223541" y="235852"/>
                </a:lnTo>
                <a:lnTo>
                  <a:pt x="229037" y="240102"/>
                </a:lnTo>
                <a:lnTo>
                  <a:pt x="233654" y="243888"/>
                </a:lnTo>
                <a:lnTo>
                  <a:pt x="241324" y="250634"/>
                </a:lnTo>
                <a:lnTo>
                  <a:pt x="244702" y="252815"/>
                </a:lnTo>
                <a:lnTo>
                  <a:pt x="250997" y="255237"/>
                </a:lnTo>
                <a:lnTo>
                  <a:pt x="253056" y="256835"/>
                </a:lnTo>
                <a:lnTo>
                  <a:pt x="254429" y="258853"/>
                </a:lnTo>
                <a:lnTo>
                  <a:pt x="257175" y="26574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591"/>
          <p:cNvSpPr/>
          <p:nvPr/>
        </p:nvSpPr>
        <p:spPr>
          <a:xfrm>
            <a:off x="6878002" y="2777489"/>
            <a:ext cx="265749" cy="231459"/>
          </a:xfrm>
          <a:custGeom>
            <a:avLst/>
            <a:gdLst/>
            <a:ahLst/>
            <a:cxnLst/>
            <a:rect l="0" t="0" r="0" b="0"/>
            <a:pathLst>
              <a:path w="265749" h="231459">
                <a:moveTo>
                  <a:pt x="265748" y="0"/>
                </a:moveTo>
                <a:lnTo>
                  <a:pt x="252095" y="9102"/>
                </a:lnTo>
                <a:lnTo>
                  <a:pt x="247121" y="12736"/>
                </a:lnTo>
                <a:lnTo>
                  <a:pt x="239055" y="19313"/>
                </a:lnTo>
                <a:lnTo>
                  <a:pt x="234617" y="23353"/>
                </a:lnTo>
                <a:lnTo>
                  <a:pt x="224607" y="32922"/>
                </a:lnTo>
                <a:lnTo>
                  <a:pt x="218318" y="38141"/>
                </a:lnTo>
                <a:lnTo>
                  <a:pt x="211268" y="43525"/>
                </a:lnTo>
                <a:lnTo>
                  <a:pt x="203710" y="49019"/>
                </a:lnTo>
                <a:lnTo>
                  <a:pt x="195815" y="55540"/>
                </a:lnTo>
                <a:lnTo>
                  <a:pt x="187693" y="62744"/>
                </a:lnTo>
                <a:lnTo>
                  <a:pt x="179421" y="70405"/>
                </a:lnTo>
                <a:lnTo>
                  <a:pt x="171049" y="77416"/>
                </a:lnTo>
                <a:lnTo>
                  <a:pt x="162610" y="83996"/>
                </a:lnTo>
                <a:lnTo>
                  <a:pt x="154127" y="90288"/>
                </a:lnTo>
                <a:lnTo>
                  <a:pt x="145614" y="97339"/>
                </a:lnTo>
                <a:lnTo>
                  <a:pt x="137081" y="104898"/>
                </a:lnTo>
                <a:lnTo>
                  <a:pt x="128535" y="112795"/>
                </a:lnTo>
                <a:lnTo>
                  <a:pt x="118075" y="121869"/>
                </a:lnTo>
                <a:lnTo>
                  <a:pt x="93753" y="142112"/>
                </a:lnTo>
                <a:lnTo>
                  <a:pt x="81553" y="152844"/>
                </a:lnTo>
                <a:lnTo>
                  <a:pt x="69608" y="163809"/>
                </a:lnTo>
                <a:lnTo>
                  <a:pt x="57835" y="174928"/>
                </a:lnTo>
                <a:lnTo>
                  <a:pt x="48082" y="183294"/>
                </a:lnTo>
                <a:lnTo>
                  <a:pt x="39674" y="189824"/>
                </a:lnTo>
                <a:lnTo>
                  <a:pt x="32165" y="195129"/>
                </a:lnTo>
                <a:lnTo>
                  <a:pt x="26206" y="200571"/>
                </a:lnTo>
                <a:lnTo>
                  <a:pt x="21280" y="206105"/>
                </a:lnTo>
                <a:lnTo>
                  <a:pt x="17045" y="211698"/>
                </a:lnTo>
                <a:lnTo>
                  <a:pt x="13268" y="215427"/>
                </a:lnTo>
                <a:lnTo>
                  <a:pt x="9798" y="217913"/>
                </a:lnTo>
                <a:lnTo>
                  <a:pt x="2903" y="221412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592"/>
          <p:cNvSpPr/>
          <p:nvPr/>
        </p:nvSpPr>
        <p:spPr>
          <a:xfrm>
            <a:off x="7332344" y="2838689"/>
            <a:ext cx="368619" cy="7382"/>
          </a:xfrm>
          <a:custGeom>
            <a:avLst/>
            <a:gdLst/>
            <a:ahLst/>
            <a:cxnLst/>
            <a:rect l="0" t="0" r="0" b="0"/>
            <a:pathLst>
              <a:path w="368619" h="7382">
                <a:moveTo>
                  <a:pt x="0" y="7381"/>
                </a:moveTo>
                <a:lnTo>
                  <a:pt x="22755" y="7381"/>
                </a:lnTo>
                <a:lnTo>
                  <a:pt x="38030" y="6428"/>
                </a:lnTo>
                <a:lnTo>
                  <a:pt x="77863" y="2830"/>
                </a:lnTo>
                <a:lnTo>
                  <a:pt x="114773" y="1489"/>
                </a:lnTo>
                <a:lnTo>
                  <a:pt x="216746" y="0"/>
                </a:lnTo>
                <a:lnTo>
                  <a:pt x="255940" y="555"/>
                </a:lnTo>
                <a:lnTo>
                  <a:pt x="284927" y="1878"/>
                </a:lnTo>
                <a:lnTo>
                  <a:pt x="323802" y="4935"/>
                </a:lnTo>
                <a:lnTo>
                  <a:pt x="368618" y="738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593"/>
          <p:cNvSpPr/>
          <p:nvPr/>
        </p:nvSpPr>
        <p:spPr>
          <a:xfrm>
            <a:off x="7460932" y="2691764"/>
            <a:ext cx="42863" cy="377192"/>
          </a:xfrm>
          <a:custGeom>
            <a:avLst/>
            <a:gdLst/>
            <a:ahLst/>
            <a:cxnLst/>
            <a:rect l="0" t="0" r="0" b="0"/>
            <a:pathLst>
              <a:path w="42863" h="377192">
                <a:moveTo>
                  <a:pt x="0" y="0"/>
                </a:moveTo>
                <a:lnTo>
                  <a:pt x="0" y="13653"/>
                </a:lnTo>
                <a:lnTo>
                  <a:pt x="953" y="21485"/>
                </a:lnTo>
                <a:lnTo>
                  <a:pt x="2541" y="30516"/>
                </a:lnTo>
                <a:lnTo>
                  <a:pt x="4551" y="40347"/>
                </a:lnTo>
                <a:lnTo>
                  <a:pt x="5892" y="49758"/>
                </a:lnTo>
                <a:lnTo>
                  <a:pt x="6785" y="58890"/>
                </a:lnTo>
                <a:lnTo>
                  <a:pt x="7381" y="67835"/>
                </a:lnTo>
                <a:lnTo>
                  <a:pt x="8043" y="82854"/>
                </a:lnTo>
                <a:lnTo>
                  <a:pt x="8338" y="97785"/>
                </a:lnTo>
                <a:lnTo>
                  <a:pt x="8563" y="166646"/>
                </a:lnTo>
                <a:lnTo>
                  <a:pt x="10471" y="179677"/>
                </a:lnTo>
                <a:lnTo>
                  <a:pt x="13648" y="196938"/>
                </a:lnTo>
                <a:lnTo>
                  <a:pt x="17671" y="217017"/>
                </a:lnTo>
                <a:lnTo>
                  <a:pt x="20353" y="232308"/>
                </a:lnTo>
                <a:lnTo>
                  <a:pt x="22142" y="244407"/>
                </a:lnTo>
                <a:lnTo>
                  <a:pt x="23334" y="254378"/>
                </a:lnTo>
                <a:lnTo>
                  <a:pt x="27198" y="280697"/>
                </a:lnTo>
                <a:lnTo>
                  <a:pt x="29562" y="295717"/>
                </a:lnTo>
                <a:lnTo>
                  <a:pt x="32091" y="307635"/>
                </a:lnTo>
                <a:lnTo>
                  <a:pt x="34729" y="317485"/>
                </a:lnTo>
                <a:lnTo>
                  <a:pt x="37440" y="325957"/>
                </a:lnTo>
                <a:lnTo>
                  <a:pt x="39248" y="333510"/>
                </a:lnTo>
                <a:lnTo>
                  <a:pt x="40452" y="340450"/>
                </a:lnTo>
                <a:lnTo>
                  <a:pt x="41256" y="346982"/>
                </a:lnTo>
                <a:lnTo>
                  <a:pt x="42148" y="356780"/>
                </a:lnTo>
                <a:lnTo>
                  <a:pt x="42862" y="37719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594"/>
          <p:cNvSpPr/>
          <p:nvPr/>
        </p:nvSpPr>
        <p:spPr>
          <a:xfrm>
            <a:off x="7820977" y="2683192"/>
            <a:ext cx="17146" cy="368619"/>
          </a:xfrm>
          <a:custGeom>
            <a:avLst/>
            <a:gdLst/>
            <a:ahLst/>
            <a:cxnLst/>
            <a:rect l="0" t="0" r="0" b="0"/>
            <a:pathLst>
              <a:path w="17146" h="368619">
                <a:moveTo>
                  <a:pt x="0" y="0"/>
                </a:moveTo>
                <a:lnTo>
                  <a:pt x="0" y="13653"/>
                </a:lnTo>
                <a:lnTo>
                  <a:pt x="953" y="21484"/>
                </a:lnTo>
                <a:lnTo>
                  <a:pt x="2540" y="30515"/>
                </a:lnTo>
                <a:lnTo>
                  <a:pt x="4551" y="40346"/>
                </a:lnTo>
                <a:lnTo>
                  <a:pt x="4939" y="52615"/>
                </a:lnTo>
                <a:lnTo>
                  <a:pt x="4246" y="66509"/>
                </a:lnTo>
                <a:lnTo>
                  <a:pt x="2830" y="81487"/>
                </a:lnTo>
                <a:lnTo>
                  <a:pt x="1887" y="94330"/>
                </a:lnTo>
                <a:lnTo>
                  <a:pt x="1258" y="105749"/>
                </a:lnTo>
                <a:lnTo>
                  <a:pt x="559" y="126057"/>
                </a:lnTo>
                <a:lnTo>
                  <a:pt x="110" y="162378"/>
                </a:lnTo>
                <a:lnTo>
                  <a:pt x="2" y="275899"/>
                </a:lnTo>
                <a:lnTo>
                  <a:pt x="954" y="292518"/>
                </a:lnTo>
                <a:lnTo>
                  <a:pt x="2541" y="306454"/>
                </a:lnTo>
                <a:lnTo>
                  <a:pt x="4552" y="318603"/>
                </a:lnTo>
                <a:lnTo>
                  <a:pt x="6845" y="329559"/>
                </a:lnTo>
                <a:lnTo>
                  <a:pt x="9325" y="339721"/>
                </a:lnTo>
                <a:lnTo>
                  <a:pt x="17145" y="36861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95"/>
          <p:cNvSpPr/>
          <p:nvPr/>
        </p:nvSpPr>
        <p:spPr>
          <a:xfrm>
            <a:off x="7933733" y="2700337"/>
            <a:ext cx="322277" cy="341550"/>
          </a:xfrm>
          <a:custGeom>
            <a:avLst/>
            <a:gdLst/>
            <a:ahLst/>
            <a:cxnLst/>
            <a:rect l="0" t="0" r="0" b="0"/>
            <a:pathLst>
              <a:path w="322277" h="341550">
                <a:moveTo>
                  <a:pt x="75839" y="0"/>
                </a:moveTo>
                <a:lnTo>
                  <a:pt x="71288" y="0"/>
                </a:lnTo>
                <a:lnTo>
                  <a:pt x="69948" y="953"/>
                </a:lnTo>
                <a:lnTo>
                  <a:pt x="69054" y="2540"/>
                </a:lnTo>
                <a:lnTo>
                  <a:pt x="68459" y="4551"/>
                </a:lnTo>
                <a:lnTo>
                  <a:pt x="65257" y="9325"/>
                </a:lnTo>
                <a:lnTo>
                  <a:pt x="59706" y="16527"/>
                </a:lnTo>
                <a:lnTo>
                  <a:pt x="50888" y="29253"/>
                </a:lnTo>
                <a:lnTo>
                  <a:pt x="45871" y="39505"/>
                </a:lnTo>
                <a:lnTo>
                  <a:pt x="40620" y="52054"/>
                </a:lnTo>
                <a:lnTo>
                  <a:pt x="35215" y="66135"/>
                </a:lnTo>
                <a:lnTo>
                  <a:pt x="30659" y="77427"/>
                </a:lnTo>
                <a:lnTo>
                  <a:pt x="26668" y="86861"/>
                </a:lnTo>
                <a:lnTo>
                  <a:pt x="23056" y="95055"/>
                </a:lnTo>
                <a:lnTo>
                  <a:pt x="20648" y="103375"/>
                </a:lnTo>
                <a:lnTo>
                  <a:pt x="19043" y="111779"/>
                </a:lnTo>
                <a:lnTo>
                  <a:pt x="17973" y="120240"/>
                </a:lnTo>
                <a:lnTo>
                  <a:pt x="16307" y="127785"/>
                </a:lnTo>
                <a:lnTo>
                  <a:pt x="14243" y="134720"/>
                </a:lnTo>
                <a:lnTo>
                  <a:pt x="11915" y="141248"/>
                </a:lnTo>
                <a:lnTo>
                  <a:pt x="10363" y="148458"/>
                </a:lnTo>
                <a:lnTo>
                  <a:pt x="9329" y="156122"/>
                </a:lnTo>
                <a:lnTo>
                  <a:pt x="8639" y="164089"/>
                </a:lnTo>
                <a:lnTo>
                  <a:pt x="5332" y="190721"/>
                </a:lnTo>
                <a:lnTo>
                  <a:pt x="3117" y="207158"/>
                </a:lnTo>
                <a:lnTo>
                  <a:pt x="1640" y="221925"/>
                </a:lnTo>
                <a:lnTo>
                  <a:pt x="656" y="235580"/>
                </a:lnTo>
                <a:lnTo>
                  <a:pt x="0" y="248494"/>
                </a:lnTo>
                <a:lnTo>
                  <a:pt x="515" y="259007"/>
                </a:lnTo>
                <a:lnTo>
                  <a:pt x="1810" y="267922"/>
                </a:lnTo>
                <a:lnTo>
                  <a:pt x="3627" y="275769"/>
                </a:lnTo>
                <a:lnTo>
                  <a:pt x="5790" y="281954"/>
                </a:lnTo>
                <a:lnTo>
                  <a:pt x="10734" y="291365"/>
                </a:lnTo>
                <a:lnTo>
                  <a:pt x="16106" y="301263"/>
                </a:lnTo>
                <a:lnTo>
                  <a:pt x="18873" y="306570"/>
                </a:lnTo>
                <a:lnTo>
                  <a:pt x="27026" y="315006"/>
                </a:lnTo>
                <a:lnTo>
                  <a:pt x="36047" y="321930"/>
                </a:lnTo>
                <a:lnTo>
                  <a:pt x="43231" y="328182"/>
                </a:lnTo>
                <a:lnTo>
                  <a:pt x="47433" y="330231"/>
                </a:lnTo>
                <a:lnTo>
                  <a:pt x="62449" y="334066"/>
                </a:lnTo>
                <a:lnTo>
                  <a:pt x="67864" y="336058"/>
                </a:lnTo>
                <a:lnTo>
                  <a:pt x="73380" y="338339"/>
                </a:lnTo>
                <a:lnTo>
                  <a:pt x="78963" y="339859"/>
                </a:lnTo>
                <a:lnTo>
                  <a:pt x="84589" y="340873"/>
                </a:lnTo>
                <a:lnTo>
                  <a:pt x="90246" y="341549"/>
                </a:lnTo>
                <a:lnTo>
                  <a:pt x="98779" y="341047"/>
                </a:lnTo>
                <a:lnTo>
                  <a:pt x="109229" y="339759"/>
                </a:lnTo>
                <a:lnTo>
                  <a:pt x="120960" y="337949"/>
                </a:lnTo>
                <a:lnTo>
                  <a:pt x="130684" y="336742"/>
                </a:lnTo>
                <a:lnTo>
                  <a:pt x="139073" y="335937"/>
                </a:lnTo>
                <a:lnTo>
                  <a:pt x="146569" y="335400"/>
                </a:lnTo>
                <a:lnTo>
                  <a:pt x="156331" y="333138"/>
                </a:lnTo>
                <a:lnTo>
                  <a:pt x="167600" y="329724"/>
                </a:lnTo>
                <a:lnTo>
                  <a:pt x="179876" y="325544"/>
                </a:lnTo>
                <a:lnTo>
                  <a:pt x="191869" y="320852"/>
                </a:lnTo>
                <a:lnTo>
                  <a:pt x="203675" y="315819"/>
                </a:lnTo>
                <a:lnTo>
                  <a:pt x="225048" y="306099"/>
                </a:lnTo>
                <a:lnTo>
                  <a:pt x="247790" y="295272"/>
                </a:lnTo>
                <a:lnTo>
                  <a:pt x="260530" y="289029"/>
                </a:lnTo>
                <a:lnTo>
                  <a:pt x="265640" y="285079"/>
                </a:lnTo>
                <a:lnTo>
                  <a:pt x="273860" y="275609"/>
                </a:lnTo>
                <a:lnTo>
                  <a:pt x="283229" y="265051"/>
                </a:lnTo>
                <a:lnTo>
                  <a:pt x="288393" y="259568"/>
                </a:lnTo>
                <a:lnTo>
                  <a:pt x="293742" y="251150"/>
                </a:lnTo>
                <a:lnTo>
                  <a:pt x="299213" y="240776"/>
                </a:lnTo>
                <a:lnTo>
                  <a:pt x="304765" y="229097"/>
                </a:lnTo>
                <a:lnTo>
                  <a:pt x="309418" y="217502"/>
                </a:lnTo>
                <a:lnTo>
                  <a:pt x="313474" y="205961"/>
                </a:lnTo>
                <a:lnTo>
                  <a:pt x="317130" y="194458"/>
                </a:lnTo>
                <a:lnTo>
                  <a:pt x="319567" y="184883"/>
                </a:lnTo>
                <a:lnTo>
                  <a:pt x="321192" y="176596"/>
                </a:lnTo>
                <a:lnTo>
                  <a:pt x="322276" y="169165"/>
                </a:lnTo>
                <a:lnTo>
                  <a:pt x="322044" y="162307"/>
                </a:lnTo>
                <a:lnTo>
                  <a:pt x="320939" y="155830"/>
                </a:lnTo>
                <a:lnTo>
                  <a:pt x="319249" y="149607"/>
                </a:lnTo>
                <a:lnTo>
                  <a:pt x="314831" y="135072"/>
                </a:lnTo>
                <a:lnTo>
                  <a:pt x="312320" y="127196"/>
                </a:lnTo>
                <a:lnTo>
                  <a:pt x="309693" y="120039"/>
                </a:lnTo>
                <a:lnTo>
                  <a:pt x="306989" y="113364"/>
                </a:lnTo>
                <a:lnTo>
                  <a:pt x="304233" y="107009"/>
                </a:lnTo>
                <a:lnTo>
                  <a:pt x="300493" y="101819"/>
                </a:lnTo>
                <a:lnTo>
                  <a:pt x="291254" y="93513"/>
                </a:lnTo>
                <a:lnTo>
                  <a:pt x="286124" y="89012"/>
                </a:lnTo>
                <a:lnTo>
                  <a:pt x="280799" y="84106"/>
                </a:lnTo>
                <a:lnTo>
                  <a:pt x="267898" y="71671"/>
                </a:lnTo>
                <a:lnTo>
                  <a:pt x="249464" y="53444"/>
                </a:lnTo>
                <a:lnTo>
                  <a:pt x="240166" y="46106"/>
                </a:lnTo>
                <a:lnTo>
                  <a:pt x="231111" y="40263"/>
                </a:lnTo>
                <a:lnTo>
                  <a:pt x="222216" y="35415"/>
                </a:lnTo>
                <a:lnTo>
                  <a:pt x="211524" y="31230"/>
                </a:lnTo>
                <a:lnTo>
                  <a:pt x="199633" y="27487"/>
                </a:lnTo>
                <a:lnTo>
                  <a:pt x="186944" y="24040"/>
                </a:lnTo>
                <a:lnTo>
                  <a:pt x="176578" y="20789"/>
                </a:lnTo>
                <a:lnTo>
                  <a:pt x="167764" y="17669"/>
                </a:lnTo>
                <a:lnTo>
                  <a:pt x="159982" y="14637"/>
                </a:lnTo>
                <a:lnTo>
                  <a:pt x="148127" y="12616"/>
                </a:lnTo>
                <a:lnTo>
                  <a:pt x="133555" y="11268"/>
                </a:lnTo>
                <a:lnTo>
                  <a:pt x="117175" y="10370"/>
                </a:lnTo>
                <a:lnTo>
                  <a:pt x="105301" y="10723"/>
                </a:lnTo>
                <a:lnTo>
                  <a:pt x="96433" y="11911"/>
                </a:lnTo>
                <a:lnTo>
                  <a:pt x="89568" y="13656"/>
                </a:lnTo>
                <a:lnTo>
                  <a:pt x="84040" y="14819"/>
                </a:lnTo>
                <a:lnTo>
                  <a:pt x="79401" y="15594"/>
                </a:lnTo>
                <a:lnTo>
                  <a:pt x="67267" y="1714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596"/>
          <p:cNvSpPr/>
          <p:nvPr/>
        </p:nvSpPr>
        <p:spPr>
          <a:xfrm>
            <a:off x="7375207" y="3310283"/>
            <a:ext cx="402909" cy="24420"/>
          </a:xfrm>
          <a:custGeom>
            <a:avLst/>
            <a:gdLst/>
            <a:ahLst/>
            <a:cxnLst/>
            <a:rect l="0" t="0" r="0" b="0"/>
            <a:pathLst>
              <a:path w="402909" h="24420">
                <a:moveTo>
                  <a:pt x="0" y="24419"/>
                </a:moveTo>
                <a:lnTo>
                  <a:pt x="27305" y="19868"/>
                </a:lnTo>
                <a:lnTo>
                  <a:pt x="40111" y="18528"/>
                </a:lnTo>
                <a:lnTo>
                  <a:pt x="53410" y="17634"/>
                </a:lnTo>
                <a:lnTo>
                  <a:pt x="78983" y="16641"/>
                </a:lnTo>
                <a:lnTo>
                  <a:pt x="99873" y="16200"/>
                </a:lnTo>
                <a:lnTo>
                  <a:pt x="110398" y="15129"/>
                </a:lnTo>
                <a:lnTo>
                  <a:pt x="121223" y="13464"/>
                </a:lnTo>
                <a:lnTo>
                  <a:pt x="132251" y="11401"/>
                </a:lnTo>
                <a:lnTo>
                  <a:pt x="146269" y="10025"/>
                </a:lnTo>
                <a:lnTo>
                  <a:pt x="162283" y="9108"/>
                </a:lnTo>
                <a:lnTo>
                  <a:pt x="179627" y="8496"/>
                </a:lnTo>
                <a:lnTo>
                  <a:pt x="199761" y="7137"/>
                </a:lnTo>
                <a:lnTo>
                  <a:pt x="244992" y="3086"/>
                </a:lnTo>
                <a:lnTo>
                  <a:pt x="266198" y="1624"/>
                </a:lnTo>
                <a:lnTo>
                  <a:pt x="286050" y="650"/>
                </a:lnTo>
                <a:lnTo>
                  <a:pt x="305000" y="0"/>
                </a:lnTo>
                <a:lnTo>
                  <a:pt x="323349" y="520"/>
                </a:lnTo>
                <a:lnTo>
                  <a:pt x="341296" y="1819"/>
                </a:lnTo>
                <a:lnTo>
                  <a:pt x="371714" y="4849"/>
                </a:lnTo>
                <a:lnTo>
                  <a:pt x="402908" y="727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597"/>
          <p:cNvSpPr/>
          <p:nvPr/>
        </p:nvSpPr>
        <p:spPr>
          <a:xfrm>
            <a:off x="7812405" y="3197542"/>
            <a:ext cx="60008" cy="334329"/>
          </a:xfrm>
          <a:custGeom>
            <a:avLst/>
            <a:gdLst/>
            <a:ahLst/>
            <a:cxnLst/>
            <a:rect l="0" t="0" r="0" b="0"/>
            <a:pathLst>
              <a:path w="60008" h="334329">
                <a:moveTo>
                  <a:pt x="0" y="0"/>
                </a:moveTo>
                <a:lnTo>
                  <a:pt x="4551" y="9102"/>
                </a:lnTo>
                <a:lnTo>
                  <a:pt x="5891" y="12735"/>
                </a:lnTo>
                <a:lnTo>
                  <a:pt x="7381" y="19313"/>
                </a:lnTo>
                <a:lnTo>
                  <a:pt x="8730" y="23353"/>
                </a:lnTo>
                <a:lnTo>
                  <a:pt x="10583" y="27951"/>
                </a:lnTo>
                <a:lnTo>
                  <a:pt x="12770" y="32922"/>
                </a:lnTo>
                <a:lnTo>
                  <a:pt x="15181" y="40998"/>
                </a:lnTo>
                <a:lnTo>
                  <a:pt x="17741" y="51144"/>
                </a:lnTo>
                <a:lnTo>
                  <a:pt x="20399" y="62671"/>
                </a:lnTo>
                <a:lnTo>
                  <a:pt x="22172" y="73213"/>
                </a:lnTo>
                <a:lnTo>
                  <a:pt x="23353" y="83099"/>
                </a:lnTo>
                <a:lnTo>
                  <a:pt x="24142" y="92547"/>
                </a:lnTo>
                <a:lnTo>
                  <a:pt x="24667" y="107418"/>
                </a:lnTo>
                <a:lnTo>
                  <a:pt x="25579" y="189864"/>
                </a:lnTo>
                <a:lnTo>
                  <a:pt x="27530" y="200871"/>
                </a:lnTo>
                <a:lnTo>
                  <a:pt x="30736" y="211067"/>
                </a:lnTo>
                <a:lnTo>
                  <a:pt x="34778" y="220721"/>
                </a:lnTo>
                <a:lnTo>
                  <a:pt x="37472" y="229063"/>
                </a:lnTo>
                <a:lnTo>
                  <a:pt x="39269" y="236529"/>
                </a:lnTo>
                <a:lnTo>
                  <a:pt x="40466" y="243411"/>
                </a:lnTo>
                <a:lnTo>
                  <a:pt x="41266" y="252761"/>
                </a:lnTo>
                <a:lnTo>
                  <a:pt x="41797" y="263757"/>
                </a:lnTo>
                <a:lnTo>
                  <a:pt x="42152" y="275851"/>
                </a:lnTo>
                <a:lnTo>
                  <a:pt x="43341" y="285818"/>
                </a:lnTo>
                <a:lnTo>
                  <a:pt x="45087" y="294368"/>
                </a:lnTo>
                <a:lnTo>
                  <a:pt x="47202" y="301973"/>
                </a:lnTo>
                <a:lnTo>
                  <a:pt x="49566" y="308948"/>
                </a:lnTo>
                <a:lnTo>
                  <a:pt x="52094" y="315503"/>
                </a:lnTo>
                <a:lnTo>
                  <a:pt x="60007" y="33432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598"/>
          <p:cNvSpPr/>
          <p:nvPr/>
        </p:nvSpPr>
        <p:spPr>
          <a:xfrm>
            <a:off x="7989213" y="3197542"/>
            <a:ext cx="223127" cy="282387"/>
          </a:xfrm>
          <a:custGeom>
            <a:avLst/>
            <a:gdLst/>
            <a:ahLst/>
            <a:cxnLst/>
            <a:rect l="0" t="0" r="0" b="0"/>
            <a:pathLst>
              <a:path w="223127" h="282387">
                <a:moveTo>
                  <a:pt x="37504" y="0"/>
                </a:moveTo>
                <a:lnTo>
                  <a:pt x="25572" y="11932"/>
                </a:lnTo>
                <a:lnTo>
                  <a:pt x="22882" y="16527"/>
                </a:lnTo>
                <a:lnTo>
                  <a:pt x="20136" y="22448"/>
                </a:lnTo>
                <a:lnTo>
                  <a:pt x="17353" y="29253"/>
                </a:lnTo>
                <a:lnTo>
                  <a:pt x="15497" y="35695"/>
                </a:lnTo>
                <a:lnTo>
                  <a:pt x="14260" y="41894"/>
                </a:lnTo>
                <a:lnTo>
                  <a:pt x="13436" y="47932"/>
                </a:lnTo>
                <a:lnTo>
                  <a:pt x="5269" y="100591"/>
                </a:lnTo>
                <a:lnTo>
                  <a:pt x="0" y="139639"/>
                </a:lnTo>
                <a:lnTo>
                  <a:pt x="119" y="156910"/>
                </a:lnTo>
                <a:lnTo>
                  <a:pt x="2103" y="172235"/>
                </a:lnTo>
                <a:lnTo>
                  <a:pt x="5331" y="186260"/>
                </a:lnTo>
                <a:lnTo>
                  <a:pt x="9388" y="197516"/>
                </a:lnTo>
                <a:lnTo>
                  <a:pt x="13998" y="206925"/>
                </a:lnTo>
                <a:lnTo>
                  <a:pt x="18976" y="215103"/>
                </a:lnTo>
                <a:lnTo>
                  <a:pt x="23247" y="222459"/>
                </a:lnTo>
                <a:lnTo>
                  <a:pt x="30533" y="235713"/>
                </a:lnTo>
                <a:lnTo>
                  <a:pt x="34761" y="240962"/>
                </a:lnTo>
                <a:lnTo>
                  <a:pt x="39486" y="245414"/>
                </a:lnTo>
                <a:lnTo>
                  <a:pt x="44540" y="249334"/>
                </a:lnTo>
                <a:lnTo>
                  <a:pt x="48863" y="252900"/>
                </a:lnTo>
                <a:lnTo>
                  <a:pt x="52696" y="256230"/>
                </a:lnTo>
                <a:lnTo>
                  <a:pt x="56205" y="259403"/>
                </a:lnTo>
                <a:lnTo>
                  <a:pt x="60449" y="262470"/>
                </a:lnTo>
                <a:lnTo>
                  <a:pt x="65183" y="265468"/>
                </a:lnTo>
                <a:lnTo>
                  <a:pt x="70244" y="268418"/>
                </a:lnTo>
                <a:lnTo>
                  <a:pt x="75524" y="271338"/>
                </a:lnTo>
                <a:lnTo>
                  <a:pt x="86470" y="277122"/>
                </a:lnTo>
                <a:lnTo>
                  <a:pt x="91102" y="279046"/>
                </a:lnTo>
                <a:lnTo>
                  <a:pt x="95143" y="280328"/>
                </a:lnTo>
                <a:lnTo>
                  <a:pt x="98791" y="281183"/>
                </a:lnTo>
                <a:lnTo>
                  <a:pt x="103127" y="281753"/>
                </a:lnTo>
                <a:lnTo>
                  <a:pt x="107922" y="282133"/>
                </a:lnTo>
                <a:lnTo>
                  <a:pt x="113025" y="282386"/>
                </a:lnTo>
                <a:lnTo>
                  <a:pt x="118332" y="281603"/>
                </a:lnTo>
                <a:lnTo>
                  <a:pt x="123774" y="280127"/>
                </a:lnTo>
                <a:lnTo>
                  <a:pt x="129308" y="278191"/>
                </a:lnTo>
                <a:lnTo>
                  <a:pt x="133949" y="275949"/>
                </a:lnTo>
                <a:lnTo>
                  <a:pt x="137995" y="273501"/>
                </a:lnTo>
                <a:lnTo>
                  <a:pt x="141645" y="270916"/>
                </a:lnTo>
                <a:lnTo>
                  <a:pt x="145984" y="268241"/>
                </a:lnTo>
                <a:lnTo>
                  <a:pt x="150782" y="265505"/>
                </a:lnTo>
                <a:lnTo>
                  <a:pt x="155885" y="262728"/>
                </a:lnTo>
                <a:lnTo>
                  <a:pt x="161192" y="258972"/>
                </a:lnTo>
                <a:lnTo>
                  <a:pt x="166636" y="254563"/>
                </a:lnTo>
                <a:lnTo>
                  <a:pt x="172169" y="249719"/>
                </a:lnTo>
                <a:lnTo>
                  <a:pt x="177764" y="242679"/>
                </a:lnTo>
                <a:lnTo>
                  <a:pt x="183398" y="234176"/>
                </a:lnTo>
                <a:lnTo>
                  <a:pt x="189059" y="224697"/>
                </a:lnTo>
                <a:lnTo>
                  <a:pt x="193785" y="216474"/>
                </a:lnTo>
                <a:lnTo>
                  <a:pt x="201577" y="202255"/>
                </a:lnTo>
                <a:lnTo>
                  <a:pt x="205941" y="192940"/>
                </a:lnTo>
                <a:lnTo>
                  <a:pt x="215870" y="169888"/>
                </a:lnTo>
                <a:lnTo>
                  <a:pt x="219280" y="159932"/>
                </a:lnTo>
                <a:lnTo>
                  <a:pt x="221554" y="151389"/>
                </a:lnTo>
                <a:lnTo>
                  <a:pt x="223068" y="143788"/>
                </a:lnTo>
                <a:lnTo>
                  <a:pt x="223126" y="133959"/>
                </a:lnTo>
                <a:lnTo>
                  <a:pt x="222212" y="122644"/>
                </a:lnTo>
                <a:lnTo>
                  <a:pt x="220650" y="110337"/>
                </a:lnTo>
                <a:lnTo>
                  <a:pt x="217704" y="101181"/>
                </a:lnTo>
                <a:lnTo>
                  <a:pt x="213835" y="94124"/>
                </a:lnTo>
                <a:lnTo>
                  <a:pt x="209350" y="88467"/>
                </a:lnTo>
                <a:lnTo>
                  <a:pt x="204455" y="82790"/>
                </a:lnTo>
                <a:lnTo>
                  <a:pt x="199288" y="77101"/>
                </a:lnTo>
                <a:lnTo>
                  <a:pt x="193937" y="71403"/>
                </a:lnTo>
                <a:lnTo>
                  <a:pt x="188466" y="66652"/>
                </a:lnTo>
                <a:lnTo>
                  <a:pt x="182912" y="62533"/>
                </a:lnTo>
                <a:lnTo>
                  <a:pt x="177307" y="58833"/>
                </a:lnTo>
                <a:lnTo>
                  <a:pt x="171663" y="54462"/>
                </a:lnTo>
                <a:lnTo>
                  <a:pt x="165995" y="49643"/>
                </a:lnTo>
                <a:lnTo>
                  <a:pt x="160313" y="44525"/>
                </a:lnTo>
                <a:lnTo>
                  <a:pt x="153666" y="41114"/>
                </a:lnTo>
                <a:lnTo>
                  <a:pt x="146378" y="38839"/>
                </a:lnTo>
                <a:lnTo>
                  <a:pt x="138662" y="37323"/>
                </a:lnTo>
                <a:lnTo>
                  <a:pt x="130660" y="35359"/>
                </a:lnTo>
                <a:lnTo>
                  <a:pt x="122468" y="33098"/>
                </a:lnTo>
                <a:lnTo>
                  <a:pt x="105746" y="28045"/>
                </a:lnTo>
                <a:lnTo>
                  <a:pt x="88790" y="22625"/>
                </a:lnTo>
                <a:lnTo>
                  <a:pt x="80266" y="20798"/>
                </a:lnTo>
                <a:lnTo>
                  <a:pt x="71727" y="19580"/>
                </a:lnTo>
                <a:lnTo>
                  <a:pt x="63176" y="18769"/>
                </a:lnTo>
                <a:lnTo>
                  <a:pt x="53666" y="19180"/>
                </a:lnTo>
                <a:lnTo>
                  <a:pt x="43517" y="20407"/>
                </a:lnTo>
                <a:lnTo>
                  <a:pt x="11787" y="2571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599"/>
          <p:cNvSpPr/>
          <p:nvPr/>
        </p:nvSpPr>
        <p:spPr>
          <a:xfrm>
            <a:off x="5429250" y="3514775"/>
            <a:ext cx="368618" cy="15904"/>
          </a:xfrm>
          <a:custGeom>
            <a:avLst/>
            <a:gdLst/>
            <a:ahLst/>
            <a:cxnLst/>
            <a:rect l="0" t="0" r="0" b="0"/>
            <a:pathLst>
              <a:path w="368618" h="15904">
                <a:moveTo>
                  <a:pt x="0" y="8522"/>
                </a:moveTo>
                <a:lnTo>
                  <a:pt x="18203" y="13073"/>
                </a:lnTo>
                <a:lnTo>
                  <a:pt x="25470" y="14414"/>
                </a:lnTo>
                <a:lnTo>
                  <a:pt x="32220" y="15307"/>
                </a:lnTo>
                <a:lnTo>
                  <a:pt x="38625" y="15903"/>
                </a:lnTo>
                <a:lnTo>
                  <a:pt x="51467" y="15348"/>
                </a:lnTo>
                <a:lnTo>
                  <a:pt x="68602" y="14025"/>
                </a:lnTo>
                <a:lnTo>
                  <a:pt x="88596" y="12191"/>
                </a:lnTo>
                <a:lnTo>
                  <a:pt x="107642" y="10968"/>
                </a:lnTo>
                <a:lnTo>
                  <a:pt x="144043" y="9609"/>
                </a:lnTo>
                <a:lnTo>
                  <a:pt x="163656" y="8294"/>
                </a:lnTo>
                <a:lnTo>
                  <a:pt x="222904" y="2845"/>
                </a:lnTo>
                <a:lnTo>
                  <a:pt x="237185" y="1880"/>
                </a:lnTo>
                <a:lnTo>
                  <a:pt x="260673" y="808"/>
                </a:lnTo>
                <a:lnTo>
                  <a:pt x="280637" y="331"/>
                </a:lnTo>
                <a:lnTo>
                  <a:pt x="327998" y="0"/>
                </a:lnTo>
                <a:lnTo>
                  <a:pt x="368617" y="852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600"/>
          <p:cNvSpPr/>
          <p:nvPr/>
        </p:nvSpPr>
        <p:spPr>
          <a:xfrm>
            <a:off x="5789295" y="3377565"/>
            <a:ext cx="85726" cy="385763"/>
          </a:xfrm>
          <a:custGeom>
            <a:avLst/>
            <a:gdLst/>
            <a:ahLst/>
            <a:cxnLst/>
            <a:rect l="0" t="0" r="0" b="0"/>
            <a:pathLst>
              <a:path w="85726" h="385763">
                <a:moveTo>
                  <a:pt x="0" y="0"/>
                </a:moveTo>
                <a:lnTo>
                  <a:pt x="27532" y="55064"/>
                </a:lnTo>
                <a:lnTo>
                  <a:pt x="29785" y="62426"/>
                </a:lnTo>
                <a:lnTo>
                  <a:pt x="31286" y="70193"/>
                </a:lnTo>
                <a:lnTo>
                  <a:pt x="32287" y="78227"/>
                </a:lnTo>
                <a:lnTo>
                  <a:pt x="33907" y="86441"/>
                </a:lnTo>
                <a:lnTo>
                  <a:pt x="35940" y="94775"/>
                </a:lnTo>
                <a:lnTo>
                  <a:pt x="38247" y="103188"/>
                </a:lnTo>
                <a:lnTo>
                  <a:pt x="39786" y="111654"/>
                </a:lnTo>
                <a:lnTo>
                  <a:pt x="40811" y="120156"/>
                </a:lnTo>
                <a:lnTo>
                  <a:pt x="41495" y="128681"/>
                </a:lnTo>
                <a:lnTo>
                  <a:pt x="42254" y="178794"/>
                </a:lnTo>
                <a:lnTo>
                  <a:pt x="42457" y="213494"/>
                </a:lnTo>
                <a:lnTo>
                  <a:pt x="43544" y="238531"/>
                </a:lnTo>
                <a:lnTo>
                  <a:pt x="45222" y="257128"/>
                </a:lnTo>
                <a:lnTo>
                  <a:pt x="47293" y="271432"/>
                </a:lnTo>
                <a:lnTo>
                  <a:pt x="48673" y="283824"/>
                </a:lnTo>
                <a:lnTo>
                  <a:pt x="49594" y="294944"/>
                </a:lnTo>
                <a:lnTo>
                  <a:pt x="50207" y="305214"/>
                </a:lnTo>
                <a:lnTo>
                  <a:pt x="51569" y="314918"/>
                </a:lnTo>
                <a:lnTo>
                  <a:pt x="53429" y="324245"/>
                </a:lnTo>
                <a:lnTo>
                  <a:pt x="55622" y="333321"/>
                </a:lnTo>
                <a:lnTo>
                  <a:pt x="58036" y="341276"/>
                </a:lnTo>
                <a:lnTo>
                  <a:pt x="60598" y="348485"/>
                </a:lnTo>
                <a:lnTo>
                  <a:pt x="63259" y="355195"/>
                </a:lnTo>
                <a:lnTo>
                  <a:pt x="65985" y="361574"/>
                </a:lnTo>
                <a:lnTo>
                  <a:pt x="71554" y="373742"/>
                </a:lnTo>
                <a:lnTo>
                  <a:pt x="74373" y="377749"/>
                </a:lnTo>
                <a:lnTo>
                  <a:pt x="77204" y="380420"/>
                </a:lnTo>
                <a:lnTo>
                  <a:pt x="85725" y="38576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601"/>
          <p:cNvSpPr/>
          <p:nvPr/>
        </p:nvSpPr>
        <p:spPr>
          <a:xfrm>
            <a:off x="5954843" y="3378577"/>
            <a:ext cx="273325" cy="332800"/>
          </a:xfrm>
          <a:custGeom>
            <a:avLst/>
            <a:gdLst/>
            <a:ahLst/>
            <a:cxnLst/>
            <a:rect l="0" t="0" r="0" b="0"/>
            <a:pathLst>
              <a:path w="273325" h="332800">
                <a:moveTo>
                  <a:pt x="48764" y="7560"/>
                </a:moveTo>
                <a:lnTo>
                  <a:pt x="35111" y="12111"/>
                </a:lnTo>
                <a:lnTo>
                  <a:pt x="31090" y="14404"/>
                </a:lnTo>
                <a:lnTo>
                  <a:pt x="28409" y="16885"/>
                </a:lnTo>
                <a:lnTo>
                  <a:pt x="24478" y="23135"/>
                </a:lnTo>
                <a:lnTo>
                  <a:pt x="19555" y="32262"/>
                </a:lnTo>
                <a:lnTo>
                  <a:pt x="18814" y="37363"/>
                </a:lnTo>
                <a:lnTo>
                  <a:pt x="19272" y="42669"/>
                </a:lnTo>
                <a:lnTo>
                  <a:pt x="20530" y="48111"/>
                </a:lnTo>
                <a:lnTo>
                  <a:pt x="20417" y="54597"/>
                </a:lnTo>
                <a:lnTo>
                  <a:pt x="19388" y="61778"/>
                </a:lnTo>
                <a:lnTo>
                  <a:pt x="17750" y="69423"/>
                </a:lnTo>
                <a:lnTo>
                  <a:pt x="6343" y="116589"/>
                </a:lnTo>
                <a:lnTo>
                  <a:pt x="3338" y="131681"/>
                </a:lnTo>
                <a:lnTo>
                  <a:pt x="1335" y="144600"/>
                </a:lnTo>
                <a:lnTo>
                  <a:pt x="0" y="156070"/>
                </a:lnTo>
                <a:lnTo>
                  <a:pt x="62" y="169432"/>
                </a:lnTo>
                <a:lnTo>
                  <a:pt x="1056" y="184055"/>
                </a:lnTo>
                <a:lnTo>
                  <a:pt x="2671" y="199518"/>
                </a:lnTo>
                <a:lnTo>
                  <a:pt x="5653" y="211732"/>
                </a:lnTo>
                <a:lnTo>
                  <a:pt x="9546" y="221780"/>
                </a:lnTo>
                <a:lnTo>
                  <a:pt x="14046" y="230383"/>
                </a:lnTo>
                <a:lnTo>
                  <a:pt x="17999" y="238976"/>
                </a:lnTo>
                <a:lnTo>
                  <a:pt x="21586" y="247562"/>
                </a:lnTo>
                <a:lnTo>
                  <a:pt x="24931" y="256144"/>
                </a:lnTo>
                <a:lnTo>
                  <a:pt x="28113" y="263770"/>
                </a:lnTo>
                <a:lnTo>
                  <a:pt x="31186" y="270759"/>
                </a:lnTo>
                <a:lnTo>
                  <a:pt x="37142" y="283605"/>
                </a:lnTo>
                <a:lnTo>
                  <a:pt x="42964" y="295664"/>
                </a:lnTo>
                <a:lnTo>
                  <a:pt x="46803" y="300594"/>
                </a:lnTo>
                <a:lnTo>
                  <a:pt x="51266" y="304834"/>
                </a:lnTo>
                <a:lnTo>
                  <a:pt x="56147" y="308613"/>
                </a:lnTo>
                <a:lnTo>
                  <a:pt x="61306" y="312084"/>
                </a:lnTo>
                <a:lnTo>
                  <a:pt x="66651" y="315351"/>
                </a:lnTo>
                <a:lnTo>
                  <a:pt x="72118" y="318482"/>
                </a:lnTo>
                <a:lnTo>
                  <a:pt x="79573" y="321521"/>
                </a:lnTo>
                <a:lnTo>
                  <a:pt x="88354" y="324500"/>
                </a:lnTo>
                <a:lnTo>
                  <a:pt x="98017" y="327439"/>
                </a:lnTo>
                <a:lnTo>
                  <a:pt x="107317" y="329397"/>
                </a:lnTo>
                <a:lnTo>
                  <a:pt x="116374" y="330703"/>
                </a:lnTo>
                <a:lnTo>
                  <a:pt x="125270" y="331574"/>
                </a:lnTo>
                <a:lnTo>
                  <a:pt x="133105" y="332154"/>
                </a:lnTo>
                <a:lnTo>
                  <a:pt x="140234" y="332541"/>
                </a:lnTo>
                <a:lnTo>
                  <a:pt x="146891" y="332799"/>
                </a:lnTo>
                <a:lnTo>
                  <a:pt x="153235" y="332018"/>
                </a:lnTo>
                <a:lnTo>
                  <a:pt x="159369" y="330546"/>
                </a:lnTo>
                <a:lnTo>
                  <a:pt x="165364" y="328611"/>
                </a:lnTo>
                <a:lnTo>
                  <a:pt x="172217" y="325417"/>
                </a:lnTo>
                <a:lnTo>
                  <a:pt x="179643" y="321382"/>
                </a:lnTo>
                <a:lnTo>
                  <a:pt x="187452" y="316787"/>
                </a:lnTo>
                <a:lnTo>
                  <a:pt x="193610" y="311819"/>
                </a:lnTo>
                <a:lnTo>
                  <a:pt x="198668" y="306602"/>
                </a:lnTo>
                <a:lnTo>
                  <a:pt x="202993" y="301219"/>
                </a:lnTo>
                <a:lnTo>
                  <a:pt x="222731" y="275439"/>
                </a:lnTo>
                <a:lnTo>
                  <a:pt x="228560" y="266156"/>
                </a:lnTo>
                <a:lnTo>
                  <a:pt x="233398" y="257110"/>
                </a:lnTo>
                <a:lnTo>
                  <a:pt x="237576" y="248222"/>
                </a:lnTo>
                <a:lnTo>
                  <a:pt x="241314" y="239439"/>
                </a:lnTo>
                <a:lnTo>
                  <a:pt x="244758" y="230726"/>
                </a:lnTo>
                <a:lnTo>
                  <a:pt x="251125" y="213425"/>
                </a:lnTo>
                <a:lnTo>
                  <a:pt x="265514" y="171415"/>
                </a:lnTo>
                <a:lnTo>
                  <a:pt x="270416" y="156802"/>
                </a:lnTo>
                <a:lnTo>
                  <a:pt x="272732" y="145154"/>
                </a:lnTo>
                <a:lnTo>
                  <a:pt x="273324" y="135485"/>
                </a:lnTo>
                <a:lnTo>
                  <a:pt x="272766" y="127133"/>
                </a:lnTo>
                <a:lnTo>
                  <a:pt x="271441" y="116803"/>
                </a:lnTo>
                <a:lnTo>
                  <a:pt x="269605" y="105154"/>
                </a:lnTo>
                <a:lnTo>
                  <a:pt x="267429" y="92625"/>
                </a:lnTo>
                <a:lnTo>
                  <a:pt x="264073" y="82367"/>
                </a:lnTo>
                <a:lnTo>
                  <a:pt x="259931" y="73624"/>
                </a:lnTo>
                <a:lnTo>
                  <a:pt x="255265" y="65891"/>
                </a:lnTo>
                <a:lnTo>
                  <a:pt x="248344" y="58829"/>
                </a:lnTo>
                <a:lnTo>
                  <a:pt x="239920" y="52217"/>
                </a:lnTo>
                <a:lnTo>
                  <a:pt x="230494" y="45904"/>
                </a:lnTo>
                <a:lnTo>
                  <a:pt x="222305" y="39790"/>
                </a:lnTo>
                <a:lnTo>
                  <a:pt x="214940" y="33810"/>
                </a:lnTo>
                <a:lnTo>
                  <a:pt x="208126" y="27917"/>
                </a:lnTo>
                <a:lnTo>
                  <a:pt x="198820" y="22084"/>
                </a:lnTo>
                <a:lnTo>
                  <a:pt x="187854" y="16290"/>
                </a:lnTo>
                <a:lnTo>
                  <a:pt x="175781" y="10523"/>
                </a:lnTo>
                <a:lnTo>
                  <a:pt x="161065" y="6677"/>
                </a:lnTo>
                <a:lnTo>
                  <a:pt x="144586" y="4114"/>
                </a:lnTo>
                <a:lnTo>
                  <a:pt x="126933" y="2405"/>
                </a:lnTo>
                <a:lnTo>
                  <a:pt x="112306" y="1266"/>
                </a:lnTo>
                <a:lnTo>
                  <a:pt x="99698" y="507"/>
                </a:lnTo>
                <a:lnTo>
                  <a:pt x="88435" y="0"/>
                </a:lnTo>
                <a:lnTo>
                  <a:pt x="78069" y="615"/>
                </a:lnTo>
                <a:lnTo>
                  <a:pt x="68300" y="1978"/>
                </a:lnTo>
                <a:lnTo>
                  <a:pt x="58931" y="3839"/>
                </a:lnTo>
                <a:lnTo>
                  <a:pt x="50779" y="6031"/>
                </a:lnTo>
                <a:lnTo>
                  <a:pt x="43440" y="8446"/>
                </a:lnTo>
                <a:lnTo>
                  <a:pt x="36642" y="11008"/>
                </a:lnTo>
                <a:lnTo>
                  <a:pt x="31158" y="13669"/>
                </a:lnTo>
                <a:lnTo>
                  <a:pt x="26549" y="16395"/>
                </a:lnTo>
                <a:lnTo>
                  <a:pt x="14474" y="2470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602"/>
          <p:cNvSpPr/>
          <p:nvPr/>
        </p:nvSpPr>
        <p:spPr>
          <a:xfrm>
            <a:off x="5755004" y="4329112"/>
            <a:ext cx="274322" cy="25718"/>
          </a:xfrm>
          <a:custGeom>
            <a:avLst/>
            <a:gdLst/>
            <a:ahLst/>
            <a:cxnLst/>
            <a:rect l="0" t="0" r="0" b="0"/>
            <a:pathLst>
              <a:path w="274322" h="25718">
                <a:moveTo>
                  <a:pt x="0" y="25717"/>
                </a:moveTo>
                <a:lnTo>
                  <a:pt x="9103" y="21167"/>
                </a:lnTo>
                <a:lnTo>
                  <a:pt x="17498" y="18874"/>
                </a:lnTo>
                <a:lnTo>
                  <a:pt x="28811" y="16393"/>
                </a:lnTo>
                <a:lnTo>
                  <a:pt x="42068" y="13786"/>
                </a:lnTo>
                <a:lnTo>
                  <a:pt x="61382" y="11095"/>
                </a:lnTo>
                <a:lnTo>
                  <a:pt x="110784" y="5567"/>
                </a:lnTo>
                <a:lnTo>
                  <a:pt x="134816" y="3711"/>
                </a:lnTo>
                <a:lnTo>
                  <a:pt x="157505" y="2474"/>
                </a:lnTo>
                <a:lnTo>
                  <a:pt x="197638" y="1100"/>
                </a:lnTo>
                <a:lnTo>
                  <a:pt x="249366" y="217"/>
                </a:lnTo>
                <a:lnTo>
                  <a:pt x="27432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603"/>
          <p:cNvSpPr/>
          <p:nvPr/>
        </p:nvSpPr>
        <p:spPr>
          <a:xfrm>
            <a:off x="6166484" y="4123372"/>
            <a:ext cx="51437" cy="325756"/>
          </a:xfrm>
          <a:custGeom>
            <a:avLst/>
            <a:gdLst/>
            <a:ahLst/>
            <a:cxnLst/>
            <a:rect l="0" t="0" r="0" b="0"/>
            <a:pathLst>
              <a:path w="51437" h="325756">
                <a:moveTo>
                  <a:pt x="0" y="0"/>
                </a:moveTo>
                <a:lnTo>
                  <a:pt x="4552" y="9102"/>
                </a:lnTo>
                <a:lnTo>
                  <a:pt x="5892" y="13688"/>
                </a:lnTo>
                <a:lnTo>
                  <a:pt x="7382" y="23864"/>
                </a:lnTo>
                <a:lnTo>
                  <a:pt x="9684" y="34959"/>
                </a:lnTo>
                <a:lnTo>
                  <a:pt x="17322" y="67607"/>
                </a:lnTo>
                <a:lnTo>
                  <a:pt x="20120" y="83172"/>
                </a:lnTo>
                <a:lnTo>
                  <a:pt x="21986" y="97358"/>
                </a:lnTo>
                <a:lnTo>
                  <a:pt x="23230" y="110625"/>
                </a:lnTo>
                <a:lnTo>
                  <a:pt x="24059" y="122328"/>
                </a:lnTo>
                <a:lnTo>
                  <a:pt x="24612" y="132987"/>
                </a:lnTo>
                <a:lnTo>
                  <a:pt x="24981" y="142950"/>
                </a:lnTo>
                <a:lnTo>
                  <a:pt x="26179" y="156260"/>
                </a:lnTo>
                <a:lnTo>
                  <a:pt x="31464" y="203039"/>
                </a:lnTo>
                <a:lnTo>
                  <a:pt x="32407" y="215369"/>
                </a:lnTo>
                <a:lnTo>
                  <a:pt x="33453" y="235737"/>
                </a:lnTo>
                <a:lnTo>
                  <a:pt x="33918" y="251140"/>
                </a:lnTo>
                <a:lnTo>
                  <a:pt x="34181" y="279623"/>
                </a:lnTo>
                <a:lnTo>
                  <a:pt x="35170" y="288333"/>
                </a:lnTo>
                <a:lnTo>
                  <a:pt x="36781" y="296044"/>
                </a:lnTo>
                <a:lnTo>
                  <a:pt x="38808" y="303091"/>
                </a:lnTo>
                <a:lnTo>
                  <a:pt x="41113" y="308740"/>
                </a:lnTo>
                <a:lnTo>
                  <a:pt x="43601" y="313459"/>
                </a:lnTo>
                <a:lnTo>
                  <a:pt x="51436" y="32575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604"/>
          <p:cNvSpPr/>
          <p:nvPr/>
        </p:nvSpPr>
        <p:spPr>
          <a:xfrm>
            <a:off x="6320820" y="4106422"/>
            <a:ext cx="179517" cy="340101"/>
          </a:xfrm>
          <a:custGeom>
            <a:avLst/>
            <a:gdLst/>
            <a:ahLst/>
            <a:cxnLst/>
            <a:rect l="0" t="0" r="0" b="0"/>
            <a:pathLst>
              <a:path w="179517" h="340101">
                <a:moveTo>
                  <a:pt x="8542" y="16950"/>
                </a:moveTo>
                <a:lnTo>
                  <a:pt x="8542" y="36263"/>
                </a:lnTo>
                <a:lnTo>
                  <a:pt x="7590" y="41255"/>
                </a:lnTo>
                <a:lnTo>
                  <a:pt x="6002" y="47441"/>
                </a:lnTo>
                <a:lnTo>
                  <a:pt x="3992" y="54422"/>
                </a:lnTo>
                <a:lnTo>
                  <a:pt x="2650" y="61934"/>
                </a:lnTo>
                <a:lnTo>
                  <a:pt x="1757" y="69799"/>
                </a:lnTo>
                <a:lnTo>
                  <a:pt x="1161" y="77900"/>
                </a:lnTo>
                <a:lnTo>
                  <a:pt x="764" y="86159"/>
                </a:lnTo>
                <a:lnTo>
                  <a:pt x="323" y="102954"/>
                </a:lnTo>
                <a:lnTo>
                  <a:pt x="0" y="185991"/>
                </a:lnTo>
                <a:lnTo>
                  <a:pt x="943" y="206796"/>
                </a:lnTo>
                <a:lnTo>
                  <a:pt x="2523" y="226382"/>
                </a:lnTo>
                <a:lnTo>
                  <a:pt x="4529" y="245154"/>
                </a:lnTo>
                <a:lnTo>
                  <a:pt x="8725" y="261478"/>
                </a:lnTo>
                <a:lnTo>
                  <a:pt x="14378" y="276171"/>
                </a:lnTo>
                <a:lnTo>
                  <a:pt x="21006" y="289777"/>
                </a:lnTo>
                <a:lnTo>
                  <a:pt x="28281" y="300752"/>
                </a:lnTo>
                <a:lnTo>
                  <a:pt x="35989" y="309974"/>
                </a:lnTo>
                <a:lnTo>
                  <a:pt x="43985" y="318027"/>
                </a:lnTo>
                <a:lnTo>
                  <a:pt x="51221" y="324348"/>
                </a:lnTo>
                <a:lnTo>
                  <a:pt x="57949" y="329514"/>
                </a:lnTo>
                <a:lnTo>
                  <a:pt x="64341" y="333912"/>
                </a:lnTo>
                <a:lnTo>
                  <a:pt x="70506" y="336843"/>
                </a:lnTo>
                <a:lnTo>
                  <a:pt x="76521" y="338797"/>
                </a:lnTo>
                <a:lnTo>
                  <a:pt x="82437" y="340100"/>
                </a:lnTo>
                <a:lnTo>
                  <a:pt x="87333" y="340016"/>
                </a:lnTo>
                <a:lnTo>
                  <a:pt x="91549" y="339007"/>
                </a:lnTo>
                <a:lnTo>
                  <a:pt x="95312" y="337382"/>
                </a:lnTo>
                <a:lnTo>
                  <a:pt x="104575" y="333037"/>
                </a:lnTo>
                <a:lnTo>
                  <a:pt x="109711" y="330545"/>
                </a:lnTo>
                <a:lnTo>
                  <a:pt x="114088" y="327931"/>
                </a:lnTo>
                <a:lnTo>
                  <a:pt x="117959" y="325236"/>
                </a:lnTo>
                <a:lnTo>
                  <a:pt x="121491" y="322486"/>
                </a:lnTo>
                <a:lnTo>
                  <a:pt x="126704" y="316843"/>
                </a:lnTo>
                <a:lnTo>
                  <a:pt x="133037" y="309272"/>
                </a:lnTo>
                <a:lnTo>
                  <a:pt x="140116" y="300414"/>
                </a:lnTo>
                <a:lnTo>
                  <a:pt x="145788" y="291651"/>
                </a:lnTo>
                <a:lnTo>
                  <a:pt x="150522" y="282951"/>
                </a:lnTo>
                <a:lnTo>
                  <a:pt x="154630" y="274294"/>
                </a:lnTo>
                <a:lnTo>
                  <a:pt x="157369" y="264713"/>
                </a:lnTo>
                <a:lnTo>
                  <a:pt x="159196" y="254516"/>
                </a:lnTo>
                <a:lnTo>
                  <a:pt x="160413" y="243907"/>
                </a:lnTo>
                <a:lnTo>
                  <a:pt x="162177" y="233025"/>
                </a:lnTo>
                <a:lnTo>
                  <a:pt x="164305" y="221960"/>
                </a:lnTo>
                <a:lnTo>
                  <a:pt x="169210" y="199505"/>
                </a:lnTo>
                <a:lnTo>
                  <a:pt x="174565" y="176826"/>
                </a:lnTo>
                <a:lnTo>
                  <a:pt x="176374" y="165444"/>
                </a:lnTo>
                <a:lnTo>
                  <a:pt x="177580" y="154046"/>
                </a:lnTo>
                <a:lnTo>
                  <a:pt x="178384" y="142638"/>
                </a:lnTo>
                <a:lnTo>
                  <a:pt x="178920" y="132174"/>
                </a:lnTo>
                <a:lnTo>
                  <a:pt x="179516" y="112928"/>
                </a:lnTo>
                <a:lnTo>
                  <a:pt x="178722" y="102843"/>
                </a:lnTo>
                <a:lnTo>
                  <a:pt x="177240" y="92310"/>
                </a:lnTo>
                <a:lnTo>
                  <a:pt x="175300" y="81477"/>
                </a:lnTo>
                <a:lnTo>
                  <a:pt x="173054" y="72351"/>
                </a:lnTo>
                <a:lnTo>
                  <a:pt x="170604" y="64361"/>
                </a:lnTo>
                <a:lnTo>
                  <a:pt x="168019" y="57130"/>
                </a:lnTo>
                <a:lnTo>
                  <a:pt x="164389" y="50404"/>
                </a:lnTo>
                <a:lnTo>
                  <a:pt x="160066" y="44015"/>
                </a:lnTo>
                <a:lnTo>
                  <a:pt x="155278" y="37851"/>
                </a:lnTo>
                <a:lnTo>
                  <a:pt x="151133" y="31837"/>
                </a:lnTo>
                <a:lnTo>
                  <a:pt x="147418" y="25922"/>
                </a:lnTo>
                <a:lnTo>
                  <a:pt x="143988" y="20074"/>
                </a:lnTo>
                <a:lnTo>
                  <a:pt x="138845" y="15223"/>
                </a:lnTo>
                <a:lnTo>
                  <a:pt x="132558" y="11036"/>
                </a:lnTo>
                <a:lnTo>
                  <a:pt x="125509" y="7292"/>
                </a:lnTo>
                <a:lnTo>
                  <a:pt x="118905" y="4797"/>
                </a:lnTo>
                <a:lnTo>
                  <a:pt x="112598" y="3133"/>
                </a:lnTo>
                <a:lnTo>
                  <a:pt x="106488" y="2024"/>
                </a:lnTo>
                <a:lnTo>
                  <a:pt x="100509" y="1284"/>
                </a:lnTo>
                <a:lnTo>
                  <a:pt x="94619" y="791"/>
                </a:lnTo>
                <a:lnTo>
                  <a:pt x="88786" y="462"/>
                </a:lnTo>
                <a:lnTo>
                  <a:pt x="77226" y="97"/>
                </a:lnTo>
                <a:lnTo>
                  <a:pt x="71477" y="0"/>
                </a:lnTo>
                <a:lnTo>
                  <a:pt x="65738" y="887"/>
                </a:lnTo>
                <a:lnTo>
                  <a:pt x="60008" y="2432"/>
                </a:lnTo>
                <a:lnTo>
                  <a:pt x="32572" y="11754"/>
                </a:lnTo>
                <a:lnTo>
                  <a:pt x="26467" y="14438"/>
                </a:lnTo>
                <a:lnTo>
                  <a:pt x="21445" y="17180"/>
                </a:lnTo>
                <a:lnTo>
                  <a:pt x="8542" y="2552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605"/>
          <p:cNvSpPr/>
          <p:nvPr/>
        </p:nvSpPr>
        <p:spPr>
          <a:xfrm>
            <a:off x="6697980" y="4140517"/>
            <a:ext cx="274321" cy="25719"/>
          </a:xfrm>
          <a:custGeom>
            <a:avLst/>
            <a:gdLst/>
            <a:ahLst/>
            <a:cxnLst/>
            <a:rect l="0" t="0" r="0" b="0"/>
            <a:pathLst>
              <a:path w="274321" h="25719">
                <a:moveTo>
                  <a:pt x="0" y="25718"/>
                </a:moveTo>
                <a:lnTo>
                  <a:pt x="22754" y="25718"/>
                </a:lnTo>
                <a:lnTo>
                  <a:pt x="31361" y="24765"/>
                </a:lnTo>
                <a:lnTo>
                  <a:pt x="39005" y="23178"/>
                </a:lnTo>
                <a:lnTo>
                  <a:pt x="46006" y="21167"/>
                </a:lnTo>
                <a:lnTo>
                  <a:pt x="53531" y="19826"/>
                </a:lnTo>
                <a:lnTo>
                  <a:pt x="61405" y="18932"/>
                </a:lnTo>
                <a:lnTo>
                  <a:pt x="69511" y="18337"/>
                </a:lnTo>
                <a:lnTo>
                  <a:pt x="77773" y="16987"/>
                </a:lnTo>
                <a:lnTo>
                  <a:pt x="86139" y="15135"/>
                </a:lnTo>
                <a:lnTo>
                  <a:pt x="94573" y="12947"/>
                </a:lnTo>
                <a:lnTo>
                  <a:pt x="103054" y="11489"/>
                </a:lnTo>
                <a:lnTo>
                  <a:pt x="111565" y="10517"/>
                </a:lnTo>
                <a:lnTo>
                  <a:pt x="218173" y="2937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606"/>
          <p:cNvSpPr/>
          <p:nvPr/>
        </p:nvSpPr>
        <p:spPr>
          <a:xfrm>
            <a:off x="6732269" y="4243387"/>
            <a:ext cx="360047" cy="42864"/>
          </a:xfrm>
          <a:custGeom>
            <a:avLst/>
            <a:gdLst/>
            <a:ahLst/>
            <a:cxnLst/>
            <a:rect l="0" t="0" r="0" b="0"/>
            <a:pathLst>
              <a:path w="360047" h="42864">
                <a:moveTo>
                  <a:pt x="0" y="42863"/>
                </a:moveTo>
                <a:lnTo>
                  <a:pt x="13653" y="38312"/>
                </a:lnTo>
                <a:lnTo>
                  <a:pt x="19580" y="36971"/>
                </a:lnTo>
                <a:lnTo>
                  <a:pt x="25436" y="36078"/>
                </a:lnTo>
                <a:lnTo>
                  <a:pt x="31245" y="35482"/>
                </a:lnTo>
                <a:lnTo>
                  <a:pt x="37023" y="34132"/>
                </a:lnTo>
                <a:lnTo>
                  <a:pt x="42779" y="32280"/>
                </a:lnTo>
                <a:lnTo>
                  <a:pt x="48522" y="30092"/>
                </a:lnTo>
                <a:lnTo>
                  <a:pt x="60923" y="26729"/>
                </a:lnTo>
                <a:lnTo>
                  <a:pt x="97562" y="17912"/>
                </a:lnTo>
                <a:lnTo>
                  <a:pt x="113619" y="14799"/>
                </a:lnTo>
                <a:lnTo>
                  <a:pt x="127182" y="12724"/>
                </a:lnTo>
                <a:lnTo>
                  <a:pt x="153680" y="9465"/>
                </a:lnTo>
                <a:lnTo>
                  <a:pt x="187683" y="4842"/>
                </a:lnTo>
                <a:lnTo>
                  <a:pt x="203227" y="3228"/>
                </a:lnTo>
                <a:lnTo>
                  <a:pt x="217400" y="2152"/>
                </a:lnTo>
                <a:lnTo>
                  <a:pt x="36004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607"/>
          <p:cNvSpPr/>
          <p:nvPr/>
        </p:nvSpPr>
        <p:spPr>
          <a:xfrm>
            <a:off x="7186612" y="3986394"/>
            <a:ext cx="214143" cy="428444"/>
          </a:xfrm>
          <a:custGeom>
            <a:avLst/>
            <a:gdLst/>
            <a:ahLst/>
            <a:cxnLst/>
            <a:rect l="0" t="0" r="0" b="0"/>
            <a:pathLst>
              <a:path w="214143" h="428444">
                <a:moveTo>
                  <a:pt x="0" y="76971"/>
                </a:moveTo>
                <a:lnTo>
                  <a:pt x="0" y="63318"/>
                </a:lnTo>
                <a:lnTo>
                  <a:pt x="1905" y="59296"/>
                </a:lnTo>
                <a:lnTo>
                  <a:pt x="5080" y="56615"/>
                </a:lnTo>
                <a:lnTo>
                  <a:pt x="9102" y="54828"/>
                </a:lnTo>
                <a:lnTo>
                  <a:pt x="14640" y="51731"/>
                </a:lnTo>
                <a:lnTo>
                  <a:pt x="21190" y="47762"/>
                </a:lnTo>
                <a:lnTo>
                  <a:pt x="28415" y="43211"/>
                </a:lnTo>
                <a:lnTo>
                  <a:pt x="36088" y="39224"/>
                </a:lnTo>
                <a:lnTo>
                  <a:pt x="44061" y="35613"/>
                </a:lnTo>
                <a:lnTo>
                  <a:pt x="52235" y="32254"/>
                </a:lnTo>
                <a:lnTo>
                  <a:pt x="63398" y="28110"/>
                </a:lnTo>
                <a:lnTo>
                  <a:pt x="91042" y="18425"/>
                </a:lnTo>
                <a:lnTo>
                  <a:pt x="102605" y="14128"/>
                </a:lnTo>
                <a:lnTo>
                  <a:pt x="112219" y="10310"/>
                </a:lnTo>
                <a:lnTo>
                  <a:pt x="120532" y="6813"/>
                </a:lnTo>
                <a:lnTo>
                  <a:pt x="130838" y="4481"/>
                </a:lnTo>
                <a:lnTo>
                  <a:pt x="142470" y="2927"/>
                </a:lnTo>
                <a:lnTo>
                  <a:pt x="154988" y="1891"/>
                </a:lnTo>
                <a:lnTo>
                  <a:pt x="165238" y="1200"/>
                </a:lnTo>
                <a:lnTo>
                  <a:pt x="181707" y="432"/>
                </a:lnTo>
                <a:lnTo>
                  <a:pt x="197137" y="0"/>
                </a:lnTo>
                <a:lnTo>
                  <a:pt x="200958" y="892"/>
                </a:lnTo>
                <a:lnTo>
                  <a:pt x="204457" y="2439"/>
                </a:lnTo>
                <a:lnTo>
                  <a:pt x="207742" y="4423"/>
                </a:lnTo>
                <a:lnTo>
                  <a:pt x="209932" y="7650"/>
                </a:lnTo>
                <a:lnTo>
                  <a:pt x="212366" y="16317"/>
                </a:lnTo>
                <a:lnTo>
                  <a:pt x="213447" y="26518"/>
                </a:lnTo>
                <a:lnTo>
                  <a:pt x="213928" y="37402"/>
                </a:lnTo>
                <a:lnTo>
                  <a:pt x="214142" y="48589"/>
                </a:lnTo>
                <a:lnTo>
                  <a:pt x="213246" y="55193"/>
                </a:lnTo>
                <a:lnTo>
                  <a:pt x="211697" y="62452"/>
                </a:lnTo>
                <a:lnTo>
                  <a:pt x="202366" y="99185"/>
                </a:lnTo>
                <a:lnTo>
                  <a:pt x="198728" y="109878"/>
                </a:lnTo>
                <a:lnTo>
                  <a:pt x="194398" y="120816"/>
                </a:lnTo>
                <a:lnTo>
                  <a:pt x="189606" y="131918"/>
                </a:lnTo>
                <a:lnTo>
                  <a:pt x="179202" y="154414"/>
                </a:lnTo>
                <a:lnTo>
                  <a:pt x="157000" y="199901"/>
                </a:lnTo>
                <a:lnTo>
                  <a:pt x="151340" y="212264"/>
                </a:lnTo>
                <a:lnTo>
                  <a:pt x="118308" y="289462"/>
                </a:lnTo>
                <a:lnTo>
                  <a:pt x="112209" y="305309"/>
                </a:lnTo>
                <a:lnTo>
                  <a:pt x="107191" y="319684"/>
                </a:lnTo>
                <a:lnTo>
                  <a:pt x="102894" y="333077"/>
                </a:lnTo>
                <a:lnTo>
                  <a:pt x="99075" y="343911"/>
                </a:lnTo>
                <a:lnTo>
                  <a:pt x="95579" y="353038"/>
                </a:lnTo>
                <a:lnTo>
                  <a:pt x="92294" y="361028"/>
                </a:lnTo>
                <a:lnTo>
                  <a:pt x="90105" y="368260"/>
                </a:lnTo>
                <a:lnTo>
                  <a:pt x="87671" y="381375"/>
                </a:lnTo>
                <a:lnTo>
                  <a:pt x="86590" y="393554"/>
                </a:lnTo>
                <a:lnTo>
                  <a:pt x="86109" y="405317"/>
                </a:lnTo>
                <a:lnTo>
                  <a:pt x="85896" y="416894"/>
                </a:lnTo>
                <a:lnTo>
                  <a:pt x="86792" y="420744"/>
                </a:lnTo>
                <a:lnTo>
                  <a:pt x="88341" y="423310"/>
                </a:lnTo>
                <a:lnTo>
                  <a:pt x="94297" y="42844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608"/>
          <p:cNvSpPr/>
          <p:nvPr/>
        </p:nvSpPr>
        <p:spPr>
          <a:xfrm>
            <a:off x="7452359" y="4149090"/>
            <a:ext cx="205742" cy="291465"/>
          </a:xfrm>
          <a:custGeom>
            <a:avLst/>
            <a:gdLst/>
            <a:ahLst/>
            <a:cxnLst/>
            <a:rect l="0" t="0" r="0" b="0"/>
            <a:pathLst>
              <a:path w="205742" h="291465">
                <a:moveTo>
                  <a:pt x="0" y="0"/>
                </a:moveTo>
                <a:lnTo>
                  <a:pt x="4551" y="13652"/>
                </a:lnTo>
                <a:lnTo>
                  <a:pt x="6845" y="18626"/>
                </a:lnTo>
                <a:lnTo>
                  <a:pt x="15575" y="33035"/>
                </a:lnTo>
                <a:lnTo>
                  <a:pt x="24703" y="50242"/>
                </a:lnTo>
                <a:lnTo>
                  <a:pt x="36000" y="72248"/>
                </a:lnTo>
                <a:lnTo>
                  <a:pt x="40193" y="78645"/>
                </a:lnTo>
                <a:lnTo>
                  <a:pt x="44893" y="84815"/>
                </a:lnTo>
                <a:lnTo>
                  <a:pt x="49931" y="90833"/>
                </a:lnTo>
                <a:lnTo>
                  <a:pt x="55195" y="96750"/>
                </a:lnTo>
                <a:lnTo>
                  <a:pt x="66124" y="108405"/>
                </a:lnTo>
                <a:lnTo>
                  <a:pt x="84952" y="130095"/>
                </a:lnTo>
                <a:lnTo>
                  <a:pt x="96639" y="143880"/>
                </a:lnTo>
                <a:lnTo>
                  <a:pt x="106337" y="155927"/>
                </a:lnTo>
                <a:lnTo>
                  <a:pt x="114707" y="166817"/>
                </a:lnTo>
                <a:lnTo>
                  <a:pt x="122191" y="176933"/>
                </a:lnTo>
                <a:lnTo>
                  <a:pt x="128134" y="185583"/>
                </a:lnTo>
                <a:lnTo>
                  <a:pt x="133047" y="193255"/>
                </a:lnTo>
                <a:lnTo>
                  <a:pt x="137276" y="200273"/>
                </a:lnTo>
                <a:lnTo>
                  <a:pt x="142953" y="207811"/>
                </a:lnTo>
                <a:lnTo>
                  <a:pt x="149594" y="215693"/>
                </a:lnTo>
                <a:lnTo>
                  <a:pt x="156880" y="223805"/>
                </a:lnTo>
                <a:lnTo>
                  <a:pt x="162689" y="231118"/>
                </a:lnTo>
                <a:lnTo>
                  <a:pt x="167515" y="237899"/>
                </a:lnTo>
                <a:lnTo>
                  <a:pt x="171684" y="244324"/>
                </a:lnTo>
                <a:lnTo>
                  <a:pt x="176369" y="249560"/>
                </a:lnTo>
                <a:lnTo>
                  <a:pt x="181397" y="254003"/>
                </a:lnTo>
                <a:lnTo>
                  <a:pt x="186654" y="257918"/>
                </a:lnTo>
                <a:lnTo>
                  <a:pt x="191111" y="261480"/>
                </a:lnTo>
                <a:lnTo>
                  <a:pt x="195036" y="264808"/>
                </a:lnTo>
                <a:lnTo>
                  <a:pt x="198604" y="267978"/>
                </a:lnTo>
                <a:lnTo>
                  <a:pt x="200983" y="271997"/>
                </a:lnTo>
                <a:lnTo>
                  <a:pt x="202569" y="276582"/>
                </a:lnTo>
                <a:lnTo>
                  <a:pt x="205741" y="29146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609"/>
          <p:cNvSpPr/>
          <p:nvPr/>
        </p:nvSpPr>
        <p:spPr>
          <a:xfrm>
            <a:off x="7503794" y="4140517"/>
            <a:ext cx="197169" cy="291466"/>
          </a:xfrm>
          <a:custGeom>
            <a:avLst/>
            <a:gdLst/>
            <a:ahLst/>
            <a:cxnLst/>
            <a:rect l="0" t="0" r="0" b="0"/>
            <a:pathLst>
              <a:path w="197169" h="291466">
                <a:moveTo>
                  <a:pt x="197168" y="0"/>
                </a:moveTo>
                <a:lnTo>
                  <a:pt x="164247" y="32922"/>
                </a:lnTo>
                <a:lnTo>
                  <a:pt x="159028" y="39093"/>
                </a:lnTo>
                <a:lnTo>
                  <a:pt x="153644" y="46065"/>
                </a:lnTo>
                <a:lnTo>
                  <a:pt x="148150" y="53570"/>
                </a:lnTo>
                <a:lnTo>
                  <a:pt x="121725" y="94929"/>
                </a:lnTo>
                <a:lnTo>
                  <a:pt x="43277" y="219939"/>
                </a:lnTo>
                <a:lnTo>
                  <a:pt x="30982" y="240943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610"/>
          <p:cNvSpPr/>
          <p:nvPr/>
        </p:nvSpPr>
        <p:spPr>
          <a:xfrm>
            <a:off x="7015162" y="4492343"/>
            <a:ext cx="677229" cy="16793"/>
          </a:xfrm>
          <a:custGeom>
            <a:avLst/>
            <a:gdLst/>
            <a:ahLst/>
            <a:cxnLst/>
            <a:rect l="0" t="0" r="0" b="0"/>
            <a:pathLst>
              <a:path w="677229" h="16793">
                <a:moveTo>
                  <a:pt x="0" y="16792"/>
                </a:moveTo>
                <a:lnTo>
                  <a:pt x="73311" y="16792"/>
                </a:lnTo>
                <a:lnTo>
                  <a:pt x="89831" y="15839"/>
                </a:lnTo>
                <a:lnTo>
                  <a:pt x="104656" y="14252"/>
                </a:lnTo>
                <a:lnTo>
                  <a:pt x="118348" y="12241"/>
                </a:lnTo>
                <a:lnTo>
                  <a:pt x="130333" y="10900"/>
                </a:lnTo>
                <a:lnTo>
                  <a:pt x="141181" y="10006"/>
                </a:lnTo>
                <a:lnTo>
                  <a:pt x="151271" y="9410"/>
                </a:lnTo>
                <a:lnTo>
                  <a:pt x="175182" y="8748"/>
                </a:lnTo>
                <a:lnTo>
                  <a:pt x="408472" y="8229"/>
                </a:lnTo>
                <a:lnTo>
                  <a:pt x="422809" y="7273"/>
                </a:lnTo>
                <a:lnTo>
                  <a:pt x="437131" y="5683"/>
                </a:lnTo>
                <a:lnTo>
                  <a:pt x="451440" y="3671"/>
                </a:lnTo>
                <a:lnTo>
                  <a:pt x="468600" y="2330"/>
                </a:lnTo>
                <a:lnTo>
                  <a:pt x="487660" y="1435"/>
                </a:lnTo>
                <a:lnTo>
                  <a:pt x="527253" y="441"/>
                </a:lnTo>
                <a:lnTo>
                  <a:pt x="563900" y="0"/>
                </a:lnTo>
                <a:lnTo>
                  <a:pt x="581673" y="835"/>
                </a:lnTo>
                <a:lnTo>
                  <a:pt x="599237" y="2344"/>
                </a:lnTo>
                <a:lnTo>
                  <a:pt x="616662" y="4302"/>
                </a:lnTo>
                <a:lnTo>
                  <a:pt x="631135" y="5608"/>
                </a:lnTo>
                <a:lnTo>
                  <a:pt x="643642" y="6478"/>
                </a:lnTo>
                <a:lnTo>
                  <a:pt x="677228" y="821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611"/>
          <p:cNvSpPr/>
          <p:nvPr/>
        </p:nvSpPr>
        <p:spPr>
          <a:xfrm>
            <a:off x="7126605" y="4569285"/>
            <a:ext cx="186941" cy="265606"/>
          </a:xfrm>
          <a:custGeom>
            <a:avLst/>
            <a:gdLst/>
            <a:ahLst/>
            <a:cxnLst/>
            <a:rect l="0" t="0" r="0" b="0"/>
            <a:pathLst>
              <a:path w="186941" h="265606">
                <a:moveTo>
                  <a:pt x="0" y="59865"/>
                </a:moveTo>
                <a:lnTo>
                  <a:pt x="4551" y="50763"/>
                </a:lnTo>
                <a:lnTo>
                  <a:pt x="7796" y="47129"/>
                </a:lnTo>
                <a:lnTo>
                  <a:pt x="11865" y="43755"/>
                </a:lnTo>
                <a:lnTo>
                  <a:pt x="16482" y="40552"/>
                </a:lnTo>
                <a:lnTo>
                  <a:pt x="23370" y="36512"/>
                </a:lnTo>
                <a:lnTo>
                  <a:pt x="31773" y="31914"/>
                </a:lnTo>
                <a:lnTo>
                  <a:pt x="41184" y="26943"/>
                </a:lnTo>
                <a:lnTo>
                  <a:pt x="49363" y="23630"/>
                </a:lnTo>
                <a:lnTo>
                  <a:pt x="56721" y="21420"/>
                </a:lnTo>
                <a:lnTo>
                  <a:pt x="63532" y="19948"/>
                </a:lnTo>
                <a:lnTo>
                  <a:pt x="70930" y="18014"/>
                </a:lnTo>
                <a:lnTo>
                  <a:pt x="78718" y="15771"/>
                </a:lnTo>
                <a:lnTo>
                  <a:pt x="86769" y="13324"/>
                </a:lnTo>
                <a:lnTo>
                  <a:pt x="94041" y="10740"/>
                </a:lnTo>
                <a:lnTo>
                  <a:pt x="100794" y="8065"/>
                </a:lnTo>
                <a:lnTo>
                  <a:pt x="107200" y="5329"/>
                </a:lnTo>
                <a:lnTo>
                  <a:pt x="113377" y="3505"/>
                </a:lnTo>
                <a:lnTo>
                  <a:pt x="119399" y="2289"/>
                </a:lnTo>
                <a:lnTo>
                  <a:pt x="125319" y="1479"/>
                </a:lnTo>
                <a:lnTo>
                  <a:pt x="130219" y="938"/>
                </a:lnTo>
                <a:lnTo>
                  <a:pt x="134437" y="577"/>
                </a:lnTo>
                <a:lnTo>
                  <a:pt x="138203" y="338"/>
                </a:lnTo>
                <a:lnTo>
                  <a:pt x="150005" y="70"/>
                </a:lnTo>
                <a:lnTo>
                  <a:pt x="157154" y="0"/>
                </a:lnTo>
                <a:lnTo>
                  <a:pt x="161919" y="905"/>
                </a:lnTo>
                <a:lnTo>
                  <a:pt x="165096" y="2461"/>
                </a:lnTo>
                <a:lnTo>
                  <a:pt x="169578" y="6729"/>
                </a:lnTo>
                <a:lnTo>
                  <a:pt x="183010" y="20012"/>
                </a:lnTo>
                <a:lnTo>
                  <a:pt x="184871" y="22819"/>
                </a:lnTo>
                <a:lnTo>
                  <a:pt x="186940" y="28477"/>
                </a:lnTo>
                <a:lnTo>
                  <a:pt x="186540" y="32272"/>
                </a:lnTo>
                <a:lnTo>
                  <a:pt x="185320" y="36707"/>
                </a:lnTo>
                <a:lnTo>
                  <a:pt x="183554" y="41569"/>
                </a:lnTo>
                <a:lnTo>
                  <a:pt x="182376" y="46715"/>
                </a:lnTo>
                <a:lnTo>
                  <a:pt x="181592" y="52051"/>
                </a:lnTo>
                <a:lnTo>
                  <a:pt x="181069" y="57513"/>
                </a:lnTo>
                <a:lnTo>
                  <a:pt x="178814" y="65917"/>
                </a:lnTo>
                <a:lnTo>
                  <a:pt x="175407" y="76282"/>
                </a:lnTo>
                <a:lnTo>
                  <a:pt x="161510" y="116164"/>
                </a:lnTo>
                <a:lnTo>
                  <a:pt x="156251" y="131688"/>
                </a:lnTo>
                <a:lnTo>
                  <a:pt x="150839" y="143942"/>
                </a:lnTo>
                <a:lnTo>
                  <a:pt x="145327" y="154016"/>
                </a:lnTo>
                <a:lnTo>
                  <a:pt x="139747" y="162637"/>
                </a:lnTo>
                <a:lnTo>
                  <a:pt x="135075" y="171242"/>
                </a:lnTo>
                <a:lnTo>
                  <a:pt x="131007" y="179836"/>
                </a:lnTo>
                <a:lnTo>
                  <a:pt x="127343" y="188423"/>
                </a:lnTo>
                <a:lnTo>
                  <a:pt x="120732" y="203044"/>
                </a:lnTo>
                <a:lnTo>
                  <a:pt x="111654" y="221986"/>
                </a:lnTo>
                <a:lnTo>
                  <a:pt x="108727" y="227953"/>
                </a:lnTo>
                <a:lnTo>
                  <a:pt x="105821" y="234788"/>
                </a:lnTo>
                <a:lnTo>
                  <a:pt x="102933" y="242203"/>
                </a:lnTo>
                <a:lnTo>
                  <a:pt x="100054" y="250004"/>
                </a:lnTo>
                <a:lnTo>
                  <a:pt x="97182" y="255204"/>
                </a:lnTo>
                <a:lnTo>
                  <a:pt x="94316" y="258671"/>
                </a:lnTo>
                <a:lnTo>
                  <a:pt x="91452" y="260982"/>
                </a:lnTo>
                <a:lnTo>
                  <a:pt x="88591" y="262523"/>
                </a:lnTo>
                <a:lnTo>
                  <a:pt x="85730" y="263551"/>
                </a:lnTo>
                <a:lnTo>
                  <a:pt x="77152" y="26560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612"/>
          <p:cNvSpPr/>
          <p:nvPr/>
        </p:nvSpPr>
        <p:spPr>
          <a:xfrm>
            <a:off x="6012179" y="4569545"/>
            <a:ext cx="565787" cy="42460"/>
          </a:xfrm>
          <a:custGeom>
            <a:avLst/>
            <a:gdLst/>
            <a:ahLst/>
            <a:cxnLst/>
            <a:rect l="0" t="0" r="0" b="0"/>
            <a:pathLst>
              <a:path w="565787" h="42460">
                <a:moveTo>
                  <a:pt x="0" y="42459"/>
                </a:moveTo>
                <a:lnTo>
                  <a:pt x="35796" y="42459"/>
                </a:lnTo>
                <a:lnTo>
                  <a:pt x="42914" y="41507"/>
                </a:lnTo>
                <a:lnTo>
                  <a:pt x="49564" y="39920"/>
                </a:lnTo>
                <a:lnTo>
                  <a:pt x="55903" y="37909"/>
                </a:lnTo>
                <a:lnTo>
                  <a:pt x="62987" y="36568"/>
                </a:lnTo>
                <a:lnTo>
                  <a:pt x="70566" y="35675"/>
                </a:lnTo>
                <a:lnTo>
                  <a:pt x="78477" y="35078"/>
                </a:lnTo>
                <a:lnTo>
                  <a:pt x="157873" y="25138"/>
                </a:lnTo>
                <a:lnTo>
                  <a:pt x="183354" y="21387"/>
                </a:lnTo>
                <a:lnTo>
                  <a:pt x="204151" y="17934"/>
                </a:lnTo>
                <a:lnTo>
                  <a:pt x="221826" y="14679"/>
                </a:lnTo>
                <a:lnTo>
                  <a:pt x="237419" y="12509"/>
                </a:lnTo>
                <a:lnTo>
                  <a:pt x="251625" y="11063"/>
                </a:lnTo>
                <a:lnTo>
                  <a:pt x="264905" y="10099"/>
                </a:lnTo>
                <a:lnTo>
                  <a:pt x="278521" y="8503"/>
                </a:lnTo>
                <a:lnTo>
                  <a:pt x="292361" y="6487"/>
                </a:lnTo>
                <a:lnTo>
                  <a:pt x="306350" y="4190"/>
                </a:lnTo>
                <a:lnTo>
                  <a:pt x="323296" y="2660"/>
                </a:lnTo>
                <a:lnTo>
                  <a:pt x="342214" y="1639"/>
                </a:lnTo>
                <a:lnTo>
                  <a:pt x="385458" y="504"/>
                </a:lnTo>
                <a:lnTo>
                  <a:pt x="436427" y="0"/>
                </a:lnTo>
                <a:lnTo>
                  <a:pt x="459544" y="818"/>
                </a:lnTo>
                <a:lnTo>
                  <a:pt x="480671" y="2316"/>
                </a:lnTo>
                <a:lnTo>
                  <a:pt x="515574" y="5568"/>
                </a:lnTo>
                <a:lnTo>
                  <a:pt x="527548" y="6436"/>
                </a:lnTo>
                <a:lnTo>
                  <a:pt x="565786" y="1674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613"/>
          <p:cNvSpPr/>
          <p:nvPr/>
        </p:nvSpPr>
        <p:spPr>
          <a:xfrm>
            <a:off x="6166484" y="4689275"/>
            <a:ext cx="218094" cy="274203"/>
          </a:xfrm>
          <a:custGeom>
            <a:avLst/>
            <a:gdLst/>
            <a:ahLst/>
            <a:cxnLst/>
            <a:rect l="0" t="0" r="0" b="0"/>
            <a:pathLst>
              <a:path w="218094" h="274203">
                <a:moveTo>
                  <a:pt x="0" y="77035"/>
                </a:moveTo>
                <a:lnTo>
                  <a:pt x="9103" y="63382"/>
                </a:lnTo>
                <a:lnTo>
                  <a:pt x="12736" y="59361"/>
                </a:lnTo>
                <a:lnTo>
                  <a:pt x="16111" y="56680"/>
                </a:lnTo>
                <a:lnTo>
                  <a:pt x="22401" y="52748"/>
                </a:lnTo>
                <a:lnTo>
                  <a:pt x="28371" y="47826"/>
                </a:lnTo>
                <a:lnTo>
                  <a:pt x="33202" y="45179"/>
                </a:lnTo>
                <a:lnTo>
                  <a:pt x="39280" y="42463"/>
                </a:lnTo>
                <a:lnTo>
                  <a:pt x="46189" y="39699"/>
                </a:lnTo>
                <a:lnTo>
                  <a:pt x="52701" y="36904"/>
                </a:lnTo>
                <a:lnTo>
                  <a:pt x="65015" y="31259"/>
                </a:lnTo>
                <a:lnTo>
                  <a:pt x="82658" y="22726"/>
                </a:lnTo>
                <a:lnTo>
                  <a:pt x="89396" y="19873"/>
                </a:lnTo>
                <a:lnTo>
                  <a:pt x="96745" y="17020"/>
                </a:lnTo>
                <a:lnTo>
                  <a:pt x="104502" y="14165"/>
                </a:lnTo>
                <a:lnTo>
                  <a:pt x="111578" y="12262"/>
                </a:lnTo>
                <a:lnTo>
                  <a:pt x="118200" y="10992"/>
                </a:lnTo>
                <a:lnTo>
                  <a:pt x="124521" y="10147"/>
                </a:lnTo>
                <a:lnTo>
                  <a:pt x="130639" y="8630"/>
                </a:lnTo>
                <a:lnTo>
                  <a:pt x="136623" y="6667"/>
                </a:lnTo>
                <a:lnTo>
                  <a:pt x="142517" y="4405"/>
                </a:lnTo>
                <a:lnTo>
                  <a:pt x="148352" y="2897"/>
                </a:lnTo>
                <a:lnTo>
                  <a:pt x="154146" y="1892"/>
                </a:lnTo>
                <a:lnTo>
                  <a:pt x="159915" y="1222"/>
                </a:lnTo>
                <a:lnTo>
                  <a:pt x="165665" y="776"/>
                </a:lnTo>
                <a:lnTo>
                  <a:pt x="171403" y="477"/>
                </a:lnTo>
                <a:lnTo>
                  <a:pt x="186042" y="59"/>
                </a:lnTo>
                <a:lnTo>
                  <a:pt x="189751" y="0"/>
                </a:lnTo>
                <a:lnTo>
                  <a:pt x="193175" y="913"/>
                </a:lnTo>
                <a:lnTo>
                  <a:pt x="199521" y="4468"/>
                </a:lnTo>
                <a:lnTo>
                  <a:pt x="205516" y="9223"/>
                </a:lnTo>
                <a:lnTo>
                  <a:pt x="211356" y="14511"/>
                </a:lnTo>
                <a:lnTo>
                  <a:pt x="217126" y="20037"/>
                </a:lnTo>
                <a:lnTo>
                  <a:pt x="218093" y="23796"/>
                </a:lnTo>
                <a:lnTo>
                  <a:pt x="217786" y="28207"/>
                </a:lnTo>
                <a:lnTo>
                  <a:pt x="216628" y="33053"/>
                </a:lnTo>
                <a:lnTo>
                  <a:pt x="205897" y="71729"/>
                </a:lnTo>
                <a:lnTo>
                  <a:pt x="202035" y="83975"/>
                </a:lnTo>
                <a:lnTo>
                  <a:pt x="198508" y="94044"/>
                </a:lnTo>
                <a:lnTo>
                  <a:pt x="195204" y="102662"/>
                </a:lnTo>
                <a:lnTo>
                  <a:pt x="191096" y="111264"/>
                </a:lnTo>
                <a:lnTo>
                  <a:pt x="186453" y="119857"/>
                </a:lnTo>
                <a:lnTo>
                  <a:pt x="181452" y="128443"/>
                </a:lnTo>
                <a:lnTo>
                  <a:pt x="170816" y="145603"/>
                </a:lnTo>
                <a:lnTo>
                  <a:pt x="165313" y="154179"/>
                </a:lnTo>
                <a:lnTo>
                  <a:pt x="120179" y="227810"/>
                </a:lnTo>
                <a:lnTo>
                  <a:pt x="112505" y="239464"/>
                </a:lnTo>
                <a:lnTo>
                  <a:pt x="106436" y="248186"/>
                </a:lnTo>
                <a:lnTo>
                  <a:pt x="101438" y="254953"/>
                </a:lnTo>
                <a:lnTo>
                  <a:pt x="97153" y="260417"/>
                </a:lnTo>
                <a:lnTo>
                  <a:pt x="85725" y="27420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614"/>
          <p:cNvSpPr/>
          <p:nvPr/>
        </p:nvSpPr>
        <p:spPr>
          <a:xfrm>
            <a:off x="6989444" y="5160645"/>
            <a:ext cx="222887" cy="437198"/>
          </a:xfrm>
          <a:custGeom>
            <a:avLst/>
            <a:gdLst/>
            <a:ahLst/>
            <a:cxnLst/>
            <a:rect l="0" t="0" r="0" b="0"/>
            <a:pathLst>
              <a:path w="222887" h="437198">
                <a:moveTo>
                  <a:pt x="0" y="0"/>
                </a:moveTo>
                <a:lnTo>
                  <a:pt x="0" y="13652"/>
                </a:lnTo>
                <a:lnTo>
                  <a:pt x="2541" y="25435"/>
                </a:lnTo>
                <a:lnTo>
                  <a:pt x="6845" y="36069"/>
                </a:lnTo>
                <a:lnTo>
                  <a:pt x="14623" y="48364"/>
                </a:lnTo>
                <a:lnTo>
                  <a:pt x="20152" y="58325"/>
                </a:lnTo>
                <a:lnTo>
                  <a:pt x="28620" y="74643"/>
                </a:lnTo>
                <a:lnTo>
                  <a:pt x="31463" y="81195"/>
                </a:lnTo>
                <a:lnTo>
                  <a:pt x="34310" y="88419"/>
                </a:lnTo>
                <a:lnTo>
                  <a:pt x="37161" y="96094"/>
                </a:lnTo>
                <a:lnTo>
                  <a:pt x="41919" y="105020"/>
                </a:lnTo>
                <a:lnTo>
                  <a:pt x="47948" y="114781"/>
                </a:lnTo>
                <a:lnTo>
                  <a:pt x="54826" y="125098"/>
                </a:lnTo>
                <a:lnTo>
                  <a:pt x="60364" y="134833"/>
                </a:lnTo>
                <a:lnTo>
                  <a:pt x="65007" y="144181"/>
                </a:lnTo>
                <a:lnTo>
                  <a:pt x="69056" y="153271"/>
                </a:lnTo>
                <a:lnTo>
                  <a:pt x="73660" y="161235"/>
                </a:lnTo>
                <a:lnTo>
                  <a:pt x="78635" y="168451"/>
                </a:lnTo>
                <a:lnTo>
                  <a:pt x="83856" y="175165"/>
                </a:lnTo>
                <a:lnTo>
                  <a:pt x="88289" y="182499"/>
                </a:lnTo>
                <a:lnTo>
                  <a:pt x="92197" y="190246"/>
                </a:lnTo>
                <a:lnTo>
                  <a:pt x="95755" y="198268"/>
                </a:lnTo>
                <a:lnTo>
                  <a:pt x="99079" y="206474"/>
                </a:lnTo>
                <a:lnTo>
                  <a:pt x="105313" y="223210"/>
                </a:lnTo>
                <a:lnTo>
                  <a:pt x="109262" y="231675"/>
                </a:lnTo>
                <a:lnTo>
                  <a:pt x="113799" y="240174"/>
                </a:lnTo>
                <a:lnTo>
                  <a:pt x="118729" y="248699"/>
                </a:lnTo>
                <a:lnTo>
                  <a:pt x="131826" y="273410"/>
                </a:lnTo>
                <a:lnTo>
                  <a:pt x="139320" y="288001"/>
                </a:lnTo>
                <a:lnTo>
                  <a:pt x="145267" y="300585"/>
                </a:lnTo>
                <a:lnTo>
                  <a:pt x="150185" y="311832"/>
                </a:lnTo>
                <a:lnTo>
                  <a:pt x="154416" y="322188"/>
                </a:lnTo>
                <a:lnTo>
                  <a:pt x="158190" y="331949"/>
                </a:lnTo>
                <a:lnTo>
                  <a:pt x="164921" y="350416"/>
                </a:lnTo>
                <a:lnTo>
                  <a:pt x="168050" y="358387"/>
                </a:lnTo>
                <a:lnTo>
                  <a:pt x="171089" y="365607"/>
                </a:lnTo>
                <a:lnTo>
                  <a:pt x="177005" y="378709"/>
                </a:lnTo>
                <a:lnTo>
                  <a:pt x="182809" y="390883"/>
                </a:lnTo>
                <a:lnTo>
                  <a:pt x="186643" y="397749"/>
                </a:lnTo>
                <a:lnTo>
                  <a:pt x="191104" y="405183"/>
                </a:lnTo>
                <a:lnTo>
                  <a:pt x="195983" y="412997"/>
                </a:lnTo>
                <a:lnTo>
                  <a:pt x="200188" y="419158"/>
                </a:lnTo>
                <a:lnTo>
                  <a:pt x="203944" y="424219"/>
                </a:lnTo>
                <a:lnTo>
                  <a:pt x="207401" y="428545"/>
                </a:lnTo>
                <a:lnTo>
                  <a:pt x="210657" y="431429"/>
                </a:lnTo>
                <a:lnTo>
                  <a:pt x="213781" y="433352"/>
                </a:lnTo>
                <a:lnTo>
                  <a:pt x="222886" y="43719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615"/>
          <p:cNvSpPr/>
          <p:nvPr/>
        </p:nvSpPr>
        <p:spPr>
          <a:xfrm>
            <a:off x="6938009" y="5175332"/>
            <a:ext cx="257176" cy="328214"/>
          </a:xfrm>
          <a:custGeom>
            <a:avLst/>
            <a:gdLst/>
            <a:ahLst/>
            <a:cxnLst/>
            <a:rect l="0" t="0" r="0" b="0"/>
            <a:pathLst>
              <a:path w="257176" h="328214">
                <a:moveTo>
                  <a:pt x="257175" y="11030"/>
                </a:moveTo>
                <a:lnTo>
                  <a:pt x="248074" y="1929"/>
                </a:lnTo>
                <a:lnTo>
                  <a:pt x="244440" y="200"/>
                </a:lnTo>
                <a:lnTo>
                  <a:pt x="241065" y="0"/>
                </a:lnTo>
                <a:lnTo>
                  <a:pt x="237863" y="819"/>
                </a:lnTo>
                <a:lnTo>
                  <a:pt x="231765" y="4270"/>
                </a:lnTo>
                <a:lnTo>
                  <a:pt x="225880" y="8978"/>
                </a:lnTo>
                <a:lnTo>
                  <a:pt x="220089" y="14245"/>
                </a:lnTo>
                <a:lnTo>
                  <a:pt x="214340" y="22302"/>
                </a:lnTo>
                <a:lnTo>
                  <a:pt x="211473" y="27117"/>
                </a:lnTo>
                <a:lnTo>
                  <a:pt x="207657" y="31280"/>
                </a:lnTo>
                <a:lnTo>
                  <a:pt x="203209" y="35007"/>
                </a:lnTo>
                <a:lnTo>
                  <a:pt x="198337" y="38445"/>
                </a:lnTo>
                <a:lnTo>
                  <a:pt x="193185" y="43594"/>
                </a:lnTo>
                <a:lnTo>
                  <a:pt x="187845" y="49885"/>
                </a:lnTo>
                <a:lnTo>
                  <a:pt x="182381" y="56936"/>
                </a:lnTo>
                <a:lnTo>
                  <a:pt x="177785" y="63542"/>
                </a:lnTo>
                <a:lnTo>
                  <a:pt x="173768" y="69850"/>
                </a:lnTo>
                <a:lnTo>
                  <a:pt x="170138" y="75961"/>
                </a:lnTo>
                <a:lnTo>
                  <a:pt x="161025" y="90371"/>
                </a:lnTo>
                <a:lnTo>
                  <a:pt x="155928" y="98214"/>
                </a:lnTo>
                <a:lnTo>
                  <a:pt x="145862" y="112015"/>
                </a:lnTo>
                <a:lnTo>
                  <a:pt x="116898" y="150210"/>
                </a:lnTo>
                <a:lnTo>
                  <a:pt x="105554" y="166682"/>
                </a:lnTo>
                <a:lnTo>
                  <a:pt x="97040" y="180520"/>
                </a:lnTo>
                <a:lnTo>
                  <a:pt x="90411" y="192603"/>
                </a:lnTo>
                <a:lnTo>
                  <a:pt x="80277" y="209231"/>
                </a:lnTo>
                <a:lnTo>
                  <a:pt x="43471" y="266924"/>
                </a:lnTo>
                <a:lnTo>
                  <a:pt x="35649" y="279734"/>
                </a:lnTo>
                <a:lnTo>
                  <a:pt x="29481" y="290178"/>
                </a:lnTo>
                <a:lnTo>
                  <a:pt x="24417" y="298094"/>
                </a:lnTo>
                <a:lnTo>
                  <a:pt x="20088" y="304324"/>
                </a:lnTo>
                <a:lnTo>
                  <a:pt x="12738" y="313785"/>
                </a:lnTo>
                <a:lnTo>
                  <a:pt x="9445" y="317642"/>
                </a:lnTo>
                <a:lnTo>
                  <a:pt x="0" y="32821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616"/>
          <p:cNvSpPr/>
          <p:nvPr/>
        </p:nvSpPr>
        <p:spPr>
          <a:xfrm>
            <a:off x="6475095" y="5359003"/>
            <a:ext cx="265748" cy="15955"/>
          </a:xfrm>
          <a:custGeom>
            <a:avLst/>
            <a:gdLst/>
            <a:ahLst/>
            <a:cxnLst/>
            <a:rect l="0" t="0" r="0" b="0"/>
            <a:pathLst>
              <a:path w="265748" h="15955">
                <a:moveTo>
                  <a:pt x="0" y="7382"/>
                </a:moveTo>
                <a:lnTo>
                  <a:pt x="22754" y="7382"/>
                </a:lnTo>
                <a:lnTo>
                  <a:pt x="33267" y="6429"/>
                </a:lnTo>
                <a:lnTo>
                  <a:pt x="44086" y="4842"/>
                </a:lnTo>
                <a:lnTo>
                  <a:pt x="55107" y="2831"/>
                </a:lnTo>
                <a:lnTo>
                  <a:pt x="64360" y="1490"/>
                </a:lnTo>
                <a:lnTo>
                  <a:pt x="72434" y="596"/>
                </a:lnTo>
                <a:lnTo>
                  <a:pt x="79722" y="0"/>
                </a:lnTo>
                <a:lnTo>
                  <a:pt x="91248" y="556"/>
                </a:lnTo>
                <a:lnTo>
                  <a:pt x="105599" y="1879"/>
                </a:lnTo>
                <a:lnTo>
                  <a:pt x="121834" y="3713"/>
                </a:lnTo>
                <a:lnTo>
                  <a:pt x="134563" y="4936"/>
                </a:lnTo>
                <a:lnTo>
                  <a:pt x="144953" y="5751"/>
                </a:lnTo>
                <a:lnTo>
                  <a:pt x="153785" y="6294"/>
                </a:lnTo>
                <a:lnTo>
                  <a:pt x="168679" y="6899"/>
                </a:lnTo>
                <a:lnTo>
                  <a:pt x="175318" y="7059"/>
                </a:lnTo>
                <a:lnTo>
                  <a:pt x="185458" y="8119"/>
                </a:lnTo>
                <a:lnTo>
                  <a:pt x="223225" y="13209"/>
                </a:lnTo>
                <a:lnTo>
                  <a:pt x="232637" y="14124"/>
                </a:lnTo>
                <a:lnTo>
                  <a:pt x="247221" y="15141"/>
                </a:lnTo>
                <a:lnTo>
                  <a:pt x="265747" y="1595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617"/>
          <p:cNvSpPr/>
          <p:nvPr/>
        </p:nvSpPr>
        <p:spPr>
          <a:xfrm>
            <a:off x="6432232" y="5417820"/>
            <a:ext cx="240031" cy="8573"/>
          </a:xfrm>
          <a:custGeom>
            <a:avLst/>
            <a:gdLst/>
            <a:ahLst/>
            <a:cxnLst/>
            <a:rect l="0" t="0" r="0" b="0"/>
            <a:pathLst>
              <a:path w="240031" h="8573">
                <a:moveTo>
                  <a:pt x="0" y="0"/>
                </a:moveTo>
                <a:lnTo>
                  <a:pt x="107386" y="0"/>
                </a:lnTo>
                <a:lnTo>
                  <a:pt x="126836" y="952"/>
                </a:lnTo>
                <a:lnTo>
                  <a:pt x="143612" y="2540"/>
                </a:lnTo>
                <a:lnTo>
                  <a:pt x="158606" y="4550"/>
                </a:lnTo>
                <a:lnTo>
                  <a:pt x="171460" y="5891"/>
                </a:lnTo>
                <a:lnTo>
                  <a:pt x="182887" y="6785"/>
                </a:lnTo>
                <a:lnTo>
                  <a:pt x="201298" y="7778"/>
                </a:lnTo>
                <a:lnTo>
                  <a:pt x="212656" y="8219"/>
                </a:lnTo>
                <a:lnTo>
                  <a:pt x="240030" y="857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618"/>
          <p:cNvSpPr/>
          <p:nvPr/>
        </p:nvSpPr>
        <p:spPr>
          <a:xfrm>
            <a:off x="5540692" y="5297835"/>
            <a:ext cx="248604" cy="8543"/>
          </a:xfrm>
          <a:custGeom>
            <a:avLst/>
            <a:gdLst/>
            <a:ahLst/>
            <a:cxnLst/>
            <a:rect l="0" t="0" r="0" b="0"/>
            <a:pathLst>
              <a:path w="248604" h="8543">
                <a:moveTo>
                  <a:pt x="0" y="8542"/>
                </a:moveTo>
                <a:lnTo>
                  <a:pt x="13653" y="3992"/>
                </a:lnTo>
                <a:lnTo>
                  <a:pt x="18627" y="2651"/>
                </a:lnTo>
                <a:lnTo>
                  <a:pt x="22895" y="1757"/>
                </a:lnTo>
                <a:lnTo>
                  <a:pt x="26694" y="1161"/>
                </a:lnTo>
                <a:lnTo>
                  <a:pt x="41608" y="764"/>
                </a:lnTo>
                <a:lnTo>
                  <a:pt x="186951" y="0"/>
                </a:lnTo>
                <a:lnTo>
                  <a:pt x="195119" y="943"/>
                </a:lnTo>
                <a:lnTo>
                  <a:pt x="202469" y="2524"/>
                </a:lnTo>
                <a:lnTo>
                  <a:pt x="248603" y="854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619"/>
          <p:cNvSpPr/>
          <p:nvPr/>
        </p:nvSpPr>
        <p:spPr>
          <a:xfrm>
            <a:off x="5858007" y="5126354"/>
            <a:ext cx="34159" cy="265749"/>
          </a:xfrm>
          <a:custGeom>
            <a:avLst/>
            <a:gdLst/>
            <a:ahLst/>
            <a:cxnLst/>
            <a:rect l="0" t="0" r="0" b="0"/>
            <a:pathLst>
              <a:path w="34159" h="265749">
                <a:moveTo>
                  <a:pt x="34158" y="0"/>
                </a:moveTo>
                <a:lnTo>
                  <a:pt x="34158" y="38626"/>
                </a:lnTo>
                <a:lnTo>
                  <a:pt x="31300" y="52421"/>
                </a:lnTo>
                <a:lnTo>
                  <a:pt x="26538" y="71142"/>
                </a:lnTo>
                <a:lnTo>
                  <a:pt x="20505" y="93149"/>
                </a:lnTo>
                <a:lnTo>
                  <a:pt x="16484" y="110677"/>
                </a:lnTo>
                <a:lnTo>
                  <a:pt x="13803" y="125220"/>
                </a:lnTo>
                <a:lnTo>
                  <a:pt x="12015" y="137772"/>
                </a:lnTo>
                <a:lnTo>
                  <a:pt x="9871" y="148999"/>
                </a:lnTo>
                <a:lnTo>
                  <a:pt x="7489" y="159340"/>
                </a:lnTo>
                <a:lnTo>
                  <a:pt x="4949" y="169092"/>
                </a:lnTo>
                <a:lnTo>
                  <a:pt x="3255" y="177498"/>
                </a:lnTo>
                <a:lnTo>
                  <a:pt x="2126" y="185007"/>
                </a:lnTo>
                <a:lnTo>
                  <a:pt x="1373" y="191919"/>
                </a:lnTo>
                <a:lnTo>
                  <a:pt x="872" y="200336"/>
                </a:lnTo>
                <a:lnTo>
                  <a:pt x="314" y="219849"/>
                </a:lnTo>
                <a:lnTo>
                  <a:pt x="0" y="247703"/>
                </a:lnTo>
                <a:lnTo>
                  <a:pt x="908" y="253718"/>
                </a:lnTo>
                <a:lnTo>
                  <a:pt x="2466" y="257728"/>
                </a:lnTo>
                <a:lnTo>
                  <a:pt x="8440" y="26574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620"/>
          <p:cNvSpPr/>
          <p:nvPr/>
        </p:nvSpPr>
        <p:spPr>
          <a:xfrm>
            <a:off x="5960745" y="5117860"/>
            <a:ext cx="169185" cy="256954"/>
          </a:xfrm>
          <a:custGeom>
            <a:avLst/>
            <a:gdLst/>
            <a:ahLst/>
            <a:cxnLst/>
            <a:rect l="0" t="0" r="0" b="0"/>
            <a:pathLst>
              <a:path w="169185" h="256954">
                <a:moveTo>
                  <a:pt x="42862" y="25640"/>
                </a:moveTo>
                <a:lnTo>
                  <a:pt x="42862" y="34742"/>
                </a:lnTo>
                <a:lnTo>
                  <a:pt x="41910" y="38375"/>
                </a:lnTo>
                <a:lnTo>
                  <a:pt x="38312" y="44952"/>
                </a:lnTo>
                <a:lnTo>
                  <a:pt x="36018" y="53754"/>
                </a:lnTo>
                <a:lnTo>
                  <a:pt x="33537" y="66291"/>
                </a:lnTo>
                <a:lnTo>
                  <a:pt x="30930" y="81315"/>
                </a:lnTo>
                <a:lnTo>
                  <a:pt x="28240" y="93237"/>
                </a:lnTo>
                <a:lnTo>
                  <a:pt x="25494" y="103089"/>
                </a:lnTo>
                <a:lnTo>
                  <a:pt x="22711" y="111563"/>
                </a:lnTo>
                <a:lnTo>
                  <a:pt x="20856" y="120069"/>
                </a:lnTo>
                <a:lnTo>
                  <a:pt x="19619" y="128598"/>
                </a:lnTo>
                <a:lnTo>
                  <a:pt x="18794" y="137141"/>
                </a:lnTo>
                <a:lnTo>
                  <a:pt x="18244" y="144741"/>
                </a:lnTo>
                <a:lnTo>
                  <a:pt x="17878" y="151713"/>
                </a:lnTo>
                <a:lnTo>
                  <a:pt x="17633" y="158266"/>
                </a:lnTo>
                <a:lnTo>
                  <a:pt x="18423" y="170255"/>
                </a:lnTo>
                <a:lnTo>
                  <a:pt x="21840" y="203896"/>
                </a:lnTo>
                <a:lnTo>
                  <a:pt x="24085" y="217820"/>
                </a:lnTo>
                <a:lnTo>
                  <a:pt x="26534" y="229007"/>
                </a:lnTo>
                <a:lnTo>
                  <a:pt x="29120" y="238370"/>
                </a:lnTo>
                <a:lnTo>
                  <a:pt x="31795" y="244613"/>
                </a:lnTo>
                <a:lnTo>
                  <a:pt x="34532" y="248774"/>
                </a:lnTo>
                <a:lnTo>
                  <a:pt x="37309" y="251549"/>
                </a:lnTo>
                <a:lnTo>
                  <a:pt x="40113" y="253398"/>
                </a:lnTo>
                <a:lnTo>
                  <a:pt x="42934" y="254631"/>
                </a:lnTo>
                <a:lnTo>
                  <a:pt x="45767" y="255453"/>
                </a:lnTo>
                <a:lnTo>
                  <a:pt x="48609" y="256001"/>
                </a:lnTo>
                <a:lnTo>
                  <a:pt x="51456" y="256367"/>
                </a:lnTo>
                <a:lnTo>
                  <a:pt x="54306" y="256610"/>
                </a:lnTo>
                <a:lnTo>
                  <a:pt x="57159" y="256772"/>
                </a:lnTo>
                <a:lnTo>
                  <a:pt x="62869" y="256953"/>
                </a:lnTo>
                <a:lnTo>
                  <a:pt x="66678" y="255096"/>
                </a:lnTo>
                <a:lnTo>
                  <a:pt x="71121" y="251953"/>
                </a:lnTo>
                <a:lnTo>
                  <a:pt x="75990" y="247953"/>
                </a:lnTo>
                <a:lnTo>
                  <a:pt x="80187" y="244334"/>
                </a:lnTo>
                <a:lnTo>
                  <a:pt x="83938" y="240968"/>
                </a:lnTo>
                <a:lnTo>
                  <a:pt x="87391" y="237772"/>
                </a:lnTo>
                <a:lnTo>
                  <a:pt x="101353" y="224172"/>
                </a:lnTo>
                <a:lnTo>
                  <a:pt x="105668" y="218954"/>
                </a:lnTo>
                <a:lnTo>
                  <a:pt x="109498" y="213571"/>
                </a:lnTo>
                <a:lnTo>
                  <a:pt x="113003" y="208077"/>
                </a:lnTo>
                <a:lnTo>
                  <a:pt x="131590" y="177591"/>
                </a:lnTo>
                <a:lnTo>
                  <a:pt x="138209" y="163135"/>
                </a:lnTo>
                <a:lnTo>
                  <a:pt x="144526" y="146831"/>
                </a:lnTo>
                <a:lnTo>
                  <a:pt x="150643" y="129294"/>
                </a:lnTo>
                <a:lnTo>
                  <a:pt x="155674" y="112840"/>
                </a:lnTo>
                <a:lnTo>
                  <a:pt x="159980" y="97108"/>
                </a:lnTo>
                <a:lnTo>
                  <a:pt x="163803" y="81858"/>
                </a:lnTo>
                <a:lnTo>
                  <a:pt x="166352" y="69786"/>
                </a:lnTo>
                <a:lnTo>
                  <a:pt x="168051" y="59833"/>
                </a:lnTo>
                <a:lnTo>
                  <a:pt x="169184" y="51293"/>
                </a:lnTo>
                <a:lnTo>
                  <a:pt x="168987" y="44647"/>
                </a:lnTo>
                <a:lnTo>
                  <a:pt x="167903" y="39263"/>
                </a:lnTo>
                <a:lnTo>
                  <a:pt x="166228" y="34722"/>
                </a:lnTo>
                <a:lnTo>
                  <a:pt x="161827" y="27137"/>
                </a:lnTo>
                <a:lnTo>
                  <a:pt x="159319" y="23780"/>
                </a:lnTo>
                <a:lnTo>
                  <a:pt x="154790" y="19637"/>
                </a:lnTo>
                <a:lnTo>
                  <a:pt x="148913" y="14970"/>
                </a:lnTo>
                <a:lnTo>
                  <a:pt x="142138" y="9954"/>
                </a:lnTo>
                <a:lnTo>
                  <a:pt x="135716" y="6610"/>
                </a:lnTo>
                <a:lnTo>
                  <a:pt x="129530" y="4381"/>
                </a:lnTo>
                <a:lnTo>
                  <a:pt x="123501" y="2894"/>
                </a:lnTo>
                <a:lnTo>
                  <a:pt x="118528" y="1904"/>
                </a:lnTo>
                <a:lnTo>
                  <a:pt x="114262" y="1243"/>
                </a:lnTo>
                <a:lnTo>
                  <a:pt x="110464" y="803"/>
                </a:lnTo>
                <a:lnTo>
                  <a:pt x="105075" y="509"/>
                </a:lnTo>
                <a:lnTo>
                  <a:pt x="91467" y="183"/>
                </a:lnTo>
                <a:lnTo>
                  <a:pt x="72292" y="0"/>
                </a:lnTo>
                <a:lnTo>
                  <a:pt x="66292" y="926"/>
                </a:lnTo>
                <a:lnTo>
                  <a:pt x="60387" y="2497"/>
                </a:lnTo>
                <a:lnTo>
                  <a:pt x="54545" y="4495"/>
                </a:lnTo>
                <a:lnTo>
                  <a:pt x="48746" y="6781"/>
                </a:lnTo>
                <a:lnTo>
                  <a:pt x="42974" y="9258"/>
                </a:lnTo>
                <a:lnTo>
                  <a:pt x="0" y="2564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621"/>
          <p:cNvSpPr/>
          <p:nvPr/>
        </p:nvSpPr>
        <p:spPr>
          <a:xfrm>
            <a:off x="5626417" y="5495471"/>
            <a:ext cx="565786" cy="50584"/>
          </a:xfrm>
          <a:custGeom>
            <a:avLst/>
            <a:gdLst/>
            <a:ahLst/>
            <a:cxnLst/>
            <a:rect l="0" t="0" r="0" b="0"/>
            <a:pathLst>
              <a:path w="565786" h="50584">
                <a:moveTo>
                  <a:pt x="0" y="42364"/>
                </a:moveTo>
                <a:lnTo>
                  <a:pt x="4551" y="46915"/>
                </a:lnTo>
                <a:lnTo>
                  <a:pt x="6844" y="48255"/>
                </a:lnTo>
                <a:lnTo>
                  <a:pt x="11932" y="49745"/>
                </a:lnTo>
                <a:lnTo>
                  <a:pt x="29253" y="50583"/>
                </a:lnTo>
                <a:lnTo>
                  <a:pt x="35694" y="49749"/>
                </a:lnTo>
                <a:lnTo>
                  <a:pt x="41894" y="48239"/>
                </a:lnTo>
                <a:lnTo>
                  <a:pt x="47931" y="46281"/>
                </a:lnTo>
                <a:lnTo>
                  <a:pt x="53862" y="44975"/>
                </a:lnTo>
                <a:lnTo>
                  <a:pt x="65531" y="43524"/>
                </a:lnTo>
                <a:lnTo>
                  <a:pt x="72263" y="42185"/>
                </a:lnTo>
                <a:lnTo>
                  <a:pt x="79607" y="40339"/>
                </a:lnTo>
                <a:lnTo>
                  <a:pt x="87362" y="38157"/>
                </a:lnTo>
                <a:lnTo>
                  <a:pt x="94436" y="36702"/>
                </a:lnTo>
                <a:lnTo>
                  <a:pt x="101058" y="35731"/>
                </a:lnTo>
                <a:lnTo>
                  <a:pt x="107377" y="35084"/>
                </a:lnTo>
                <a:lnTo>
                  <a:pt x="129638" y="31826"/>
                </a:lnTo>
                <a:lnTo>
                  <a:pt x="247974" y="13674"/>
                </a:lnTo>
                <a:lnTo>
                  <a:pt x="263423" y="10854"/>
                </a:lnTo>
                <a:lnTo>
                  <a:pt x="290750" y="5182"/>
                </a:lnTo>
                <a:lnTo>
                  <a:pt x="306228" y="3288"/>
                </a:lnTo>
                <a:lnTo>
                  <a:pt x="323215" y="2026"/>
                </a:lnTo>
                <a:lnTo>
                  <a:pt x="341206" y="1184"/>
                </a:lnTo>
                <a:lnTo>
                  <a:pt x="381518" y="249"/>
                </a:lnTo>
                <a:lnTo>
                  <a:pt x="402935" y="0"/>
                </a:lnTo>
                <a:lnTo>
                  <a:pt x="421976" y="786"/>
                </a:lnTo>
                <a:lnTo>
                  <a:pt x="439432" y="2263"/>
                </a:lnTo>
                <a:lnTo>
                  <a:pt x="565785" y="1664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622"/>
          <p:cNvSpPr/>
          <p:nvPr/>
        </p:nvSpPr>
        <p:spPr>
          <a:xfrm>
            <a:off x="5703570" y="5573455"/>
            <a:ext cx="229657" cy="350143"/>
          </a:xfrm>
          <a:custGeom>
            <a:avLst/>
            <a:gdLst/>
            <a:ahLst/>
            <a:cxnLst/>
            <a:rect l="0" t="0" r="0" b="0"/>
            <a:pathLst>
              <a:path w="229657" h="350143">
                <a:moveTo>
                  <a:pt x="0" y="75822"/>
                </a:moveTo>
                <a:lnTo>
                  <a:pt x="4550" y="71272"/>
                </a:lnTo>
                <a:lnTo>
                  <a:pt x="6843" y="69931"/>
                </a:lnTo>
                <a:lnTo>
                  <a:pt x="11931" y="68441"/>
                </a:lnTo>
                <a:lnTo>
                  <a:pt x="17368" y="67779"/>
                </a:lnTo>
                <a:lnTo>
                  <a:pt x="23911" y="67485"/>
                </a:lnTo>
                <a:lnTo>
                  <a:pt x="33170" y="67354"/>
                </a:lnTo>
                <a:lnTo>
                  <a:pt x="37353" y="66367"/>
                </a:lnTo>
                <a:lnTo>
                  <a:pt x="41094" y="64757"/>
                </a:lnTo>
                <a:lnTo>
                  <a:pt x="44541" y="62730"/>
                </a:lnTo>
                <a:lnTo>
                  <a:pt x="48744" y="61379"/>
                </a:lnTo>
                <a:lnTo>
                  <a:pt x="53451" y="60479"/>
                </a:lnTo>
                <a:lnTo>
                  <a:pt x="58494" y="59878"/>
                </a:lnTo>
                <a:lnTo>
                  <a:pt x="63760" y="58526"/>
                </a:lnTo>
                <a:lnTo>
                  <a:pt x="69177" y="56671"/>
                </a:lnTo>
                <a:lnTo>
                  <a:pt x="74693" y="54482"/>
                </a:lnTo>
                <a:lnTo>
                  <a:pt x="79323" y="52071"/>
                </a:lnTo>
                <a:lnTo>
                  <a:pt x="83362" y="49510"/>
                </a:lnTo>
                <a:lnTo>
                  <a:pt x="87007" y="46851"/>
                </a:lnTo>
                <a:lnTo>
                  <a:pt x="91342" y="45078"/>
                </a:lnTo>
                <a:lnTo>
                  <a:pt x="96137" y="43896"/>
                </a:lnTo>
                <a:lnTo>
                  <a:pt x="101239" y="43108"/>
                </a:lnTo>
                <a:lnTo>
                  <a:pt x="105592" y="41630"/>
                </a:lnTo>
                <a:lnTo>
                  <a:pt x="109448" y="39693"/>
                </a:lnTo>
                <a:lnTo>
                  <a:pt x="112970" y="37449"/>
                </a:lnTo>
                <a:lnTo>
                  <a:pt x="117223" y="35000"/>
                </a:lnTo>
                <a:lnTo>
                  <a:pt x="127029" y="29739"/>
                </a:lnTo>
                <a:lnTo>
                  <a:pt x="132311" y="27955"/>
                </a:lnTo>
                <a:lnTo>
                  <a:pt x="137737" y="26766"/>
                </a:lnTo>
                <a:lnTo>
                  <a:pt x="143260" y="25973"/>
                </a:lnTo>
                <a:lnTo>
                  <a:pt x="147894" y="24492"/>
                </a:lnTo>
                <a:lnTo>
                  <a:pt x="151936" y="22552"/>
                </a:lnTo>
                <a:lnTo>
                  <a:pt x="155583" y="20306"/>
                </a:lnTo>
                <a:lnTo>
                  <a:pt x="159919" y="17856"/>
                </a:lnTo>
                <a:lnTo>
                  <a:pt x="169818" y="12595"/>
                </a:lnTo>
                <a:lnTo>
                  <a:pt x="174171" y="10811"/>
                </a:lnTo>
                <a:lnTo>
                  <a:pt x="178027" y="9621"/>
                </a:lnTo>
                <a:lnTo>
                  <a:pt x="181549" y="8828"/>
                </a:lnTo>
                <a:lnTo>
                  <a:pt x="188003" y="5407"/>
                </a:lnTo>
                <a:lnTo>
                  <a:pt x="191058" y="3161"/>
                </a:lnTo>
                <a:lnTo>
                  <a:pt x="194999" y="1664"/>
                </a:lnTo>
                <a:lnTo>
                  <a:pt x="199532" y="666"/>
                </a:lnTo>
                <a:lnTo>
                  <a:pt x="204459" y="0"/>
                </a:lnTo>
                <a:lnTo>
                  <a:pt x="208696" y="509"/>
                </a:lnTo>
                <a:lnTo>
                  <a:pt x="212473" y="1801"/>
                </a:lnTo>
                <a:lnTo>
                  <a:pt x="219209" y="4824"/>
                </a:lnTo>
                <a:lnTo>
                  <a:pt x="225379" y="6167"/>
                </a:lnTo>
                <a:lnTo>
                  <a:pt x="227405" y="7478"/>
                </a:lnTo>
                <a:lnTo>
                  <a:pt x="228756" y="9305"/>
                </a:lnTo>
                <a:lnTo>
                  <a:pt x="229656" y="11475"/>
                </a:lnTo>
                <a:lnTo>
                  <a:pt x="229304" y="16731"/>
                </a:lnTo>
                <a:lnTo>
                  <a:pt x="228117" y="24046"/>
                </a:lnTo>
                <a:lnTo>
                  <a:pt x="219367" y="67711"/>
                </a:lnTo>
                <a:lnTo>
                  <a:pt x="216730" y="78987"/>
                </a:lnTo>
                <a:lnTo>
                  <a:pt x="214019" y="89363"/>
                </a:lnTo>
                <a:lnTo>
                  <a:pt x="211259" y="99137"/>
                </a:lnTo>
                <a:lnTo>
                  <a:pt x="205653" y="117617"/>
                </a:lnTo>
                <a:lnTo>
                  <a:pt x="202824" y="126545"/>
                </a:lnTo>
                <a:lnTo>
                  <a:pt x="200938" y="135355"/>
                </a:lnTo>
                <a:lnTo>
                  <a:pt x="199681" y="144085"/>
                </a:lnTo>
                <a:lnTo>
                  <a:pt x="198843" y="152764"/>
                </a:lnTo>
                <a:lnTo>
                  <a:pt x="197332" y="161406"/>
                </a:lnTo>
                <a:lnTo>
                  <a:pt x="195372" y="170026"/>
                </a:lnTo>
                <a:lnTo>
                  <a:pt x="193113" y="178629"/>
                </a:lnTo>
                <a:lnTo>
                  <a:pt x="190655" y="187223"/>
                </a:lnTo>
                <a:lnTo>
                  <a:pt x="185382" y="204391"/>
                </a:lnTo>
                <a:lnTo>
                  <a:pt x="173284" y="242506"/>
                </a:lnTo>
                <a:lnTo>
                  <a:pt x="164010" y="274046"/>
                </a:lnTo>
                <a:lnTo>
                  <a:pt x="159822" y="287029"/>
                </a:lnTo>
                <a:lnTo>
                  <a:pt x="156078" y="297590"/>
                </a:lnTo>
                <a:lnTo>
                  <a:pt x="152629" y="306534"/>
                </a:lnTo>
                <a:lnTo>
                  <a:pt x="150330" y="313451"/>
                </a:lnTo>
                <a:lnTo>
                  <a:pt x="147776" y="323675"/>
                </a:lnTo>
                <a:lnTo>
                  <a:pt x="146640" y="331394"/>
                </a:lnTo>
                <a:lnTo>
                  <a:pt x="145732" y="35014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623"/>
          <p:cNvSpPr/>
          <p:nvPr/>
        </p:nvSpPr>
        <p:spPr>
          <a:xfrm>
            <a:off x="2283142" y="1492944"/>
            <a:ext cx="342901" cy="32962"/>
          </a:xfrm>
          <a:custGeom>
            <a:avLst/>
            <a:gdLst/>
            <a:ahLst/>
            <a:cxnLst/>
            <a:rect l="0" t="0" r="0" b="0"/>
            <a:pathLst>
              <a:path w="342901" h="32962">
                <a:moveTo>
                  <a:pt x="0" y="32961"/>
                </a:moveTo>
                <a:lnTo>
                  <a:pt x="18203" y="28410"/>
                </a:lnTo>
                <a:lnTo>
                  <a:pt x="25470" y="27069"/>
                </a:lnTo>
                <a:lnTo>
                  <a:pt x="32220" y="26175"/>
                </a:lnTo>
                <a:lnTo>
                  <a:pt x="38625" y="25580"/>
                </a:lnTo>
                <a:lnTo>
                  <a:pt x="47657" y="24230"/>
                </a:lnTo>
                <a:lnTo>
                  <a:pt x="114520" y="12561"/>
                </a:lnTo>
                <a:lnTo>
                  <a:pt x="127781" y="10788"/>
                </a:lnTo>
                <a:lnTo>
                  <a:pt x="139480" y="9607"/>
                </a:lnTo>
                <a:lnTo>
                  <a:pt x="150137" y="8819"/>
                </a:lnTo>
                <a:lnTo>
                  <a:pt x="160099" y="7341"/>
                </a:lnTo>
                <a:lnTo>
                  <a:pt x="169598" y="5403"/>
                </a:lnTo>
                <a:lnTo>
                  <a:pt x="178788" y="3159"/>
                </a:lnTo>
                <a:lnTo>
                  <a:pt x="190629" y="1663"/>
                </a:lnTo>
                <a:lnTo>
                  <a:pt x="204239" y="665"/>
                </a:lnTo>
                <a:lnTo>
                  <a:pt x="219027" y="0"/>
                </a:lnTo>
                <a:lnTo>
                  <a:pt x="234600" y="510"/>
                </a:lnTo>
                <a:lnTo>
                  <a:pt x="250698" y="1802"/>
                </a:lnTo>
                <a:lnTo>
                  <a:pt x="267144" y="3615"/>
                </a:lnTo>
                <a:lnTo>
                  <a:pt x="280014" y="4825"/>
                </a:lnTo>
                <a:lnTo>
                  <a:pt x="290498" y="5631"/>
                </a:lnTo>
                <a:lnTo>
                  <a:pt x="299393" y="6168"/>
                </a:lnTo>
                <a:lnTo>
                  <a:pt x="308180" y="7479"/>
                </a:lnTo>
                <a:lnTo>
                  <a:pt x="316896" y="9305"/>
                </a:lnTo>
                <a:lnTo>
                  <a:pt x="342900" y="1581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624"/>
          <p:cNvSpPr/>
          <p:nvPr/>
        </p:nvSpPr>
        <p:spPr>
          <a:xfrm>
            <a:off x="2703194" y="1380172"/>
            <a:ext cx="1" cy="205741"/>
          </a:xfrm>
          <a:custGeom>
            <a:avLst/>
            <a:gdLst/>
            <a:ahLst/>
            <a:cxnLst/>
            <a:rect l="0" t="0" r="0" b="0"/>
            <a:pathLst>
              <a:path w="1" h="205741">
                <a:moveTo>
                  <a:pt x="0" y="0"/>
                </a:move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625"/>
          <p:cNvSpPr/>
          <p:nvPr/>
        </p:nvSpPr>
        <p:spPr>
          <a:xfrm>
            <a:off x="2814647" y="1400951"/>
            <a:ext cx="158872" cy="133409"/>
          </a:xfrm>
          <a:custGeom>
            <a:avLst/>
            <a:gdLst/>
            <a:ahLst/>
            <a:cxnLst/>
            <a:rect l="0" t="0" r="0" b="0"/>
            <a:pathLst>
              <a:path w="158872" h="133409">
                <a:moveTo>
                  <a:pt x="25707" y="4939"/>
                </a:moveTo>
                <a:lnTo>
                  <a:pt x="25707" y="0"/>
                </a:lnTo>
                <a:lnTo>
                  <a:pt x="25707" y="4100"/>
                </a:lnTo>
                <a:lnTo>
                  <a:pt x="24755" y="6285"/>
                </a:lnTo>
                <a:lnTo>
                  <a:pt x="21157" y="13792"/>
                </a:lnTo>
                <a:lnTo>
                  <a:pt x="18864" y="17508"/>
                </a:lnTo>
                <a:lnTo>
                  <a:pt x="16382" y="20938"/>
                </a:lnTo>
                <a:lnTo>
                  <a:pt x="13776" y="24178"/>
                </a:lnTo>
                <a:lnTo>
                  <a:pt x="12038" y="27290"/>
                </a:lnTo>
                <a:lnTo>
                  <a:pt x="10879" y="30317"/>
                </a:lnTo>
                <a:lnTo>
                  <a:pt x="10107" y="33287"/>
                </a:lnTo>
                <a:lnTo>
                  <a:pt x="8640" y="37173"/>
                </a:lnTo>
                <a:lnTo>
                  <a:pt x="6709" y="41668"/>
                </a:lnTo>
                <a:lnTo>
                  <a:pt x="4469" y="46570"/>
                </a:lnTo>
                <a:lnTo>
                  <a:pt x="2976" y="51743"/>
                </a:lnTo>
                <a:lnTo>
                  <a:pt x="1981" y="57096"/>
                </a:lnTo>
                <a:lnTo>
                  <a:pt x="1317" y="62571"/>
                </a:lnTo>
                <a:lnTo>
                  <a:pt x="875" y="67172"/>
                </a:lnTo>
                <a:lnTo>
                  <a:pt x="580" y="71193"/>
                </a:lnTo>
                <a:lnTo>
                  <a:pt x="383" y="74826"/>
                </a:lnTo>
                <a:lnTo>
                  <a:pt x="165" y="83942"/>
                </a:lnTo>
                <a:lnTo>
                  <a:pt x="0" y="110273"/>
                </a:lnTo>
                <a:lnTo>
                  <a:pt x="949" y="113261"/>
                </a:lnTo>
                <a:lnTo>
                  <a:pt x="2535" y="116206"/>
                </a:lnTo>
                <a:lnTo>
                  <a:pt x="4544" y="119122"/>
                </a:lnTo>
                <a:lnTo>
                  <a:pt x="6836" y="121066"/>
                </a:lnTo>
                <a:lnTo>
                  <a:pt x="9316" y="122362"/>
                </a:lnTo>
                <a:lnTo>
                  <a:pt x="11923" y="123226"/>
                </a:lnTo>
                <a:lnTo>
                  <a:pt x="13660" y="124754"/>
                </a:lnTo>
                <a:lnTo>
                  <a:pt x="14818" y="126726"/>
                </a:lnTo>
                <a:lnTo>
                  <a:pt x="15591" y="128992"/>
                </a:lnTo>
                <a:lnTo>
                  <a:pt x="17058" y="130504"/>
                </a:lnTo>
                <a:lnTo>
                  <a:pt x="18989" y="131511"/>
                </a:lnTo>
                <a:lnTo>
                  <a:pt x="23674" y="132631"/>
                </a:lnTo>
                <a:lnTo>
                  <a:pt x="26257" y="132929"/>
                </a:lnTo>
                <a:lnTo>
                  <a:pt x="28931" y="133128"/>
                </a:lnTo>
                <a:lnTo>
                  <a:pt x="39523" y="133349"/>
                </a:lnTo>
                <a:lnTo>
                  <a:pt x="46348" y="133408"/>
                </a:lnTo>
                <a:lnTo>
                  <a:pt x="52803" y="132495"/>
                </a:lnTo>
                <a:lnTo>
                  <a:pt x="59011" y="130934"/>
                </a:lnTo>
                <a:lnTo>
                  <a:pt x="65055" y="128940"/>
                </a:lnTo>
                <a:lnTo>
                  <a:pt x="70036" y="127611"/>
                </a:lnTo>
                <a:lnTo>
                  <a:pt x="74310" y="126725"/>
                </a:lnTo>
                <a:lnTo>
                  <a:pt x="78112" y="126135"/>
                </a:lnTo>
                <a:lnTo>
                  <a:pt x="82551" y="124789"/>
                </a:lnTo>
                <a:lnTo>
                  <a:pt x="87416" y="122939"/>
                </a:lnTo>
                <a:lnTo>
                  <a:pt x="92564" y="120753"/>
                </a:lnTo>
                <a:lnTo>
                  <a:pt x="103364" y="115784"/>
                </a:lnTo>
                <a:lnTo>
                  <a:pt x="108911" y="113126"/>
                </a:lnTo>
                <a:lnTo>
                  <a:pt x="114514" y="108496"/>
                </a:lnTo>
                <a:lnTo>
                  <a:pt x="120154" y="102552"/>
                </a:lnTo>
                <a:lnTo>
                  <a:pt x="125820" y="95731"/>
                </a:lnTo>
                <a:lnTo>
                  <a:pt x="130549" y="90232"/>
                </a:lnTo>
                <a:lnTo>
                  <a:pt x="134654" y="85613"/>
                </a:lnTo>
                <a:lnTo>
                  <a:pt x="141756" y="77942"/>
                </a:lnTo>
                <a:lnTo>
                  <a:pt x="148087" y="71357"/>
                </a:lnTo>
                <a:lnTo>
                  <a:pt x="150156" y="68267"/>
                </a:lnTo>
                <a:lnTo>
                  <a:pt x="151536" y="65255"/>
                </a:lnTo>
                <a:lnTo>
                  <a:pt x="154021" y="57464"/>
                </a:lnTo>
                <a:lnTo>
                  <a:pt x="158301" y="44476"/>
                </a:lnTo>
                <a:lnTo>
                  <a:pt x="158871" y="38917"/>
                </a:lnTo>
                <a:lnTo>
                  <a:pt x="158298" y="34258"/>
                </a:lnTo>
                <a:lnTo>
                  <a:pt x="156963" y="30200"/>
                </a:lnTo>
                <a:lnTo>
                  <a:pt x="155121" y="26542"/>
                </a:lnTo>
                <a:lnTo>
                  <a:pt x="152941" y="23151"/>
                </a:lnTo>
                <a:lnTo>
                  <a:pt x="150535" y="19938"/>
                </a:lnTo>
                <a:lnTo>
                  <a:pt x="147978" y="17795"/>
                </a:lnTo>
                <a:lnTo>
                  <a:pt x="145321" y="16367"/>
                </a:lnTo>
                <a:lnTo>
                  <a:pt x="142598" y="15415"/>
                </a:lnTo>
                <a:lnTo>
                  <a:pt x="138877" y="13828"/>
                </a:lnTo>
                <a:lnTo>
                  <a:pt x="129662" y="9524"/>
                </a:lnTo>
                <a:lnTo>
                  <a:pt x="123586" y="7996"/>
                </a:lnTo>
                <a:lnTo>
                  <a:pt x="116677" y="6977"/>
                </a:lnTo>
                <a:lnTo>
                  <a:pt x="109214" y="6297"/>
                </a:lnTo>
                <a:lnTo>
                  <a:pt x="99476" y="6797"/>
                </a:lnTo>
                <a:lnTo>
                  <a:pt x="88221" y="8082"/>
                </a:lnTo>
                <a:lnTo>
                  <a:pt x="75956" y="9892"/>
                </a:lnTo>
                <a:lnTo>
                  <a:pt x="66827" y="11098"/>
                </a:lnTo>
                <a:lnTo>
                  <a:pt x="59788" y="11902"/>
                </a:lnTo>
                <a:lnTo>
                  <a:pt x="54143" y="12439"/>
                </a:lnTo>
                <a:lnTo>
                  <a:pt x="48474" y="12796"/>
                </a:lnTo>
                <a:lnTo>
                  <a:pt x="29082" y="13417"/>
                </a:lnTo>
                <a:lnTo>
                  <a:pt x="27004" y="14401"/>
                </a:lnTo>
                <a:lnTo>
                  <a:pt x="24667" y="16009"/>
                </a:lnTo>
                <a:lnTo>
                  <a:pt x="17135" y="2208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626"/>
          <p:cNvSpPr/>
          <p:nvPr/>
        </p:nvSpPr>
        <p:spPr>
          <a:xfrm>
            <a:off x="2891789" y="1345882"/>
            <a:ext cx="248604" cy="437199"/>
          </a:xfrm>
          <a:custGeom>
            <a:avLst/>
            <a:gdLst/>
            <a:ahLst/>
            <a:cxnLst/>
            <a:rect l="0" t="0" r="0" b="0"/>
            <a:pathLst>
              <a:path w="248604" h="437199">
                <a:moveTo>
                  <a:pt x="248603" y="0"/>
                </a:moveTo>
                <a:lnTo>
                  <a:pt x="248603" y="13653"/>
                </a:lnTo>
                <a:lnTo>
                  <a:pt x="246063" y="25435"/>
                </a:lnTo>
                <a:lnTo>
                  <a:pt x="240807" y="38927"/>
                </a:lnTo>
                <a:lnTo>
                  <a:pt x="236738" y="47859"/>
                </a:lnTo>
                <a:lnTo>
                  <a:pt x="232121" y="57623"/>
                </a:lnTo>
                <a:lnTo>
                  <a:pt x="227137" y="66991"/>
                </a:lnTo>
                <a:lnTo>
                  <a:pt x="221910" y="76093"/>
                </a:lnTo>
                <a:lnTo>
                  <a:pt x="216520" y="85019"/>
                </a:lnTo>
                <a:lnTo>
                  <a:pt x="211022" y="92874"/>
                </a:lnTo>
                <a:lnTo>
                  <a:pt x="205452" y="100016"/>
                </a:lnTo>
                <a:lnTo>
                  <a:pt x="199833" y="106683"/>
                </a:lnTo>
                <a:lnTo>
                  <a:pt x="195135" y="113984"/>
                </a:lnTo>
                <a:lnTo>
                  <a:pt x="191050" y="121710"/>
                </a:lnTo>
                <a:lnTo>
                  <a:pt x="187374" y="129717"/>
                </a:lnTo>
                <a:lnTo>
                  <a:pt x="181114" y="140771"/>
                </a:lnTo>
                <a:lnTo>
                  <a:pt x="173130" y="153855"/>
                </a:lnTo>
                <a:lnTo>
                  <a:pt x="148771" y="191954"/>
                </a:lnTo>
                <a:lnTo>
                  <a:pt x="142043" y="202264"/>
                </a:lnTo>
                <a:lnTo>
                  <a:pt x="132796" y="217710"/>
                </a:lnTo>
                <a:lnTo>
                  <a:pt x="109821" y="257733"/>
                </a:lnTo>
                <a:lnTo>
                  <a:pt x="98931" y="274692"/>
                </a:lnTo>
                <a:lnTo>
                  <a:pt x="88814" y="288856"/>
                </a:lnTo>
                <a:lnTo>
                  <a:pt x="79212" y="301155"/>
                </a:lnTo>
                <a:lnTo>
                  <a:pt x="71858" y="312213"/>
                </a:lnTo>
                <a:lnTo>
                  <a:pt x="66003" y="322442"/>
                </a:lnTo>
                <a:lnTo>
                  <a:pt x="61147" y="332119"/>
                </a:lnTo>
                <a:lnTo>
                  <a:pt x="56005" y="340475"/>
                </a:lnTo>
                <a:lnTo>
                  <a:pt x="50672" y="347951"/>
                </a:lnTo>
                <a:lnTo>
                  <a:pt x="45211" y="354840"/>
                </a:lnTo>
                <a:lnTo>
                  <a:pt x="40619" y="361337"/>
                </a:lnTo>
                <a:lnTo>
                  <a:pt x="32976" y="373637"/>
                </a:lnTo>
                <a:lnTo>
                  <a:pt x="26404" y="382914"/>
                </a:lnTo>
                <a:lnTo>
                  <a:pt x="23317" y="386721"/>
                </a:lnTo>
                <a:lnTo>
                  <a:pt x="17349" y="398571"/>
                </a:lnTo>
                <a:lnTo>
                  <a:pt x="12473" y="411458"/>
                </a:lnTo>
                <a:lnTo>
                  <a:pt x="9729" y="424068"/>
                </a:lnTo>
                <a:lnTo>
                  <a:pt x="9087" y="430727"/>
                </a:lnTo>
                <a:lnTo>
                  <a:pt x="7963" y="432884"/>
                </a:lnTo>
                <a:lnTo>
                  <a:pt x="6261" y="434322"/>
                </a:lnTo>
                <a:lnTo>
                  <a:pt x="0" y="43719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627"/>
          <p:cNvSpPr/>
          <p:nvPr/>
        </p:nvSpPr>
        <p:spPr>
          <a:xfrm>
            <a:off x="3088957" y="1573438"/>
            <a:ext cx="229684" cy="252505"/>
          </a:xfrm>
          <a:custGeom>
            <a:avLst/>
            <a:gdLst/>
            <a:ahLst/>
            <a:cxnLst/>
            <a:rect l="0" t="0" r="0" b="0"/>
            <a:pathLst>
              <a:path w="229684" h="252505">
                <a:moveTo>
                  <a:pt x="0" y="38192"/>
                </a:moveTo>
                <a:lnTo>
                  <a:pt x="9102" y="33641"/>
                </a:lnTo>
                <a:lnTo>
                  <a:pt x="16110" y="28867"/>
                </a:lnTo>
                <a:lnTo>
                  <a:pt x="19313" y="26260"/>
                </a:lnTo>
                <a:lnTo>
                  <a:pt x="23353" y="24522"/>
                </a:lnTo>
                <a:lnTo>
                  <a:pt x="27951" y="23364"/>
                </a:lnTo>
                <a:lnTo>
                  <a:pt x="32922" y="22591"/>
                </a:lnTo>
                <a:lnTo>
                  <a:pt x="38140" y="22076"/>
                </a:lnTo>
                <a:lnTo>
                  <a:pt x="43524" y="21733"/>
                </a:lnTo>
                <a:lnTo>
                  <a:pt x="49019" y="21504"/>
                </a:lnTo>
                <a:lnTo>
                  <a:pt x="56492" y="20399"/>
                </a:lnTo>
                <a:lnTo>
                  <a:pt x="65284" y="18710"/>
                </a:lnTo>
                <a:lnTo>
                  <a:pt x="74955" y="16631"/>
                </a:lnTo>
                <a:lnTo>
                  <a:pt x="84260" y="14293"/>
                </a:lnTo>
                <a:lnTo>
                  <a:pt x="93321" y="11782"/>
                </a:lnTo>
                <a:lnTo>
                  <a:pt x="102219" y="9155"/>
                </a:lnTo>
                <a:lnTo>
                  <a:pt x="116723" y="6451"/>
                </a:lnTo>
                <a:lnTo>
                  <a:pt x="134965" y="3696"/>
                </a:lnTo>
                <a:lnTo>
                  <a:pt x="155700" y="907"/>
                </a:lnTo>
                <a:lnTo>
                  <a:pt x="170475" y="0"/>
                </a:lnTo>
                <a:lnTo>
                  <a:pt x="181277" y="348"/>
                </a:lnTo>
                <a:lnTo>
                  <a:pt x="189432" y="1533"/>
                </a:lnTo>
                <a:lnTo>
                  <a:pt x="195820" y="2322"/>
                </a:lnTo>
                <a:lnTo>
                  <a:pt x="201032" y="2849"/>
                </a:lnTo>
                <a:lnTo>
                  <a:pt x="205459" y="3200"/>
                </a:lnTo>
                <a:lnTo>
                  <a:pt x="209362" y="4386"/>
                </a:lnTo>
                <a:lnTo>
                  <a:pt x="216240" y="8244"/>
                </a:lnTo>
                <a:lnTo>
                  <a:pt x="222472" y="10594"/>
                </a:lnTo>
                <a:lnTo>
                  <a:pt x="225467" y="11221"/>
                </a:lnTo>
                <a:lnTo>
                  <a:pt x="227464" y="12591"/>
                </a:lnTo>
                <a:lnTo>
                  <a:pt x="228795" y="14457"/>
                </a:lnTo>
                <a:lnTo>
                  <a:pt x="229683" y="16653"/>
                </a:lnTo>
                <a:lnTo>
                  <a:pt x="229322" y="20023"/>
                </a:lnTo>
                <a:lnTo>
                  <a:pt x="228129" y="24174"/>
                </a:lnTo>
                <a:lnTo>
                  <a:pt x="226380" y="28847"/>
                </a:lnTo>
                <a:lnTo>
                  <a:pt x="225215" y="33867"/>
                </a:lnTo>
                <a:lnTo>
                  <a:pt x="224439" y="39118"/>
                </a:lnTo>
                <a:lnTo>
                  <a:pt x="223921" y="44524"/>
                </a:lnTo>
                <a:lnTo>
                  <a:pt x="222623" y="49081"/>
                </a:lnTo>
                <a:lnTo>
                  <a:pt x="215293" y="63855"/>
                </a:lnTo>
                <a:lnTo>
                  <a:pt x="206493" y="84522"/>
                </a:lnTo>
                <a:lnTo>
                  <a:pt x="201480" y="93844"/>
                </a:lnTo>
                <a:lnTo>
                  <a:pt x="196232" y="101963"/>
                </a:lnTo>
                <a:lnTo>
                  <a:pt x="190829" y="109281"/>
                </a:lnTo>
                <a:lnTo>
                  <a:pt x="186274" y="116064"/>
                </a:lnTo>
                <a:lnTo>
                  <a:pt x="182285" y="122492"/>
                </a:lnTo>
                <a:lnTo>
                  <a:pt x="178674" y="128682"/>
                </a:lnTo>
                <a:lnTo>
                  <a:pt x="169580" y="143179"/>
                </a:lnTo>
                <a:lnTo>
                  <a:pt x="164489" y="151046"/>
                </a:lnTo>
                <a:lnTo>
                  <a:pt x="160142" y="160100"/>
                </a:lnTo>
                <a:lnTo>
                  <a:pt x="156291" y="169947"/>
                </a:lnTo>
                <a:lnTo>
                  <a:pt x="152772" y="180321"/>
                </a:lnTo>
                <a:lnTo>
                  <a:pt x="148520" y="188189"/>
                </a:lnTo>
                <a:lnTo>
                  <a:pt x="143781" y="194388"/>
                </a:lnTo>
                <a:lnTo>
                  <a:pt x="138717" y="199472"/>
                </a:lnTo>
                <a:lnTo>
                  <a:pt x="135340" y="203814"/>
                </a:lnTo>
                <a:lnTo>
                  <a:pt x="131589" y="211179"/>
                </a:lnTo>
                <a:lnTo>
                  <a:pt x="129921" y="217628"/>
                </a:lnTo>
                <a:lnTo>
                  <a:pt x="129477" y="220680"/>
                </a:lnTo>
                <a:lnTo>
                  <a:pt x="128228" y="223668"/>
                </a:lnTo>
                <a:lnTo>
                  <a:pt x="124300" y="229528"/>
                </a:lnTo>
                <a:lnTo>
                  <a:pt x="123824" y="232424"/>
                </a:lnTo>
                <a:lnTo>
                  <a:pt x="124460" y="235307"/>
                </a:lnTo>
                <a:lnTo>
                  <a:pt x="126753" y="241051"/>
                </a:lnTo>
                <a:lnTo>
                  <a:pt x="127772" y="246779"/>
                </a:lnTo>
                <a:lnTo>
                  <a:pt x="128996" y="248687"/>
                </a:lnTo>
                <a:lnTo>
                  <a:pt x="130765" y="249960"/>
                </a:lnTo>
                <a:lnTo>
                  <a:pt x="135270" y="251373"/>
                </a:lnTo>
                <a:lnTo>
                  <a:pt x="137805" y="251750"/>
                </a:lnTo>
                <a:lnTo>
                  <a:pt x="145732" y="25250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628"/>
          <p:cNvSpPr/>
          <p:nvPr/>
        </p:nvSpPr>
        <p:spPr>
          <a:xfrm>
            <a:off x="3080385" y="1654492"/>
            <a:ext cx="394336" cy="68581"/>
          </a:xfrm>
          <a:custGeom>
            <a:avLst/>
            <a:gdLst/>
            <a:ahLst/>
            <a:cxnLst/>
            <a:rect l="0" t="0" r="0" b="0"/>
            <a:pathLst>
              <a:path w="394336" h="68581">
                <a:moveTo>
                  <a:pt x="0" y="68580"/>
                </a:moveTo>
                <a:lnTo>
                  <a:pt x="18203" y="64029"/>
                </a:lnTo>
                <a:lnTo>
                  <a:pt x="26423" y="62689"/>
                </a:lnTo>
                <a:lnTo>
                  <a:pt x="34760" y="61795"/>
                </a:lnTo>
                <a:lnTo>
                  <a:pt x="43175" y="61199"/>
                </a:lnTo>
                <a:lnTo>
                  <a:pt x="52596" y="59850"/>
                </a:lnTo>
                <a:lnTo>
                  <a:pt x="62686" y="57997"/>
                </a:lnTo>
                <a:lnTo>
                  <a:pt x="73223" y="55810"/>
                </a:lnTo>
                <a:lnTo>
                  <a:pt x="252060" y="27781"/>
                </a:lnTo>
                <a:lnTo>
                  <a:pt x="282339" y="22331"/>
                </a:lnTo>
                <a:lnTo>
                  <a:pt x="305383" y="17745"/>
                </a:lnTo>
                <a:lnTo>
                  <a:pt x="323604" y="14687"/>
                </a:lnTo>
                <a:lnTo>
                  <a:pt x="338608" y="12649"/>
                </a:lnTo>
                <a:lnTo>
                  <a:pt x="351469" y="11290"/>
                </a:lnTo>
                <a:lnTo>
                  <a:pt x="361947" y="10384"/>
                </a:lnTo>
                <a:lnTo>
                  <a:pt x="370838" y="9780"/>
                </a:lnTo>
                <a:lnTo>
                  <a:pt x="378670" y="9378"/>
                </a:lnTo>
                <a:lnTo>
                  <a:pt x="383891" y="8157"/>
                </a:lnTo>
                <a:lnTo>
                  <a:pt x="387373" y="6390"/>
                </a:lnTo>
                <a:lnTo>
                  <a:pt x="39433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629"/>
          <p:cNvSpPr/>
          <p:nvPr/>
        </p:nvSpPr>
        <p:spPr>
          <a:xfrm>
            <a:off x="4409122" y="2640330"/>
            <a:ext cx="248306" cy="445336"/>
          </a:xfrm>
          <a:custGeom>
            <a:avLst/>
            <a:gdLst/>
            <a:ahLst/>
            <a:cxnLst/>
            <a:rect l="0" t="0" r="0" b="0"/>
            <a:pathLst>
              <a:path w="248306" h="445336">
                <a:moveTo>
                  <a:pt x="0" y="0"/>
                </a:moveTo>
                <a:lnTo>
                  <a:pt x="0" y="9101"/>
                </a:lnTo>
                <a:lnTo>
                  <a:pt x="953" y="15592"/>
                </a:lnTo>
                <a:lnTo>
                  <a:pt x="2540" y="23730"/>
                </a:lnTo>
                <a:lnTo>
                  <a:pt x="4551" y="32965"/>
                </a:lnTo>
                <a:lnTo>
                  <a:pt x="6844" y="41979"/>
                </a:lnTo>
                <a:lnTo>
                  <a:pt x="9325" y="50846"/>
                </a:lnTo>
                <a:lnTo>
                  <a:pt x="14622" y="68318"/>
                </a:lnTo>
                <a:lnTo>
                  <a:pt x="20151" y="85608"/>
                </a:lnTo>
                <a:lnTo>
                  <a:pt x="22007" y="95172"/>
                </a:lnTo>
                <a:lnTo>
                  <a:pt x="23244" y="105358"/>
                </a:lnTo>
                <a:lnTo>
                  <a:pt x="25570" y="139218"/>
                </a:lnTo>
                <a:lnTo>
                  <a:pt x="29780" y="208242"/>
                </a:lnTo>
                <a:lnTo>
                  <a:pt x="33188" y="242650"/>
                </a:lnTo>
                <a:lnTo>
                  <a:pt x="37365" y="275114"/>
                </a:lnTo>
                <a:lnTo>
                  <a:pt x="42056" y="306282"/>
                </a:lnTo>
                <a:lnTo>
                  <a:pt x="46135" y="330870"/>
                </a:lnTo>
                <a:lnTo>
                  <a:pt x="49806" y="351073"/>
                </a:lnTo>
                <a:lnTo>
                  <a:pt x="53207" y="368351"/>
                </a:lnTo>
                <a:lnTo>
                  <a:pt x="55474" y="381775"/>
                </a:lnTo>
                <a:lnTo>
                  <a:pt x="56985" y="392629"/>
                </a:lnTo>
                <a:lnTo>
                  <a:pt x="57992" y="401770"/>
                </a:lnTo>
                <a:lnTo>
                  <a:pt x="59617" y="410721"/>
                </a:lnTo>
                <a:lnTo>
                  <a:pt x="61652" y="419547"/>
                </a:lnTo>
                <a:lnTo>
                  <a:pt x="68174" y="444235"/>
                </a:lnTo>
                <a:lnTo>
                  <a:pt x="67357" y="443794"/>
                </a:lnTo>
                <a:lnTo>
                  <a:pt x="63909" y="440764"/>
                </a:lnTo>
                <a:lnTo>
                  <a:pt x="62608" y="438623"/>
                </a:lnTo>
                <a:lnTo>
                  <a:pt x="57981" y="425802"/>
                </a:lnTo>
                <a:lnTo>
                  <a:pt x="53392" y="415940"/>
                </a:lnTo>
                <a:lnTo>
                  <a:pt x="48178" y="405207"/>
                </a:lnTo>
                <a:lnTo>
                  <a:pt x="46406" y="397773"/>
                </a:lnTo>
                <a:lnTo>
                  <a:pt x="45225" y="389007"/>
                </a:lnTo>
                <a:lnTo>
                  <a:pt x="44437" y="379353"/>
                </a:lnTo>
                <a:lnTo>
                  <a:pt x="43913" y="371012"/>
                </a:lnTo>
                <a:lnTo>
                  <a:pt x="43329" y="356664"/>
                </a:lnTo>
                <a:lnTo>
                  <a:pt x="45610" y="343937"/>
                </a:lnTo>
                <a:lnTo>
                  <a:pt x="54835" y="315694"/>
                </a:lnTo>
                <a:lnTo>
                  <a:pt x="60248" y="301916"/>
                </a:lnTo>
                <a:lnTo>
                  <a:pt x="65830" y="289442"/>
                </a:lnTo>
                <a:lnTo>
                  <a:pt x="71485" y="277548"/>
                </a:lnTo>
                <a:lnTo>
                  <a:pt x="77184" y="270757"/>
                </a:lnTo>
                <a:lnTo>
                  <a:pt x="84794" y="263372"/>
                </a:lnTo>
                <a:lnTo>
                  <a:pt x="93677" y="255591"/>
                </a:lnTo>
                <a:lnTo>
                  <a:pt x="103409" y="247547"/>
                </a:lnTo>
                <a:lnTo>
                  <a:pt x="124382" y="230988"/>
                </a:lnTo>
                <a:lnTo>
                  <a:pt x="133404" y="224477"/>
                </a:lnTo>
                <a:lnTo>
                  <a:pt x="141323" y="219184"/>
                </a:lnTo>
                <a:lnTo>
                  <a:pt x="148508" y="214702"/>
                </a:lnTo>
                <a:lnTo>
                  <a:pt x="155203" y="211715"/>
                </a:lnTo>
                <a:lnTo>
                  <a:pt x="161571" y="209723"/>
                </a:lnTo>
                <a:lnTo>
                  <a:pt x="167721" y="208395"/>
                </a:lnTo>
                <a:lnTo>
                  <a:pt x="173727" y="208462"/>
                </a:lnTo>
                <a:lnTo>
                  <a:pt x="179635" y="209460"/>
                </a:lnTo>
                <a:lnTo>
                  <a:pt x="185480" y="211077"/>
                </a:lnTo>
                <a:lnTo>
                  <a:pt x="191281" y="212156"/>
                </a:lnTo>
                <a:lnTo>
                  <a:pt x="197053" y="212874"/>
                </a:lnTo>
                <a:lnTo>
                  <a:pt x="202806" y="213354"/>
                </a:lnTo>
                <a:lnTo>
                  <a:pt x="208546" y="215578"/>
                </a:lnTo>
                <a:lnTo>
                  <a:pt x="214279" y="218966"/>
                </a:lnTo>
                <a:lnTo>
                  <a:pt x="220005" y="223130"/>
                </a:lnTo>
                <a:lnTo>
                  <a:pt x="225728" y="228763"/>
                </a:lnTo>
                <a:lnTo>
                  <a:pt x="231447" y="235376"/>
                </a:lnTo>
                <a:lnTo>
                  <a:pt x="237166" y="242642"/>
                </a:lnTo>
                <a:lnTo>
                  <a:pt x="243519" y="255796"/>
                </a:lnTo>
                <a:lnTo>
                  <a:pt x="246343" y="267992"/>
                </a:lnTo>
                <a:lnTo>
                  <a:pt x="247598" y="279762"/>
                </a:lnTo>
                <a:lnTo>
                  <a:pt x="247933" y="286521"/>
                </a:lnTo>
                <a:lnTo>
                  <a:pt x="248305" y="301650"/>
                </a:lnTo>
                <a:lnTo>
                  <a:pt x="245930" y="315359"/>
                </a:lnTo>
                <a:lnTo>
                  <a:pt x="243964" y="321682"/>
                </a:lnTo>
                <a:lnTo>
                  <a:pt x="236699" y="333787"/>
                </a:lnTo>
                <a:lnTo>
                  <a:pt x="219358" y="356392"/>
                </a:lnTo>
                <a:lnTo>
                  <a:pt x="211961" y="366182"/>
                </a:lnTo>
                <a:lnTo>
                  <a:pt x="205125" y="374614"/>
                </a:lnTo>
                <a:lnTo>
                  <a:pt x="198662" y="382140"/>
                </a:lnTo>
                <a:lnTo>
                  <a:pt x="192449" y="389062"/>
                </a:lnTo>
                <a:lnTo>
                  <a:pt x="186402" y="394630"/>
                </a:lnTo>
                <a:lnTo>
                  <a:pt x="180466" y="399294"/>
                </a:lnTo>
                <a:lnTo>
                  <a:pt x="152699" y="418174"/>
                </a:lnTo>
                <a:lnTo>
                  <a:pt x="128112" y="434630"/>
                </a:lnTo>
                <a:lnTo>
                  <a:pt x="120650" y="438343"/>
                </a:lnTo>
                <a:lnTo>
                  <a:pt x="113771" y="440819"/>
                </a:lnTo>
                <a:lnTo>
                  <a:pt x="107280" y="442469"/>
                </a:lnTo>
                <a:lnTo>
                  <a:pt x="102000" y="443569"/>
                </a:lnTo>
                <a:lnTo>
                  <a:pt x="97527" y="444303"/>
                </a:lnTo>
                <a:lnTo>
                  <a:pt x="93593" y="444792"/>
                </a:lnTo>
                <a:lnTo>
                  <a:pt x="88113" y="445118"/>
                </a:lnTo>
                <a:lnTo>
                  <a:pt x="81602" y="445335"/>
                </a:lnTo>
                <a:lnTo>
                  <a:pt x="51435" y="43719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630"/>
          <p:cNvSpPr/>
          <p:nvPr/>
        </p:nvSpPr>
        <p:spPr>
          <a:xfrm>
            <a:off x="4451984" y="3077527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xmlns:mc="http://schemas.openxmlformats.org/markup-compatibility/2006" xmlns:a14="http://schemas.microsoft.com/office/drawing/2010/main" val="C00000" mc:Ignorable="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631"/>
          <p:cNvSpPr/>
          <p:nvPr/>
        </p:nvSpPr>
        <p:spPr>
          <a:xfrm>
            <a:off x="4100551" y="2426871"/>
            <a:ext cx="813686" cy="821589"/>
          </a:xfrm>
          <a:custGeom>
            <a:avLst/>
            <a:gdLst/>
            <a:ahLst/>
            <a:cxnLst/>
            <a:rect l="0" t="0" r="0" b="0"/>
            <a:pathLst>
              <a:path w="813686" h="821589">
                <a:moveTo>
                  <a:pt x="574319" y="59154"/>
                </a:moveTo>
                <a:lnTo>
                  <a:pt x="565217" y="50052"/>
                </a:lnTo>
                <a:lnTo>
                  <a:pt x="558208" y="37964"/>
                </a:lnTo>
                <a:lnTo>
                  <a:pt x="548908" y="20173"/>
                </a:lnTo>
                <a:lnTo>
                  <a:pt x="545948" y="16021"/>
                </a:lnTo>
                <a:lnTo>
                  <a:pt x="537579" y="8869"/>
                </a:lnTo>
                <a:lnTo>
                  <a:pt x="532681" y="5628"/>
                </a:lnTo>
                <a:lnTo>
                  <a:pt x="522158" y="2027"/>
                </a:lnTo>
                <a:lnTo>
                  <a:pt x="502984" y="0"/>
                </a:lnTo>
                <a:lnTo>
                  <a:pt x="487369" y="478"/>
                </a:lnTo>
                <a:lnTo>
                  <a:pt x="462513" y="5150"/>
                </a:lnTo>
                <a:lnTo>
                  <a:pt x="445570" y="6577"/>
                </a:lnTo>
                <a:lnTo>
                  <a:pt x="425975" y="9751"/>
                </a:lnTo>
                <a:lnTo>
                  <a:pt x="400755" y="16242"/>
                </a:lnTo>
                <a:lnTo>
                  <a:pt x="383362" y="21973"/>
                </a:lnTo>
                <a:lnTo>
                  <a:pt x="364147" y="28652"/>
                </a:lnTo>
                <a:lnTo>
                  <a:pt x="347527" y="35961"/>
                </a:lnTo>
                <a:lnTo>
                  <a:pt x="332637" y="43692"/>
                </a:lnTo>
                <a:lnTo>
                  <a:pt x="302122" y="61807"/>
                </a:lnTo>
                <a:lnTo>
                  <a:pt x="263160" y="85733"/>
                </a:lnTo>
                <a:lnTo>
                  <a:pt x="245912" y="96876"/>
                </a:lnTo>
                <a:lnTo>
                  <a:pt x="230603" y="107162"/>
                </a:lnTo>
                <a:lnTo>
                  <a:pt x="216588" y="116876"/>
                </a:lnTo>
                <a:lnTo>
                  <a:pt x="193394" y="135291"/>
                </a:lnTo>
                <a:lnTo>
                  <a:pt x="172609" y="153000"/>
                </a:lnTo>
                <a:lnTo>
                  <a:pt x="150671" y="170395"/>
                </a:lnTo>
                <a:lnTo>
                  <a:pt x="138534" y="182845"/>
                </a:lnTo>
                <a:lnTo>
                  <a:pt x="125681" y="197812"/>
                </a:lnTo>
                <a:lnTo>
                  <a:pt x="112349" y="214457"/>
                </a:lnTo>
                <a:lnTo>
                  <a:pt x="98699" y="233174"/>
                </a:lnTo>
                <a:lnTo>
                  <a:pt x="84836" y="253272"/>
                </a:lnTo>
                <a:lnTo>
                  <a:pt x="70832" y="274291"/>
                </a:lnTo>
                <a:lnTo>
                  <a:pt x="59591" y="292114"/>
                </a:lnTo>
                <a:lnTo>
                  <a:pt x="50192" y="307805"/>
                </a:lnTo>
                <a:lnTo>
                  <a:pt x="42021" y="322076"/>
                </a:lnTo>
                <a:lnTo>
                  <a:pt x="33716" y="339210"/>
                </a:lnTo>
                <a:lnTo>
                  <a:pt x="25321" y="358253"/>
                </a:lnTo>
                <a:lnTo>
                  <a:pt x="16868" y="378568"/>
                </a:lnTo>
                <a:lnTo>
                  <a:pt x="11232" y="395922"/>
                </a:lnTo>
                <a:lnTo>
                  <a:pt x="7476" y="411301"/>
                </a:lnTo>
                <a:lnTo>
                  <a:pt x="4971" y="425364"/>
                </a:lnTo>
                <a:lnTo>
                  <a:pt x="3301" y="438548"/>
                </a:lnTo>
                <a:lnTo>
                  <a:pt x="1445" y="463358"/>
                </a:lnTo>
                <a:lnTo>
                  <a:pt x="621" y="487085"/>
                </a:lnTo>
                <a:lnTo>
                  <a:pt x="91" y="533362"/>
                </a:lnTo>
                <a:lnTo>
                  <a:pt x="0" y="563197"/>
                </a:lnTo>
                <a:lnTo>
                  <a:pt x="2519" y="583846"/>
                </a:lnTo>
                <a:lnTo>
                  <a:pt x="7765" y="604770"/>
                </a:lnTo>
                <a:lnTo>
                  <a:pt x="16447" y="623595"/>
                </a:lnTo>
                <a:lnTo>
                  <a:pt x="29196" y="651646"/>
                </a:lnTo>
                <a:lnTo>
                  <a:pt x="36596" y="668461"/>
                </a:lnTo>
                <a:lnTo>
                  <a:pt x="52438" y="692224"/>
                </a:lnTo>
                <a:lnTo>
                  <a:pt x="70909" y="711993"/>
                </a:lnTo>
                <a:lnTo>
                  <a:pt x="94994" y="736655"/>
                </a:lnTo>
                <a:lnTo>
                  <a:pt x="116493" y="755870"/>
                </a:lnTo>
                <a:lnTo>
                  <a:pt x="135573" y="770760"/>
                </a:lnTo>
                <a:lnTo>
                  <a:pt x="153578" y="783728"/>
                </a:lnTo>
                <a:lnTo>
                  <a:pt x="173645" y="793302"/>
                </a:lnTo>
                <a:lnTo>
                  <a:pt x="195264" y="800731"/>
                </a:lnTo>
                <a:lnTo>
                  <a:pt x="217573" y="807209"/>
                </a:lnTo>
                <a:lnTo>
                  <a:pt x="251551" y="816210"/>
                </a:lnTo>
                <a:lnTo>
                  <a:pt x="271799" y="819486"/>
                </a:lnTo>
                <a:lnTo>
                  <a:pt x="292228" y="820942"/>
                </a:lnTo>
                <a:lnTo>
                  <a:pt x="317183" y="821588"/>
                </a:lnTo>
                <a:lnTo>
                  <a:pt x="341608" y="819336"/>
                </a:lnTo>
                <a:lnTo>
                  <a:pt x="365164" y="816113"/>
                </a:lnTo>
                <a:lnTo>
                  <a:pt x="388334" y="814680"/>
                </a:lnTo>
                <a:lnTo>
                  <a:pt x="411331" y="808963"/>
                </a:lnTo>
                <a:lnTo>
                  <a:pt x="434252" y="801024"/>
                </a:lnTo>
                <a:lnTo>
                  <a:pt x="457139" y="794322"/>
                </a:lnTo>
                <a:lnTo>
                  <a:pt x="473339" y="787391"/>
                </a:lnTo>
                <a:lnTo>
                  <a:pt x="492711" y="778007"/>
                </a:lnTo>
                <a:lnTo>
                  <a:pt x="514199" y="766989"/>
                </a:lnTo>
                <a:lnTo>
                  <a:pt x="532334" y="756786"/>
                </a:lnTo>
                <a:lnTo>
                  <a:pt x="548234" y="747127"/>
                </a:lnTo>
                <a:lnTo>
                  <a:pt x="562644" y="737830"/>
                </a:lnTo>
                <a:lnTo>
                  <a:pt x="576060" y="728775"/>
                </a:lnTo>
                <a:lnTo>
                  <a:pt x="601128" y="711093"/>
                </a:lnTo>
                <a:lnTo>
                  <a:pt x="636661" y="685073"/>
                </a:lnTo>
                <a:lnTo>
                  <a:pt x="657271" y="665318"/>
                </a:lnTo>
                <a:lnTo>
                  <a:pt x="676909" y="643837"/>
                </a:lnTo>
                <a:lnTo>
                  <a:pt x="698337" y="621590"/>
                </a:lnTo>
                <a:lnTo>
                  <a:pt x="718020" y="599003"/>
                </a:lnTo>
                <a:lnTo>
                  <a:pt x="736294" y="575312"/>
                </a:lnTo>
                <a:lnTo>
                  <a:pt x="745167" y="562326"/>
                </a:lnTo>
                <a:lnTo>
                  <a:pt x="753940" y="548907"/>
                </a:lnTo>
                <a:lnTo>
                  <a:pt x="761693" y="535199"/>
                </a:lnTo>
                <a:lnTo>
                  <a:pt x="768768" y="521297"/>
                </a:lnTo>
                <a:lnTo>
                  <a:pt x="775389" y="507267"/>
                </a:lnTo>
                <a:lnTo>
                  <a:pt x="781708" y="492198"/>
                </a:lnTo>
                <a:lnTo>
                  <a:pt x="787826" y="476437"/>
                </a:lnTo>
                <a:lnTo>
                  <a:pt x="793809" y="460215"/>
                </a:lnTo>
                <a:lnTo>
                  <a:pt x="798751" y="444638"/>
                </a:lnTo>
                <a:lnTo>
                  <a:pt x="802997" y="429491"/>
                </a:lnTo>
                <a:lnTo>
                  <a:pt x="806781" y="414630"/>
                </a:lnTo>
                <a:lnTo>
                  <a:pt x="809303" y="399008"/>
                </a:lnTo>
                <a:lnTo>
                  <a:pt x="810985" y="382878"/>
                </a:lnTo>
                <a:lnTo>
                  <a:pt x="812106" y="366410"/>
                </a:lnTo>
                <a:lnTo>
                  <a:pt x="812854" y="349716"/>
                </a:lnTo>
                <a:lnTo>
                  <a:pt x="813685" y="315928"/>
                </a:lnTo>
                <a:lnTo>
                  <a:pt x="812953" y="299869"/>
                </a:lnTo>
                <a:lnTo>
                  <a:pt x="811513" y="284400"/>
                </a:lnTo>
                <a:lnTo>
                  <a:pt x="809601" y="269326"/>
                </a:lnTo>
                <a:lnTo>
                  <a:pt x="806421" y="253561"/>
                </a:lnTo>
                <a:lnTo>
                  <a:pt x="802396" y="237336"/>
                </a:lnTo>
                <a:lnTo>
                  <a:pt x="797808" y="220804"/>
                </a:lnTo>
                <a:lnTo>
                  <a:pt x="791891" y="205021"/>
                </a:lnTo>
                <a:lnTo>
                  <a:pt x="785090" y="189736"/>
                </a:lnTo>
                <a:lnTo>
                  <a:pt x="777698" y="174783"/>
                </a:lnTo>
                <a:lnTo>
                  <a:pt x="769912" y="161005"/>
                </a:lnTo>
                <a:lnTo>
                  <a:pt x="753641" y="135536"/>
                </a:lnTo>
                <a:lnTo>
                  <a:pt x="736885" y="111516"/>
                </a:lnTo>
                <a:lnTo>
                  <a:pt x="728416" y="99777"/>
                </a:lnTo>
                <a:lnTo>
                  <a:pt x="706306" y="81653"/>
                </a:lnTo>
                <a:lnTo>
                  <a:pt x="693743" y="74153"/>
                </a:lnTo>
                <a:lnTo>
                  <a:pt x="680605" y="67248"/>
                </a:lnTo>
                <a:lnTo>
                  <a:pt x="667083" y="60740"/>
                </a:lnTo>
                <a:lnTo>
                  <a:pt x="653307" y="54496"/>
                </a:lnTo>
                <a:lnTo>
                  <a:pt x="639360" y="49381"/>
                </a:lnTo>
                <a:lnTo>
                  <a:pt x="625299" y="45019"/>
                </a:lnTo>
                <a:lnTo>
                  <a:pt x="611163" y="41158"/>
                </a:lnTo>
                <a:lnTo>
                  <a:pt x="596024" y="39536"/>
                </a:lnTo>
                <a:lnTo>
                  <a:pt x="580217" y="39408"/>
                </a:lnTo>
                <a:lnTo>
                  <a:pt x="563963" y="40275"/>
                </a:lnTo>
                <a:lnTo>
                  <a:pt x="549317" y="41805"/>
                </a:lnTo>
                <a:lnTo>
                  <a:pt x="535744" y="43778"/>
                </a:lnTo>
                <a:lnTo>
                  <a:pt x="471449" y="5058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338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  <a:p>
            <a:r>
              <a:rPr lang="en-US" dirty="0"/>
              <a:t>2) Find the equation of the line that passes through (10, 7), (12, 15). </a:t>
            </a:r>
          </a:p>
        </p:txBody>
      </p:sp>
      <p:sp>
        <p:nvSpPr>
          <p:cNvPr id="3" name="SMARTPenAnnotation1499"/>
          <p:cNvSpPr/>
          <p:nvPr/>
        </p:nvSpPr>
        <p:spPr>
          <a:xfrm>
            <a:off x="2943723" y="2495259"/>
            <a:ext cx="304373" cy="290804"/>
          </a:xfrm>
          <a:custGeom>
            <a:avLst/>
            <a:gdLst/>
            <a:ahLst/>
            <a:cxnLst/>
            <a:rect l="0" t="0" r="0" b="0"/>
            <a:pathLst>
              <a:path w="304373" h="290804">
                <a:moveTo>
                  <a:pt x="8074" y="16483"/>
                </a:moveTo>
                <a:lnTo>
                  <a:pt x="8074" y="21034"/>
                </a:lnTo>
                <a:lnTo>
                  <a:pt x="10614" y="28348"/>
                </a:lnTo>
                <a:lnTo>
                  <a:pt x="12625" y="32966"/>
                </a:lnTo>
                <a:lnTo>
                  <a:pt x="14918" y="39854"/>
                </a:lnTo>
                <a:lnTo>
                  <a:pt x="17399" y="48256"/>
                </a:lnTo>
                <a:lnTo>
                  <a:pt x="20006" y="57668"/>
                </a:lnTo>
                <a:lnTo>
                  <a:pt x="20791" y="65847"/>
                </a:lnTo>
                <a:lnTo>
                  <a:pt x="20362" y="73205"/>
                </a:lnTo>
                <a:lnTo>
                  <a:pt x="19124" y="80015"/>
                </a:lnTo>
                <a:lnTo>
                  <a:pt x="19250" y="87413"/>
                </a:lnTo>
                <a:lnTo>
                  <a:pt x="20287" y="95202"/>
                </a:lnTo>
                <a:lnTo>
                  <a:pt x="21931" y="103252"/>
                </a:lnTo>
                <a:lnTo>
                  <a:pt x="23027" y="112429"/>
                </a:lnTo>
                <a:lnTo>
                  <a:pt x="23758" y="122357"/>
                </a:lnTo>
                <a:lnTo>
                  <a:pt x="24245" y="132786"/>
                </a:lnTo>
                <a:lnTo>
                  <a:pt x="25522" y="141643"/>
                </a:lnTo>
                <a:lnTo>
                  <a:pt x="27326" y="149453"/>
                </a:lnTo>
                <a:lnTo>
                  <a:pt x="29481" y="156565"/>
                </a:lnTo>
                <a:lnTo>
                  <a:pt x="30918" y="163211"/>
                </a:lnTo>
                <a:lnTo>
                  <a:pt x="31876" y="169547"/>
                </a:lnTo>
                <a:lnTo>
                  <a:pt x="32514" y="175676"/>
                </a:lnTo>
                <a:lnTo>
                  <a:pt x="32940" y="181666"/>
                </a:lnTo>
                <a:lnTo>
                  <a:pt x="33224" y="187565"/>
                </a:lnTo>
                <a:lnTo>
                  <a:pt x="33539" y="199200"/>
                </a:lnTo>
                <a:lnTo>
                  <a:pt x="33785" y="259488"/>
                </a:lnTo>
                <a:lnTo>
                  <a:pt x="33789" y="258470"/>
                </a:lnTo>
                <a:lnTo>
                  <a:pt x="31250" y="254843"/>
                </a:lnTo>
                <a:lnTo>
                  <a:pt x="24466" y="247446"/>
                </a:lnTo>
                <a:lnTo>
                  <a:pt x="19169" y="241053"/>
                </a:lnTo>
                <a:lnTo>
                  <a:pt x="16423" y="236681"/>
                </a:lnTo>
                <a:lnTo>
                  <a:pt x="13640" y="231862"/>
                </a:lnTo>
                <a:lnTo>
                  <a:pt x="8008" y="221427"/>
                </a:lnTo>
                <a:lnTo>
                  <a:pt x="5172" y="215977"/>
                </a:lnTo>
                <a:lnTo>
                  <a:pt x="3282" y="210439"/>
                </a:lnTo>
                <a:lnTo>
                  <a:pt x="2022" y="204842"/>
                </a:lnTo>
                <a:lnTo>
                  <a:pt x="1182" y="199206"/>
                </a:lnTo>
                <a:lnTo>
                  <a:pt x="622" y="192591"/>
                </a:lnTo>
                <a:lnTo>
                  <a:pt x="248" y="185323"/>
                </a:lnTo>
                <a:lnTo>
                  <a:pt x="0" y="177621"/>
                </a:lnTo>
                <a:lnTo>
                  <a:pt x="786" y="169628"/>
                </a:lnTo>
                <a:lnTo>
                  <a:pt x="2263" y="161442"/>
                </a:lnTo>
                <a:lnTo>
                  <a:pt x="4200" y="153128"/>
                </a:lnTo>
                <a:lnTo>
                  <a:pt x="5491" y="144727"/>
                </a:lnTo>
                <a:lnTo>
                  <a:pt x="6352" y="136269"/>
                </a:lnTo>
                <a:lnTo>
                  <a:pt x="6926" y="127773"/>
                </a:lnTo>
                <a:lnTo>
                  <a:pt x="9214" y="116394"/>
                </a:lnTo>
                <a:lnTo>
                  <a:pt x="12644" y="103093"/>
                </a:lnTo>
                <a:lnTo>
                  <a:pt x="16836" y="88510"/>
                </a:lnTo>
                <a:lnTo>
                  <a:pt x="21535" y="76884"/>
                </a:lnTo>
                <a:lnTo>
                  <a:pt x="26573" y="67228"/>
                </a:lnTo>
                <a:lnTo>
                  <a:pt x="31837" y="58885"/>
                </a:lnTo>
                <a:lnTo>
                  <a:pt x="36298" y="51419"/>
                </a:lnTo>
                <a:lnTo>
                  <a:pt x="40225" y="44536"/>
                </a:lnTo>
                <a:lnTo>
                  <a:pt x="47128" y="31809"/>
                </a:lnTo>
                <a:lnTo>
                  <a:pt x="53372" y="19802"/>
                </a:lnTo>
                <a:lnTo>
                  <a:pt x="58275" y="14886"/>
                </a:lnTo>
                <a:lnTo>
                  <a:pt x="64401" y="10656"/>
                </a:lnTo>
                <a:lnTo>
                  <a:pt x="71343" y="6883"/>
                </a:lnTo>
                <a:lnTo>
                  <a:pt x="76923" y="4368"/>
                </a:lnTo>
                <a:lnTo>
                  <a:pt x="85664" y="1574"/>
                </a:lnTo>
                <a:lnTo>
                  <a:pt x="90280" y="828"/>
                </a:lnTo>
                <a:lnTo>
                  <a:pt x="95263" y="332"/>
                </a:lnTo>
                <a:lnTo>
                  <a:pt x="100490" y="0"/>
                </a:lnTo>
                <a:lnTo>
                  <a:pt x="104927" y="732"/>
                </a:lnTo>
                <a:lnTo>
                  <a:pt x="112398" y="4085"/>
                </a:lnTo>
                <a:lnTo>
                  <a:pt x="118892" y="11290"/>
                </a:lnTo>
                <a:lnTo>
                  <a:pt x="121958" y="15879"/>
                </a:lnTo>
                <a:lnTo>
                  <a:pt x="125907" y="22748"/>
                </a:lnTo>
                <a:lnTo>
                  <a:pt x="135374" y="40540"/>
                </a:lnTo>
                <a:lnTo>
                  <a:pt x="139613" y="49666"/>
                </a:lnTo>
                <a:lnTo>
                  <a:pt x="143392" y="58607"/>
                </a:lnTo>
                <a:lnTo>
                  <a:pt x="146863" y="67426"/>
                </a:lnTo>
                <a:lnTo>
                  <a:pt x="149178" y="76162"/>
                </a:lnTo>
                <a:lnTo>
                  <a:pt x="150721" y="84844"/>
                </a:lnTo>
                <a:lnTo>
                  <a:pt x="151749" y="93490"/>
                </a:lnTo>
                <a:lnTo>
                  <a:pt x="153388" y="102111"/>
                </a:lnTo>
                <a:lnTo>
                  <a:pt x="155432" y="110716"/>
                </a:lnTo>
                <a:lnTo>
                  <a:pt x="157748" y="119310"/>
                </a:lnTo>
                <a:lnTo>
                  <a:pt x="159291" y="126944"/>
                </a:lnTo>
                <a:lnTo>
                  <a:pt x="160321" y="133939"/>
                </a:lnTo>
                <a:lnTo>
                  <a:pt x="161007" y="140507"/>
                </a:lnTo>
                <a:lnTo>
                  <a:pt x="160512" y="149648"/>
                </a:lnTo>
                <a:lnTo>
                  <a:pt x="159229" y="160505"/>
                </a:lnTo>
                <a:lnTo>
                  <a:pt x="157421" y="172505"/>
                </a:lnTo>
                <a:lnTo>
                  <a:pt x="156216" y="182410"/>
                </a:lnTo>
                <a:lnTo>
                  <a:pt x="155413" y="190919"/>
                </a:lnTo>
                <a:lnTo>
                  <a:pt x="154878" y="198496"/>
                </a:lnTo>
                <a:lnTo>
                  <a:pt x="153568" y="206405"/>
                </a:lnTo>
                <a:lnTo>
                  <a:pt x="151743" y="214535"/>
                </a:lnTo>
                <a:lnTo>
                  <a:pt x="149573" y="222813"/>
                </a:lnTo>
                <a:lnTo>
                  <a:pt x="147174" y="230236"/>
                </a:lnTo>
                <a:lnTo>
                  <a:pt x="144622" y="237090"/>
                </a:lnTo>
                <a:lnTo>
                  <a:pt x="141969" y="243565"/>
                </a:lnTo>
                <a:lnTo>
                  <a:pt x="139247" y="247881"/>
                </a:lnTo>
                <a:lnTo>
                  <a:pt x="136480" y="250758"/>
                </a:lnTo>
                <a:lnTo>
                  <a:pt x="133683" y="252676"/>
                </a:lnTo>
                <a:lnTo>
                  <a:pt x="131818" y="253003"/>
                </a:lnTo>
                <a:lnTo>
                  <a:pt x="130575" y="252268"/>
                </a:lnTo>
                <a:lnTo>
                  <a:pt x="129746" y="250826"/>
                </a:lnTo>
                <a:lnTo>
                  <a:pt x="128826" y="246683"/>
                </a:lnTo>
                <a:lnTo>
                  <a:pt x="128580" y="244244"/>
                </a:lnTo>
                <a:lnTo>
                  <a:pt x="127464" y="241667"/>
                </a:lnTo>
                <a:lnTo>
                  <a:pt x="123684" y="236262"/>
                </a:lnTo>
                <a:lnTo>
                  <a:pt x="122295" y="229677"/>
                </a:lnTo>
                <a:lnTo>
                  <a:pt x="121369" y="220525"/>
                </a:lnTo>
                <a:lnTo>
                  <a:pt x="120751" y="209661"/>
                </a:lnTo>
                <a:lnTo>
                  <a:pt x="121292" y="199561"/>
                </a:lnTo>
                <a:lnTo>
                  <a:pt x="122605" y="189970"/>
                </a:lnTo>
                <a:lnTo>
                  <a:pt x="124433" y="180719"/>
                </a:lnTo>
                <a:lnTo>
                  <a:pt x="125652" y="171693"/>
                </a:lnTo>
                <a:lnTo>
                  <a:pt x="126464" y="162819"/>
                </a:lnTo>
                <a:lnTo>
                  <a:pt x="127006" y="154045"/>
                </a:lnTo>
                <a:lnTo>
                  <a:pt x="129272" y="145339"/>
                </a:lnTo>
                <a:lnTo>
                  <a:pt x="132688" y="136677"/>
                </a:lnTo>
                <a:lnTo>
                  <a:pt x="136869" y="128045"/>
                </a:lnTo>
                <a:lnTo>
                  <a:pt x="140610" y="119433"/>
                </a:lnTo>
                <a:lnTo>
                  <a:pt x="144056" y="110834"/>
                </a:lnTo>
                <a:lnTo>
                  <a:pt x="147306" y="102243"/>
                </a:lnTo>
                <a:lnTo>
                  <a:pt x="151378" y="94612"/>
                </a:lnTo>
                <a:lnTo>
                  <a:pt x="155998" y="87619"/>
                </a:lnTo>
                <a:lnTo>
                  <a:pt x="168115" y="71911"/>
                </a:lnTo>
                <a:lnTo>
                  <a:pt x="186201" y="49055"/>
                </a:lnTo>
                <a:lnTo>
                  <a:pt x="195405" y="39150"/>
                </a:lnTo>
                <a:lnTo>
                  <a:pt x="204399" y="30642"/>
                </a:lnTo>
                <a:lnTo>
                  <a:pt x="213253" y="23065"/>
                </a:lnTo>
                <a:lnTo>
                  <a:pt x="221059" y="17061"/>
                </a:lnTo>
                <a:lnTo>
                  <a:pt x="228169" y="12106"/>
                </a:lnTo>
                <a:lnTo>
                  <a:pt x="234814" y="7850"/>
                </a:lnTo>
                <a:lnTo>
                  <a:pt x="240197" y="5013"/>
                </a:lnTo>
                <a:lnTo>
                  <a:pt x="248717" y="1860"/>
                </a:lnTo>
                <a:lnTo>
                  <a:pt x="252323" y="1972"/>
                </a:lnTo>
                <a:lnTo>
                  <a:pt x="255679" y="2999"/>
                </a:lnTo>
                <a:lnTo>
                  <a:pt x="258869" y="4636"/>
                </a:lnTo>
                <a:lnTo>
                  <a:pt x="267493" y="6455"/>
                </a:lnTo>
                <a:lnTo>
                  <a:pt x="272460" y="6940"/>
                </a:lnTo>
                <a:lnTo>
                  <a:pt x="276724" y="9169"/>
                </a:lnTo>
                <a:lnTo>
                  <a:pt x="284002" y="16725"/>
                </a:lnTo>
                <a:lnTo>
                  <a:pt x="287276" y="21407"/>
                </a:lnTo>
                <a:lnTo>
                  <a:pt x="290411" y="26433"/>
                </a:lnTo>
                <a:lnTo>
                  <a:pt x="293454" y="31689"/>
                </a:lnTo>
                <a:lnTo>
                  <a:pt x="295482" y="37098"/>
                </a:lnTo>
                <a:lnTo>
                  <a:pt x="296834" y="42609"/>
                </a:lnTo>
                <a:lnTo>
                  <a:pt x="297736" y="48188"/>
                </a:lnTo>
                <a:lnTo>
                  <a:pt x="298337" y="53812"/>
                </a:lnTo>
                <a:lnTo>
                  <a:pt x="298738" y="59466"/>
                </a:lnTo>
                <a:lnTo>
                  <a:pt x="299005" y="65141"/>
                </a:lnTo>
                <a:lnTo>
                  <a:pt x="300135" y="71782"/>
                </a:lnTo>
                <a:lnTo>
                  <a:pt x="301842" y="79066"/>
                </a:lnTo>
                <a:lnTo>
                  <a:pt x="303932" y="86780"/>
                </a:lnTo>
                <a:lnTo>
                  <a:pt x="304372" y="94780"/>
                </a:lnTo>
                <a:lnTo>
                  <a:pt x="303714" y="102971"/>
                </a:lnTo>
                <a:lnTo>
                  <a:pt x="302322" y="111289"/>
                </a:lnTo>
                <a:lnTo>
                  <a:pt x="301394" y="121597"/>
                </a:lnTo>
                <a:lnTo>
                  <a:pt x="300776" y="133232"/>
                </a:lnTo>
                <a:lnTo>
                  <a:pt x="300364" y="145750"/>
                </a:lnTo>
                <a:lnTo>
                  <a:pt x="299136" y="156002"/>
                </a:lnTo>
                <a:lnTo>
                  <a:pt x="297365" y="164740"/>
                </a:lnTo>
                <a:lnTo>
                  <a:pt x="295232" y="172471"/>
                </a:lnTo>
                <a:lnTo>
                  <a:pt x="293810" y="180483"/>
                </a:lnTo>
                <a:lnTo>
                  <a:pt x="292863" y="188681"/>
                </a:lnTo>
                <a:lnTo>
                  <a:pt x="292231" y="197004"/>
                </a:lnTo>
                <a:lnTo>
                  <a:pt x="290857" y="205411"/>
                </a:lnTo>
                <a:lnTo>
                  <a:pt x="288988" y="213872"/>
                </a:lnTo>
                <a:lnTo>
                  <a:pt x="286790" y="222371"/>
                </a:lnTo>
                <a:lnTo>
                  <a:pt x="285325" y="229942"/>
                </a:lnTo>
                <a:lnTo>
                  <a:pt x="284348" y="236894"/>
                </a:lnTo>
                <a:lnTo>
                  <a:pt x="283697" y="243433"/>
                </a:lnTo>
                <a:lnTo>
                  <a:pt x="284215" y="249698"/>
                </a:lnTo>
                <a:lnTo>
                  <a:pt x="285513" y="255780"/>
                </a:lnTo>
                <a:lnTo>
                  <a:pt x="287331" y="261739"/>
                </a:lnTo>
                <a:lnTo>
                  <a:pt x="288543" y="267617"/>
                </a:lnTo>
                <a:lnTo>
                  <a:pt x="289351" y="273441"/>
                </a:lnTo>
                <a:lnTo>
                  <a:pt x="290966" y="29080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500"/>
          <p:cNvSpPr/>
          <p:nvPr/>
        </p:nvSpPr>
        <p:spPr>
          <a:xfrm>
            <a:off x="3371850" y="2546032"/>
            <a:ext cx="325755" cy="25719"/>
          </a:xfrm>
          <a:custGeom>
            <a:avLst/>
            <a:gdLst/>
            <a:ahLst/>
            <a:cxnLst/>
            <a:rect l="0" t="0" r="0" b="0"/>
            <a:pathLst>
              <a:path w="325755" h="25719">
                <a:moveTo>
                  <a:pt x="0" y="25718"/>
                </a:moveTo>
                <a:lnTo>
                  <a:pt x="18203" y="25718"/>
                </a:lnTo>
                <a:lnTo>
                  <a:pt x="25470" y="24765"/>
                </a:lnTo>
                <a:lnTo>
                  <a:pt x="32220" y="23178"/>
                </a:lnTo>
                <a:lnTo>
                  <a:pt x="38625" y="21167"/>
                </a:lnTo>
                <a:lnTo>
                  <a:pt x="45752" y="19826"/>
                </a:lnTo>
                <a:lnTo>
                  <a:pt x="53361" y="18932"/>
                </a:lnTo>
                <a:lnTo>
                  <a:pt x="61291" y="18337"/>
                </a:lnTo>
                <a:lnTo>
                  <a:pt x="69436" y="17939"/>
                </a:lnTo>
                <a:lnTo>
                  <a:pt x="86105" y="17498"/>
                </a:lnTo>
                <a:lnTo>
                  <a:pt x="94551" y="16428"/>
                </a:lnTo>
                <a:lnTo>
                  <a:pt x="103039" y="14762"/>
                </a:lnTo>
                <a:lnTo>
                  <a:pt x="111555" y="12699"/>
                </a:lnTo>
                <a:lnTo>
                  <a:pt x="125805" y="10371"/>
                </a:lnTo>
                <a:lnTo>
                  <a:pt x="164498" y="5244"/>
                </a:lnTo>
                <a:lnTo>
                  <a:pt x="181102" y="3496"/>
                </a:lnTo>
                <a:lnTo>
                  <a:pt x="195030" y="2331"/>
                </a:lnTo>
                <a:lnTo>
                  <a:pt x="217172" y="1036"/>
                </a:lnTo>
                <a:lnTo>
                  <a:pt x="233363" y="461"/>
                </a:lnTo>
                <a:lnTo>
                  <a:pt x="253189" y="137"/>
                </a:lnTo>
                <a:lnTo>
                  <a:pt x="32575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501"/>
          <p:cNvSpPr/>
          <p:nvPr/>
        </p:nvSpPr>
        <p:spPr>
          <a:xfrm>
            <a:off x="3414712" y="2640330"/>
            <a:ext cx="342901" cy="33938"/>
          </a:xfrm>
          <a:custGeom>
            <a:avLst/>
            <a:gdLst/>
            <a:ahLst/>
            <a:cxnLst/>
            <a:rect l="0" t="0" r="0" b="0"/>
            <a:pathLst>
              <a:path w="342901" h="33938">
                <a:moveTo>
                  <a:pt x="0" y="25717"/>
                </a:moveTo>
                <a:lnTo>
                  <a:pt x="13652" y="30268"/>
                </a:lnTo>
                <a:lnTo>
                  <a:pt x="18627" y="31609"/>
                </a:lnTo>
                <a:lnTo>
                  <a:pt x="22895" y="32502"/>
                </a:lnTo>
                <a:lnTo>
                  <a:pt x="31131" y="33495"/>
                </a:lnTo>
                <a:lnTo>
                  <a:pt x="41141" y="33937"/>
                </a:lnTo>
                <a:lnTo>
                  <a:pt x="47430" y="33102"/>
                </a:lnTo>
                <a:lnTo>
                  <a:pt x="54480" y="31593"/>
                </a:lnTo>
                <a:lnTo>
                  <a:pt x="62038" y="29634"/>
                </a:lnTo>
                <a:lnTo>
                  <a:pt x="69934" y="28329"/>
                </a:lnTo>
                <a:lnTo>
                  <a:pt x="78055" y="27458"/>
                </a:lnTo>
                <a:lnTo>
                  <a:pt x="86327" y="26878"/>
                </a:lnTo>
                <a:lnTo>
                  <a:pt x="97556" y="25538"/>
                </a:lnTo>
                <a:lnTo>
                  <a:pt x="136856" y="20055"/>
                </a:lnTo>
                <a:lnTo>
                  <a:pt x="146482" y="19085"/>
                </a:lnTo>
                <a:lnTo>
                  <a:pt x="154805" y="18438"/>
                </a:lnTo>
                <a:lnTo>
                  <a:pt x="163211" y="17055"/>
                </a:lnTo>
                <a:lnTo>
                  <a:pt x="171672" y="15180"/>
                </a:lnTo>
                <a:lnTo>
                  <a:pt x="180170" y="12977"/>
                </a:lnTo>
                <a:lnTo>
                  <a:pt x="188694" y="11509"/>
                </a:lnTo>
                <a:lnTo>
                  <a:pt x="197233" y="10530"/>
                </a:lnTo>
                <a:lnTo>
                  <a:pt x="205784" y="9877"/>
                </a:lnTo>
                <a:lnTo>
                  <a:pt x="214342" y="9442"/>
                </a:lnTo>
                <a:lnTo>
                  <a:pt x="231470" y="8959"/>
                </a:lnTo>
                <a:lnTo>
                  <a:pt x="242896" y="7877"/>
                </a:lnTo>
                <a:lnTo>
                  <a:pt x="256229" y="6204"/>
                </a:lnTo>
                <a:lnTo>
                  <a:pt x="281520" y="2757"/>
                </a:lnTo>
                <a:lnTo>
                  <a:pt x="289597" y="1838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502"/>
          <p:cNvSpPr/>
          <p:nvPr/>
        </p:nvSpPr>
        <p:spPr>
          <a:xfrm>
            <a:off x="4049077" y="2271712"/>
            <a:ext cx="77153" cy="300039"/>
          </a:xfrm>
          <a:custGeom>
            <a:avLst/>
            <a:gdLst/>
            <a:ahLst/>
            <a:cxnLst/>
            <a:rect l="0" t="0" r="0" b="0"/>
            <a:pathLst>
              <a:path w="77153" h="300039">
                <a:moveTo>
                  <a:pt x="0" y="0"/>
                </a:moveTo>
                <a:lnTo>
                  <a:pt x="4551" y="9102"/>
                </a:lnTo>
                <a:lnTo>
                  <a:pt x="6844" y="12735"/>
                </a:lnTo>
                <a:lnTo>
                  <a:pt x="9325" y="16110"/>
                </a:lnTo>
                <a:lnTo>
                  <a:pt x="11932" y="19313"/>
                </a:lnTo>
                <a:lnTo>
                  <a:pt x="14622" y="24305"/>
                </a:lnTo>
                <a:lnTo>
                  <a:pt x="17368" y="30491"/>
                </a:lnTo>
                <a:lnTo>
                  <a:pt x="20151" y="37472"/>
                </a:lnTo>
                <a:lnTo>
                  <a:pt x="22959" y="44032"/>
                </a:lnTo>
                <a:lnTo>
                  <a:pt x="28619" y="56400"/>
                </a:lnTo>
                <a:lnTo>
                  <a:pt x="30509" y="62365"/>
                </a:lnTo>
                <a:lnTo>
                  <a:pt x="31770" y="68246"/>
                </a:lnTo>
                <a:lnTo>
                  <a:pt x="32610" y="74073"/>
                </a:lnTo>
                <a:lnTo>
                  <a:pt x="35075" y="85577"/>
                </a:lnTo>
                <a:lnTo>
                  <a:pt x="42894" y="118679"/>
                </a:lnTo>
                <a:lnTo>
                  <a:pt x="46693" y="141032"/>
                </a:lnTo>
                <a:lnTo>
                  <a:pt x="50179" y="166411"/>
                </a:lnTo>
                <a:lnTo>
                  <a:pt x="55639" y="213978"/>
                </a:lnTo>
                <a:lnTo>
                  <a:pt x="57095" y="229330"/>
                </a:lnTo>
                <a:lnTo>
                  <a:pt x="58066" y="241469"/>
                </a:lnTo>
                <a:lnTo>
                  <a:pt x="59666" y="251467"/>
                </a:lnTo>
                <a:lnTo>
                  <a:pt x="61684" y="260037"/>
                </a:lnTo>
                <a:lnTo>
                  <a:pt x="63983" y="267656"/>
                </a:lnTo>
                <a:lnTo>
                  <a:pt x="66468" y="273687"/>
                </a:lnTo>
                <a:lnTo>
                  <a:pt x="69077" y="278661"/>
                </a:lnTo>
                <a:lnTo>
                  <a:pt x="71769" y="282929"/>
                </a:lnTo>
                <a:lnTo>
                  <a:pt x="73563" y="286727"/>
                </a:lnTo>
                <a:lnTo>
                  <a:pt x="74760" y="290211"/>
                </a:lnTo>
                <a:lnTo>
                  <a:pt x="77152" y="30003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503"/>
          <p:cNvSpPr/>
          <p:nvPr/>
        </p:nvSpPr>
        <p:spPr>
          <a:xfrm>
            <a:off x="4230644" y="2271712"/>
            <a:ext cx="279546" cy="282894"/>
          </a:xfrm>
          <a:custGeom>
            <a:avLst/>
            <a:gdLst/>
            <a:ahLst/>
            <a:cxnLst/>
            <a:rect l="0" t="0" r="0" b="0"/>
            <a:pathLst>
              <a:path w="279546" h="282894">
                <a:moveTo>
                  <a:pt x="169906" y="0"/>
                </a:moveTo>
                <a:lnTo>
                  <a:pt x="153423" y="0"/>
                </a:lnTo>
                <a:lnTo>
                  <a:pt x="146534" y="953"/>
                </a:lnTo>
                <a:lnTo>
                  <a:pt x="138133" y="2540"/>
                </a:lnTo>
                <a:lnTo>
                  <a:pt x="128721" y="4551"/>
                </a:lnTo>
                <a:lnTo>
                  <a:pt x="119589" y="5892"/>
                </a:lnTo>
                <a:lnTo>
                  <a:pt x="110644" y="6785"/>
                </a:lnTo>
                <a:lnTo>
                  <a:pt x="101823" y="7381"/>
                </a:lnTo>
                <a:lnTo>
                  <a:pt x="86942" y="8043"/>
                </a:lnTo>
                <a:lnTo>
                  <a:pt x="67854" y="8416"/>
                </a:lnTo>
                <a:lnTo>
                  <a:pt x="11919" y="8572"/>
                </a:lnTo>
                <a:lnTo>
                  <a:pt x="10289" y="9525"/>
                </a:lnTo>
                <a:lnTo>
                  <a:pt x="9202" y="11113"/>
                </a:lnTo>
                <a:lnTo>
                  <a:pt x="8477" y="13123"/>
                </a:lnTo>
                <a:lnTo>
                  <a:pt x="8947" y="15416"/>
                </a:lnTo>
                <a:lnTo>
                  <a:pt x="13206" y="23195"/>
                </a:lnTo>
                <a:lnTo>
                  <a:pt x="14536" y="28724"/>
                </a:lnTo>
                <a:lnTo>
                  <a:pt x="15127" y="36896"/>
                </a:lnTo>
                <a:lnTo>
                  <a:pt x="15390" y="46878"/>
                </a:lnTo>
                <a:lnTo>
                  <a:pt x="15573" y="69897"/>
                </a:lnTo>
                <a:lnTo>
                  <a:pt x="14629" y="76125"/>
                </a:lnTo>
                <a:lnTo>
                  <a:pt x="13048" y="84088"/>
                </a:lnTo>
                <a:lnTo>
                  <a:pt x="6272" y="116037"/>
                </a:lnTo>
                <a:lnTo>
                  <a:pt x="0" y="146746"/>
                </a:lnTo>
                <a:lnTo>
                  <a:pt x="438" y="151171"/>
                </a:lnTo>
                <a:lnTo>
                  <a:pt x="1682" y="156025"/>
                </a:lnTo>
                <a:lnTo>
                  <a:pt x="3464" y="161167"/>
                </a:lnTo>
                <a:lnTo>
                  <a:pt x="7984" y="169420"/>
                </a:lnTo>
                <a:lnTo>
                  <a:pt x="10523" y="172954"/>
                </a:lnTo>
                <a:lnTo>
                  <a:pt x="13168" y="174358"/>
                </a:lnTo>
                <a:lnTo>
                  <a:pt x="15884" y="174341"/>
                </a:lnTo>
                <a:lnTo>
                  <a:pt x="18647" y="173377"/>
                </a:lnTo>
                <a:lnTo>
                  <a:pt x="24257" y="169767"/>
                </a:lnTo>
                <a:lnTo>
                  <a:pt x="27087" y="167470"/>
                </a:lnTo>
                <a:lnTo>
                  <a:pt x="32783" y="164987"/>
                </a:lnTo>
                <a:lnTo>
                  <a:pt x="40390" y="162379"/>
                </a:lnTo>
                <a:lnTo>
                  <a:pt x="49272" y="159688"/>
                </a:lnTo>
                <a:lnTo>
                  <a:pt x="57098" y="156941"/>
                </a:lnTo>
                <a:lnTo>
                  <a:pt x="64220" y="154157"/>
                </a:lnTo>
                <a:lnTo>
                  <a:pt x="70874" y="151349"/>
                </a:lnTo>
                <a:lnTo>
                  <a:pt x="78167" y="148524"/>
                </a:lnTo>
                <a:lnTo>
                  <a:pt x="93890" y="142846"/>
                </a:lnTo>
                <a:lnTo>
                  <a:pt x="104941" y="139998"/>
                </a:lnTo>
                <a:lnTo>
                  <a:pt x="118024" y="137147"/>
                </a:lnTo>
                <a:lnTo>
                  <a:pt x="132460" y="134294"/>
                </a:lnTo>
                <a:lnTo>
                  <a:pt x="143989" y="132392"/>
                </a:lnTo>
                <a:lnTo>
                  <a:pt x="153581" y="131124"/>
                </a:lnTo>
                <a:lnTo>
                  <a:pt x="161880" y="130278"/>
                </a:lnTo>
                <a:lnTo>
                  <a:pt x="170270" y="129715"/>
                </a:lnTo>
                <a:lnTo>
                  <a:pt x="178721" y="129339"/>
                </a:lnTo>
                <a:lnTo>
                  <a:pt x="187212" y="129088"/>
                </a:lnTo>
                <a:lnTo>
                  <a:pt x="194778" y="129874"/>
                </a:lnTo>
                <a:lnTo>
                  <a:pt x="201728" y="131350"/>
                </a:lnTo>
                <a:lnTo>
                  <a:pt x="208265" y="133287"/>
                </a:lnTo>
                <a:lnTo>
                  <a:pt x="216434" y="136483"/>
                </a:lnTo>
                <a:lnTo>
                  <a:pt x="225689" y="140519"/>
                </a:lnTo>
                <a:lnTo>
                  <a:pt x="235669" y="145114"/>
                </a:lnTo>
                <a:lnTo>
                  <a:pt x="243275" y="149130"/>
                </a:lnTo>
                <a:lnTo>
                  <a:pt x="249299" y="152760"/>
                </a:lnTo>
                <a:lnTo>
                  <a:pt x="254267" y="156133"/>
                </a:lnTo>
                <a:lnTo>
                  <a:pt x="262327" y="162420"/>
                </a:lnTo>
                <a:lnTo>
                  <a:pt x="265810" y="165430"/>
                </a:lnTo>
                <a:lnTo>
                  <a:pt x="269084" y="170294"/>
                </a:lnTo>
                <a:lnTo>
                  <a:pt x="272220" y="176394"/>
                </a:lnTo>
                <a:lnTo>
                  <a:pt x="275262" y="183319"/>
                </a:lnTo>
                <a:lnTo>
                  <a:pt x="277291" y="189840"/>
                </a:lnTo>
                <a:lnTo>
                  <a:pt x="278643" y="196092"/>
                </a:lnTo>
                <a:lnTo>
                  <a:pt x="279545" y="202166"/>
                </a:lnTo>
                <a:lnTo>
                  <a:pt x="278241" y="209072"/>
                </a:lnTo>
                <a:lnTo>
                  <a:pt x="275467" y="216534"/>
                </a:lnTo>
                <a:lnTo>
                  <a:pt x="271712" y="224366"/>
                </a:lnTo>
                <a:lnTo>
                  <a:pt x="267304" y="230540"/>
                </a:lnTo>
                <a:lnTo>
                  <a:pt x="262461" y="235608"/>
                </a:lnTo>
                <a:lnTo>
                  <a:pt x="257326" y="239940"/>
                </a:lnTo>
                <a:lnTo>
                  <a:pt x="249082" y="247292"/>
                </a:lnTo>
                <a:lnTo>
                  <a:pt x="245549" y="250587"/>
                </a:lnTo>
                <a:lnTo>
                  <a:pt x="240337" y="254688"/>
                </a:lnTo>
                <a:lnTo>
                  <a:pt x="234005" y="259327"/>
                </a:lnTo>
                <a:lnTo>
                  <a:pt x="226926" y="264325"/>
                </a:lnTo>
                <a:lnTo>
                  <a:pt x="220302" y="268609"/>
                </a:lnTo>
                <a:lnTo>
                  <a:pt x="213981" y="272418"/>
                </a:lnTo>
                <a:lnTo>
                  <a:pt x="207861" y="275909"/>
                </a:lnTo>
                <a:lnTo>
                  <a:pt x="201877" y="278237"/>
                </a:lnTo>
                <a:lnTo>
                  <a:pt x="195983" y="279789"/>
                </a:lnTo>
                <a:lnTo>
                  <a:pt x="190147" y="280823"/>
                </a:lnTo>
                <a:lnTo>
                  <a:pt x="184353" y="281513"/>
                </a:lnTo>
                <a:lnTo>
                  <a:pt x="178585" y="281973"/>
                </a:lnTo>
                <a:lnTo>
                  <a:pt x="168048" y="282484"/>
                </a:lnTo>
                <a:lnTo>
                  <a:pt x="160190" y="282711"/>
                </a:lnTo>
                <a:lnTo>
                  <a:pt x="146432" y="282857"/>
                </a:lnTo>
                <a:lnTo>
                  <a:pt x="127043" y="28289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504"/>
          <p:cNvSpPr/>
          <p:nvPr/>
        </p:nvSpPr>
        <p:spPr>
          <a:xfrm>
            <a:off x="4606290" y="2417445"/>
            <a:ext cx="300038" cy="17145"/>
          </a:xfrm>
          <a:custGeom>
            <a:avLst/>
            <a:gdLst/>
            <a:ahLst/>
            <a:cxnLst/>
            <a:rect l="0" t="0" r="0" b="0"/>
            <a:pathLst>
              <a:path w="300038" h="17145">
                <a:moveTo>
                  <a:pt x="0" y="17144"/>
                </a:moveTo>
                <a:lnTo>
                  <a:pt x="22754" y="17144"/>
                </a:lnTo>
                <a:lnTo>
                  <a:pt x="33267" y="16192"/>
                </a:lnTo>
                <a:lnTo>
                  <a:pt x="44085" y="14605"/>
                </a:lnTo>
                <a:lnTo>
                  <a:pt x="55108" y="12594"/>
                </a:lnTo>
                <a:lnTo>
                  <a:pt x="68171" y="11253"/>
                </a:lnTo>
                <a:lnTo>
                  <a:pt x="82595" y="10359"/>
                </a:lnTo>
                <a:lnTo>
                  <a:pt x="111003" y="9367"/>
                </a:lnTo>
                <a:lnTo>
                  <a:pt x="133155" y="8925"/>
                </a:lnTo>
                <a:lnTo>
                  <a:pt x="144015" y="7855"/>
                </a:lnTo>
                <a:lnTo>
                  <a:pt x="155065" y="6189"/>
                </a:lnTo>
                <a:lnTo>
                  <a:pt x="166241" y="4126"/>
                </a:lnTo>
                <a:lnTo>
                  <a:pt x="176550" y="2750"/>
                </a:lnTo>
                <a:lnTo>
                  <a:pt x="186280" y="1833"/>
                </a:lnTo>
                <a:lnTo>
                  <a:pt x="195624" y="1222"/>
                </a:lnTo>
                <a:lnTo>
                  <a:pt x="207568" y="815"/>
                </a:ln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505"/>
          <p:cNvSpPr/>
          <p:nvPr/>
        </p:nvSpPr>
        <p:spPr>
          <a:xfrm>
            <a:off x="4923472" y="2194713"/>
            <a:ext cx="188029" cy="377038"/>
          </a:xfrm>
          <a:custGeom>
            <a:avLst/>
            <a:gdLst/>
            <a:ahLst/>
            <a:cxnLst/>
            <a:rect l="0" t="0" r="0" b="0"/>
            <a:pathLst>
              <a:path w="188029" h="377038">
                <a:moveTo>
                  <a:pt x="0" y="51282"/>
                </a:moveTo>
                <a:lnTo>
                  <a:pt x="9102" y="37629"/>
                </a:lnTo>
                <a:lnTo>
                  <a:pt x="12735" y="32655"/>
                </a:lnTo>
                <a:lnTo>
                  <a:pt x="16110" y="28386"/>
                </a:lnTo>
                <a:lnTo>
                  <a:pt x="19313" y="24588"/>
                </a:lnTo>
                <a:lnTo>
                  <a:pt x="23353" y="21103"/>
                </a:lnTo>
                <a:lnTo>
                  <a:pt x="27951" y="17828"/>
                </a:lnTo>
                <a:lnTo>
                  <a:pt x="32921" y="14691"/>
                </a:lnTo>
                <a:lnTo>
                  <a:pt x="38141" y="11648"/>
                </a:lnTo>
                <a:lnTo>
                  <a:pt x="43524" y="8667"/>
                </a:lnTo>
                <a:lnTo>
                  <a:pt x="49019" y="5727"/>
                </a:lnTo>
                <a:lnTo>
                  <a:pt x="54587" y="3767"/>
                </a:lnTo>
                <a:lnTo>
                  <a:pt x="60204" y="2460"/>
                </a:lnTo>
                <a:lnTo>
                  <a:pt x="65854" y="1589"/>
                </a:lnTo>
                <a:lnTo>
                  <a:pt x="71525" y="1008"/>
                </a:lnTo>
                <a:lnTo>
                  <a:pt x="77211" y="621"/>
                </a:lnTo>
                <a:lnTo>
                  <a:pt x="82906" y="363"/>
                </a:lnTo>
                <a:lnTo>
                  <a:pt x="96855" y="76"/>
                </a:lnTo>
                <a:lnTo>
                  <a:pt x="104574" y="0"/>
                </a:lnTo>
                <a:lnTo>
                  <a:pt x="113532" y="901"/>
                </a:lnTo>
                <a:lnTo>
                  <a:pt x="123313" y="2455"/>
                </a:lnTo>
                <a:lnTo>
                  <a:pt x="133643" y="4443"/>
                </a:lnTo>
                <a:lnTo>
                  <a:pt x="142436" y="6721"/>
                </a:lnTo>
                <a:lnTo>
                  <a:pt x="150202" y="9192"/>
                </a:lnTo>
                <a:lnTo>
                  <a:pt x="157285" y="11792"/>
                </a:lnTo>
                <a:lnTo>
                  <a:pt x="162959" y="14477"/>
                </a:lnTo>
                <a:lnTo>
                  <a:pt x="167694" y="17220"/>
                </a:lnTo>
                <a:lnTo>
                  <a:pt x="171804" y="20002"/>
                </a:lnTo>
                <a:lnTo>
                  <a:pt x="175496" y="22809"/>
                </a:lnTo>
                <a:lnTo>
                  <a:pt x="178909" y="25632"/>
                </a:lnTo>
                <a:lnTo>
                  <a:pt x="182138" y="28467"/>
                </a:lnTo>
                <a:lnTo>
                  <a:pt x="184291" y="33214"/>
                </a:lnTo>
                <a:lnTo>
                  <a:pt x="185726" y="39237"/>
                </a:lnTo>
                <a:lnTo>
                  <a:pt x="186682" y="46109"/>
                </a:lnTo>
                <a:lnTo>
                  <a:pt x="187320" y="52596"/>
                </a:lnTo>
                <a:lnTo>
                  <a:pt x="187745" y="58825"/>
                </a:lnTo>
                <a:lnTo>
                  <a:pt x="188028" y="64883"/>
                </a:lnTo>
                <a:lnTo>
                  <a:pt x="186312" y="77494"/>
                </a:lnTo>
                <a:lnTo>
                  <a:pt x="183263" y="94474"/>
                </a:lnTo>
                <a:lnTo>
                  <a:pt x="179326" y="114367"/>
                </a:lnTo>
                <a:lnTo>
                  <a:pt x="174795" y="133343"/>
                </a:lnTo>
                <a:lnTo>
                  <a:pt x="169870" y="151709"/>
                </a:lnTo>
                <a:lnTo>
                  <a:pt x="164682" y="169669"/>
                </a:lnTo>
                <a:lnTo>
                  <a:pt x="161223" y="184498"/>
                </a:lnTo>
                <a:lnTo>
                  <a:pt x="158917" y="197243"/>
                </a:lnTo>
                <a:lnTo>
                  <a:pt x="157379" y="208597"/>
                </a:lnTo>
                <a:lnTo>
                  <a:pt x="153132" y="256772"/>
                </a:lnTo>
                <a:lnTo>
                  <a:pt x="147194" y="337194"/>
                </a:lnTo>
                <a:lnTo>
                  <a:pt x="146382" y="352344"/>
                </a:lnTo>
                <a:lnTo>
                  <a:pt x="146021" y="362252"/>
                </a:lnTo>
                <a:lnTo>
                  <a:pt x="145732" y="37703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506"/>
          <p:cNvSpPr/>
          <p:nvPr/>
        </p:nvSpPr>
        <p:spPr>
          <a:xfrm>
            <a:off x="4957762" y="2408977"/>
            <a:ext cx="360046" cy="17041"/>
          </a:xfrm>
          <a:custGeom>
            <a:avLst/>
            <a:gdLst/>
            <a:ahLst/>
            <a:cxnLst/>
            <a:rect l="0" t="0" r="0" b="0"/>
            <a:pathLst>
              <a:path w="360046" h="17041">
                <a:moveTo>
                  <a:pt x="0" y="8468"/>
                </a:moveTo>
                <a:lnTo>
                  <a:pt x="140496" y="8468"/>
                </a:lnTo>
                <a:lnTo>
                  <a:pt x="155577" y="7515"/>
                </a:lnTo>
                <a:lnTo>
                  <a:pt x="208445" y="2576"/>
                </a:lnTo>
                <a:lnTo>
                  <a:pt x="221831" y="1682"/>
                </a:lnTo>
                <a:lnTo>
                  <a:pt x="244324" y="690"/>
                </a:lnTo>
                <a:lnTo>
                  <a:pt x="273052" y="130"/>
                </a:lnTo>
                <a:lnTo>
                  <a:pt x="290902" y="0"/>
                </a:lnTo>
                <a:lnTo>
                  <a:pt x="300615" y="917"/>
                </a:lnTo>
                <a:lnTo>
                  <a:pt x="310900" y="2482"/>
                </a:lnTo>
                <a:lnTo>
                  <a:pt x="336579" y="7285"/>
                </a:lnTo>
                <a:lnTo>
                  <a:pt x="340591" y="8632"/>
                </a:lnTo>
                <a:lnTo>
                  <a:pt x="345171" y="10482"/>
                </a:lnTo>
                <a:lnTo>
                  <a:pt x="360045" y="1704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507"/>
          <p:cNvSpPr/>
          <p:nvPr/>
        </p:nvSpPr>
        <p:spPr>
          <a:xfrm>
            <a:off x="4023359" y="2657475"/>
            <a:ext cx="1311594" cy="120015"/>
          </a:xfrm>
          <a:custGeom>
            <a:avLst/>
            <a:gdLst/>
            <a:ahLst/>
            <a:cxnLst/>
            <a:rect l="0" t="0" r="0" b="0"/>
            <a:pathLst>
              <a:path w="1311594" h="120015">
                <a:moveTo>
                  <a:pt x="0" y="120014"/>
                </a:moveTo>
                <a:lnTo>
                  <a:pt x="18204" y="115464"/>
                </a:lnTo>
                <a:lnTo>
                  <a:pt x="52279" y="112634"/>
                </a:lnTo>
                <a:lnTo>
                  <a:pt x="76258" y="109432"/>
                </a:lnTo>
                <a:lnTo>
                  <a:pt x="87986" y="107244"/>
                </a:lnTo>
                <a:lnTo>
                  <a:pt x="111178" y="102274"/>
                </a:lnTo>
                <a:lnTo>
                  <a:pt x="122696" y="99615"/>
                </a:lnTo>
                <a:lnTo>
                  <a:pt x="161661" y="95873"/>
                </a:lnTo>
                <a:lnTo>
                  <a:pt x="189325" y="92457"/>
                </a:lnTo>
                <a:lnTo>
                  <a:pt x="217495" y="87764"/>
                </a:lnTo>
                <a:lnTo>
                  <a:pt x="245890" y="82504"/>
                </a:lnTo>
                <a:lnTo>
                  <a:pt x="276925" y="79531"/>
                </a:lnTo>
                <a:lnTo>
                  <a:pt x="309768" y="77257"/>
                </a:lnTo>
                <a:lnTo>
                  <a:pt x="326527" y="75317"/>
                </a:lnTo>
                <a:lnTo>
                  <a:pt x="489603" y="52491"/>
                </a:lnTo>
                <a:lnTo>
                  <a:pt x="518807" y="49282"/>
                </a:lnTo>
                <a:lnTo>
                  <a:pt x="544945" y="47142"/>
                </a:lnTo>
                <a:lnTo>
                  <a:pt x="569036" y="45715"/>
                </a:lnTo>
                <a:lnTo>
                  <a:pt x="591765" y="43812"/>
                </a:lnTo>
                <a:lnTo>
                  <a:pt x="634800" y="39157"/>
                </a:lnTo>
                <a:lnTo>
                  <a:pt x="801182" y="26630"/>
                </a:lnTo>
                <a:lnTo>
                  <a:pt x="890433" y="21360"/>
                </a:lnTo>
                <a:lnTo>
                  <a:pt x="950103" y="19018"/>
                </a:lnTo>
                <a:lnTo>
                  <a:pt x="998848" y="17977"/>
                </a:lnTo>
                <a:lnTo>
                  <a:pt x="1020230" y="16747"/>
                </a:lnTo>
                <a:lnTo>
                  <a:pt x="1040198" y="14975"/>
                </a:lnTo>
                <a:lnTo>
                  <a:pt x="1059225" y="12841"/>
                </a:lnTo>
                <a:lnTo>
                  <a:pt x="1085245" y="11418"/>
                </a:lnTo>
                <a:lnTo>
                  <a:pt x="1149717" y="9837"/>
                </a:lnTo>
                <a:lnTo>
                  <a:pt x="1210925" y="8947"/>
                </a:lnTo>
                <a:lnTo>
                  <a:pt x="1236372" y="6199"/>
                </a:lnTo>
                <a:lnTo>
                  <a:pt x="1256254" y="2755"/>
                </a:lnTo>
                <a:lnTo>
                  <a:pt x="1264223" y="1836"/>
                </a:lnTo>
                <a:lnTo>
                  <a:pt x="131159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508"/>
          <p:cNvSpPr/>
          <p:nvPr/>
        </p:nvSpPr>
        <p:spPr>
          <a:xfrm>
            <a:off x="4091940" y="2837497"/>
            <a:ext cx="94298" cy="248604"/>
          </a:xfrm>
          <a:custGeom>
            <a:avLst/>
            <a:gdLst/>
            <a:ahLst/>
            <a:cxnLst/>
            <a:rect l="0" t="0" r="0" b="0"/>
            <a:pathLst>
              <a:path w="94298" h="248604">
                <a:moveTo>
                  <a:pt x="0" y="0"/>
                </a:moveTo>
                <a:lnTo>
                  <a:pt x="4551" y="13653"/>
                </a:lnTo>
                <a:lnTo>
                  <a:pt x="6843" y="18627"/>
                </a:lnTo>
                <a:lnTo>
                  <a:pt x="9324" y="22895"/>
                </a:lnTo>
                <a:lnTo>
                  <a:pt x="11931" y="26694"/>
                </a:lnTo>
                <a:lnTo>
                  <a:pt x="15574" y="33036"/>
                </a:lnTo>
                <a:lnTo>
                  <a:pt x="24701" y="50243"/>
                </a:lnTo>
                <a:lnTo>
                  <a:pt x="27898" y="58260"/>
                </a:lnTo>
                <a:lnTo>
                  <a:pt x="30028" y="65510"/>
                </a:lnTo>
                <a:lnTo>
                  <a:pt x="31449" y="72248"/>
                </a:lnTo>
                <a:lnTo>
                  <a:pt x="42550" y="118139"/>
                </a:lnTo>
                <a:lnTo>
                  <a:pt x="46464" y="132099"/>
                </a:lnTo>
                <a:lnTo>
                  <a:pt x="50025" y="143311"/>
                </a:lnTo>
                <a:lnTo>
                  <a:pt x="53353" y="152691"/>
                </a:lnTo>
                <a:lnTo>
                  <a:pt x="55571" y="160849"/>
                </a:lnTo>
                <a:lnTo>
                  <a:pt x="57050" y="168193"/>
                </a:lnTo>
                <a:lnTo>
                  <a:pt x="58036" y="174993"/>
                </a:lnTo>
                <a:lnTo>
                  <a:pt x="59645" y="183337"/>
                </a:lnTo>
                <a:lnTo>
                  <a:pt x="63974" y="202768"/>
                </a:lnTo>
                <a:lnTo>
                  <a:pt x="66461" y="210426"/>
                </a:lnTo>
                <a:lnTo>
                  <a:pt x="69072" y="216484"/>
                </a:lnTo>
                <a:lnTo>
                  <a:pt x="71766" y="221475"/>
                </a:lnTo>
                <a:lnTo>
                  <a:pt x="73561" y="225755"/>
                </a:lnTo>
                <a:lnTo>
                  <a:pt x="75556" y="233051"/>
                </a:lnTo>
                <a:lnTo>
                  <a:pt x="77041" y="236330"/>
                </a:lnTo>
                <a:lnTo>
                  <a:pt x="78983" y="239468"/>
                </a:lnTo>
                <a:lnTo>
                  <a:pt x="81230" y="242513"/>
                </a:lnTo>
                <a:lnTo>
                  <a:pt x="83681" y="244543"/>
                </a:lnTo>
                <a:lnTo>
                  <a:pt x="86267" y="245896"/>
                </a:lnTo>
                <a:lnTo>
                  <a:pt x="94297" y="24860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509"/>
          <p:cNvSpPr/>
          <p:nvPr/>
        </p:nvSpPr>
        <p:spPr>
          <a:xfrm>
            <a:off x="4254817" y="2846080"/>
            <a:ext cx="325756" cy="248555"/>
          </a:xfrm>
          <a:custGeom>
            <a:avLst/>
            <a:gdLst/>
            <a:ahLst/>
            <a:cxnLst/>
            <a:rect l="0" t="0" r="0" b="0"/>
            <a:pathLst>
              <a:path w="325756" h="248555">
                <a:moveTo>
                  <a:pt x="0" y="34280"/>
                </a:moveTo>
                <a:lnTo>
                  <a:pt x="19313" y="14967"/>
                </a:lnTo>
                <a:lnTo>
                  <a:pt x="23352" y="12832"/>
                </a:lnTo>
                <a:lnTo>
                  <a:pt x="38140" y="8875"/>
                </a:lnTo>
                <a:lnTo>
                  <a:pt x="43524" y="6866"/>
                </a:lnTo>
                <a:lnTo>
                  <a:pt x="49019" y="4574"/>
                </a:lnTo>
                <a:lnTo>
                  <a:pt x="54587" y="3045"/>
                </a:lnTo>
                <a:lnTo>
                  <a:pt x="60204" y="2027"/>
                </a:lnTo>
                <a:lnTo>
                  <a:pt x="65853" y="1348"/>
                </a:lnTo>
                <a:lnTo>
                  <a:pt x="72477" y="895"/>
                </a:lnTo>
                <a:lnTo>
                  <a:pt x="79751" y="593"/>
                </a:lnTo>
                <a:lnTo>
                  <a:pt x="101100" y="168"/>
                </a:lnTo>
                <a:lnTo>
                  <a:pt x="142771" y="0"/>
                </a:lnTo>
                <a:lnTo>
                  <a:pt x="148521" y="949"/>
                </a:lnTo>
                <a:lnTo>
                  <a:pt x="154259" y="2534"/>
                </a:lnTo>
                <a:lnTo>
                  <a:pt x="159989" y="4543"/>
                </a:lnTo>
                <a:lnTo>
                  <a:pt x="168897" y="9316"/>
                </a:lnTo>
                <a:lnTo>
                  <a:pt x="172605" y="11922"/>
                </a:lnTo>
                <a:lnTo>
                  <a:pt x="176030" y="15565"/>
                </a:lnTo>
                <a:lnTo>
                  <a:pt x="179266" y="19898"/>
                </a:lnTo>
                <a:lnTo>
                  <a:pt x="182375" y="24692"/>
                </a:lnTo>
                <a:lnTo>
                  <a:pt x="184449" y="29793"/>
                </a:lnTo>
                <a:lnTo>
                  <a:pt x="185831" y="35098"/>
                </a:lnTo>
                <a:lnTo>
                  <a:pt x="186752" y="40540"/>
                </a:lnTo>
                <a:lnTo>
                  <a:pt x="186414" y="46074"/>
                </a:lnTo>
                <a:lnTo>
                  <a:pt x="185236" y="51667"/>
                </a:lnTo>
                <a:lnTo>
                  <a:pt x="183498" y="57301"/>
                </a:lnTo>
                <a:lnTo>
                  <a:pt x="180435" y="63915"/>
                </a:lnTo>
                <a:lnTo>
                  <a:pt x="176488" y="71182"/>
                </a:lnTo>
                <a:lnTo>
                  <a:pt x="171951" y="78883"/>
                </a:lnTo>
                <a:lnTo>
                  <a:pt x="156750" y="102681"/>
                </a:lnTo>
                <a:lnTo>
                  <a:pt x="147362" y="117028"/>
                </a:lnTo>
                <a:lnTo>
                  <a:pt x="140152" y="129450"/>
                </a:lnTo>
                <a:lnTo>
                  <a:pt x="134392" y="140589"/>
                </a:lnTo>
                <a:lnTo>
                  <a:pt x="129599" y="150873"/>
                </a:lnTo>
                <a:lnTo>
                  <a:pt x="122594" y="163443"/>
                </a:lnTo>
                <a:lnTo>
                  <a:pt x="114115" y="177539"/>
                </a:lnTo>
                <a:lnTo>
                  <a:pt x="91333" y="213919"/>
                </a:lnTo>
                <a:lnTo>
                  <a:pt x="89464" y="218809"/>
                </a:lnTo>
                <a:lnTo>
                  <a:pt x="88218" y="223974"/>
                </a:lnTo>
                <a:lnTo>
                  <a:pt x="86217" y="236850"/>
                </a:lnTo>
                <a:lnTo>
                  <a:pt x="87006" y="238859"/>
                </a:lnTo>
                <a:lnTo>
                  <a:pt x="92575" y="246387"/>
                </a:lnTo>
                <a:lnTo>
                  <a:pt x="93149" y="247122"/>
                </a:lnTo>
                <a:lnTo>
                  <a:pt x="94484" y="247612"/>
                </a:lnTo>
                <a:lnTo>
                  <a:pt x="101867" y="248302"/>
                </a:lnTo>
                <a:lnTo>
                  <a:pt x="114743" y="248506"/>
                </a:lnTo>
                <a:lnTo>
                  <a:pt x="121800" y="248554"/>
                </a:lnTo>
                <a:lnTo>
                  <a:pt x="130650" y="246035"/>
                </a:lnTo>
                <a:lnTo>
                  <a:pt x="135678" y="244030"/>
                </a:lnTo>
                <a:lnTo>
                  <a:pt x="140934" y="242693"/>
                </a:lnTo>
                <a:lnTo>
                  <a:pt x="146344" y="241802"/>
                </a:lnTo>
                <a:lnTo>
                  <a:pt x="151855" y="241208"/>
                </a:lnTo>
                <a:lnTo>
                  <a:pt x="157434" y="239859"/>
                </a:lnTo>
                <a:lnTo>
                  <a:pt x="163059" y="238008"/>
                </a:lnTo>
                <a:lnTo>
                  <a:pt x="168713" y="235821"/>
                </a:lnTo>
                <a:lnTo>
                  <a:pt x="182616" y="230851"/>
                </a:lnTo>
                <a:lnTo>
                  <a:pt x="214825" y="219899"/>
                </a:lnTo>
                <a:lnTo>
                  <a:pt x="229894" y="213271"/>
                </a:lnTo>
                <a:lnTo>
                  <a:pt x="288039" y="185951"/>
                </a:lnTo>
                <a:lnTo>
                  <a:pt x="299658" y="181114"/>
                </a:lnTo>
                <a:lnTo>
                  <a:pt x="325755" y="17144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510"/>
          <p:cNvSpPr/>
          <p:nvPr/>
        </p:nvSpPr>
        <p:spPr>
          <a:xfrm>
            <a:off x="4597717" y="2923222"/>
            <a:ext cx="231459" cy="51436"/>
          </a:xfrm>
          <a:custGeom>
            <a:avLst/>
            <a:gdLst/>
            <a:ahLst/>
            <a:cxnLst/>
            <a:rect l="0" t="0" r="0" b="0"/>
            <a:pathLst>
              <a:path w="231459" h="51436">
                <a:moveTo>
                  <a:pt x="0" y="51435"/>
                </a:moveTo>
                <a:lnTo>
                  <a:pt x="13653" y="42334"/>
                </a:lnTo>
                <a:lnTo>
                  <a:pt x="19579" y="39652"/>
                </a:lnTo>
                <a:lnTo>
                  <a:pt x="25436" y="37865"/>
                </a:lnTo>
                <a:lnTo>
                  <a:pt x="31244" y="36673"/>
                </a:lnTo>
                <a:lnTo>
                  <a:pt x="66725" y="30445"/>
                </a:lnTo>
                <a:lnTo>
                  <a:pt x="78773" y="27917"/>
                </a:lnTo>
                <a:lnTo>
                  <a:pt x="89663" y="25279"/>
                </a:lnTo>
                <a:lnTo>
                  <a:pt x="99780" y="22567"/>
                </a:lnTo>
                <a:lnTo>
                  <a:pt x="118642" y="17015"/>
                </a:lnTo>
                <a:lnTo>
                  <a:pt x="127672" y="14201"/>
                </a:lnTo>
                <a:lnTo>
                  <a:pt x="137502" y="12325"/>
                </a:lnTo>
                <a:lnTo>
                  <a:pt x="147866" y="11074"/>
                </a:lnTo>
                <a:lnTo>
                  <a:pt x="158585" y="10240"/>
                </a:lnTo>
                <a:lnTo>
                  <a:pt x="168588" y="8732"/>
                </a:lnTo>
                <a:lnTo>
                  <a:pt x="178115" y="6774"/>
                </a:lnTo>
                <a:lnTo>
                  <a:pt x="187323" y="4516"/>
                </a:lnTo>
                <a:lnTo>
                  <a:pt x="195367" y="3011"/>
                </a:lnTo>
                <a:lnTo>
                  <a:pt x="202634" y="2007"/>
                </a:lnTo>
                <a:lnTo>
                  <a:pt x="209385" y="1338"/>
                </a:lnTo>
                <a:lnTo>
                  <a:pt x="214837" y="892"/>
                </a:lnTo>
                <a:lnTo>
                  <a:pt x="219425" y="595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511"/>
          <p:cNvSpPr/>
          <p:nvPr/>
        </p:nvSpPr>
        <p:spPr>
          <a:xfrm>
            <a:off x="4889182" y="2786062"/>
            <a:ext cx="94298" cy="274321"/>
          </a:xfrm>
          <a:custGeom>
            <a:avLst/>
            <a:gdLst/>
            <a:ahLst/>
            <a:cxnLst/>
            <a:rect l="0" t="0" r="0" b="0"/>
            <a:pathLst>
              <a:path w="94298" h="274321">
                <a:moveTo>
                  <a:pt x="0" y="0"/>
                </a:moveTo>
                <a:lnTo>
                  <a:pt x="11932" y="23863"/>
                </a:lnTo>
                <a:lnTo>
                  <a:pt x="14622" y="28291"/>
                </a:lnTo>
                <a:lnTo>
                  <a:pt x="17368" y="32196"/>
                </a:lnTo>
                <a:lnTo>
                  <a:pt x="20152" y="35751"/>
                </a:lnTo>
                <a:lnTo>
                  <a:pt x="22007" y="40027"/>
                </a:lnTo>
                <a:lnTo>
                  <a:pt x="23244" y="44782"/>
                </a:lnTo>
                <a:lnTo>
                  <a:pt x="24068" y="49857"/>
                </a:lnTo>
                <a:lnTo>
                  <a:pt x="25571" y="55146"/>
                </a:lnTo>
                <a:lnTo>
                  <a:pt x="27525" y="60576"/>
                </a:lnTo>
                <a:lnTo>
                  <a:pt x="29780" y="66102"/>
                </a:lnTo>
                <a:lnTo>
                  <a:pt x="32236" y="72643"/>
                </a:lnTo>
                <a:lnTo>
                  <a:pt x="37504" y="87531"/>
                </a:lnTo>
                <a:lnTo>
                  <a:pt x="39290" y="95501"/>
                </a:lnTo>
                <a:lnTo>
                  <a:pt x="40481" y="103673"/>
                </a:lnTo>
                <a:lnTo>
                  <a:pt x="41275" y="111977"/>
                </a:lnTo>
                <a:lnTo>
                  <a:pt x="42757" y="120372"/>
                </a:lnTo>
                <a:lnTo>
                  <a:pt x="44697" y="128825"/>
                </a:lnTo>
                <a:lnTo>
                  <a:pt x="46943" y="137319"/>
                </a:lnTo>
                <a:lnTo>
                  <a:pt x="48440" y="144886"/>
                </a:lnTo>
                <a:lnTo>
                  <a:pt x="49439" y="151836"/>
                </a:lnTo>
                <a:lnTo>
                  <a:pt x="50104" y="158374"/>
                </a:lnTo>
                <a:lnTo>
                  <a:pt x="51500" y="166543"/>
                </a:lnTo>
                <a:lnTo>
                  <a:pt x="53384" y="175798"/>
                </a:lnTo>
                <a:lnTo>
                  <a:pt x="55592" y="185779"/>
                </a:lnTo>
                <a:lnTo>
                  <a:pt x="58016" y="194338"/>
                </a:lnTo>
                <a:lnTo>
                  <a:pt x="60585" y="201949"/>
                </a:lnTo>
                <a:lnTo>
                  <a:pt x="63250" y="208927"/>
                </a:lnTo>
                <a:lnTo>
                  <a:pt x="65027" y="215485"/>
                </a:lnTo>
                <a:lnTo>
                  <a:pt x="66211" y="221762"/>
                </a:lnTo>
                <a:lnTo>
                  <a:pt x="67000" y="227851"/>
                </a:lnTo>
                <a:lnTo>
                  <a:pt x="68480" y="233816"/>
                </a:lnTo>
                <a:lnTo>
                  <a:pt x="70418" y="239697"/>
                </a:lnTo>
                <a:lnTo>
                  <a:pt x="72663" y="245523"/>
                </a:lnTo>
                <a:lnTo>
                  <a:pt x="75112" y="250360"/>
                </a:lnTo>
                <a:lnTo>
                  <a:pt x="77697" y="254536"/>
                </a:lnTo>
                <a:lnTo>
                  <a:pt x="80373" y="258274"/>
                </a:lnTo>
                <a:lnTo>
                  <a:pt x="83109" y="261717"/>
                </a:lnTo>
                <a:lnTo>
                  <a:pt x="85887" y="264966"/>
                </a:lnTo>
                <a:lnTo>
                  <a:pt x="94297" y="27432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512"/>
          <p:cNvSpPr/>
          <p:nvPr/>
        </p:nvSpPr>
        <p:spPr>
          <a:xfrm>
            <a:off x="5070399" y="2786119"/>
            <a:ext cx="247220" cy="231073"/>
          </a:xfrm>
          <a:custGeom>
            <a:avLst/>
            <a:gdLst/>
            <a:ahLst/>
            <a:cxnLst/>
            <a:rect l="0" t="0" r="0" b="0"/>
            <a:pathLst>
              <a:path w="247220" h="231073">
                <a:moveTo>
                  <a:pt x="15951" y="42806"/>
                </a:moveTo>
                <a:lnTo>
                  <a:pt x="11400" y="47357"/>
                </a:lnTo>
                <a:lnTo>
                  <a:pt x="10059" y="49650"/>
                </a:lnTo>
                <a:lnTo>
                  <a:pt x="8570" y="54737"/>
                </a:lnTo>
                <a:lnTo>
                  <a:pt x="7908" y="60174"/>
                </a:lnTo>
                <a:lnTo>
                  <a:pt x="7613" y="66717"/>
                </a:lnTo>
                <a:lnTo>
                  <a:pt x="7425" y="86440"/>
                </a:lnTo>
                <a:lnTo>
                  <a:pt x="7409" y="91898"/>
                </a:lnTo>
                <a:lnTo>
                  <a:pt x="6446" y="97441"/>
                </a:lnTo>
                <a:lnTo>
                  <a:pt x="4852" y="103042"/>
                </a:lnTo>
                <a:lnTo>
                  <a:pt x="2837" y="108681"/>
                </a:lnTo>
                <a:lnTo>
                  <a:pt x="1493" y="114345"/>
                </a:lnTo>
                <a:lnTo>
                  <a:pt x="597" y="120026"/>
                </a:lnTo>
                <a:lnTo>
                  <a:pt x="0" y="125718"/>
                </a:lnTo>
                <a:lnTo>
                  <a:pt x="554" y="131418"/>
                </a:lnTo>
                <a:lnTo>
                  <a:pt x="1876" y="137123"/>
                </a:lnTo>
                <a:lnTo>
                  <a:pt x="3710" y="142832"/>
                </a:lnTo>
                <a:lnTo>
                  <a:pt x="4933" y="148542"/>
                </a:lnTo>
                <a:lnTo>
                  <a:pt x="5748" y="154254"/>
                </a:lnTo>
                <a:lnTo>
                  <a:pt x="6291" y="159967"/>
                </a:lnTo>
                <a:lnTo>
                  <a:pt x="7606" y="165681"/>
                </a:lnTo>
                <a:lnTo>
                  <a:pt x="9435" y="171395"/>
                </a:lnTo>
                <a:lnTo>
                  <a:pt x="11607" y="177109"/>
                </a:lnTo>
                <a:lnTo>
                  <a:pt x="14960" y="183777"/>
                </a:lnTo>
                <a:lnTo>
                  <a:pt x="19100" y="191079"/>
                </a:lnTo>
                <a:lnTo>
                  <a:pt x="23766" y="198804"/>
                </a:lnTo>
                <a:lnTo>
                  <a:pt x="29733" y="205860"/>
                </a:lnTo>
                <a:lnTo>
                  <a:pt x="36569" y="212468"/>
                </a:lnTo>
                <a:lnTo>
                  <a:pt x="43984" y="218779"/>
                </a:lnTo>
                <a:lnTo>
                  <a:pt x="50832" y="222986"/>
                </a:lnTo>
                <a:lnTo>
                  <a:pt x="57303" y="225791"/>
                </a:lnTo>
                <a:lnTo>
                  <a:pt x="63521" y="227661"/>
                </a:lnTo>
                <a:lnTo>
                  <a:pt x="69572" y="228907"/>
                </a:lnTo>
                <a:lnTo>
                  <a:pt x="75511" y="229738"/>
                </a:lnTo>
                <a:lnTo>
                  <a:pt x="81375" y="230293"/>
                </a:lnTo>
                <a:lnTo>
                  <a:pt x="87189" y="230662"/>
                </a:lnTo>
                <a:lnTo>
                  <a:pt x="98730" y="231072"/>
                </a:lnTo>
                <a:lnTo>
                  <a:pt x="104474" y="230229"/>
                </a:lnTo>
                <a:lnTo>
                  <a:pt x="110209" y="228715"/>
                </a:lnTo>
                <a:lnTo>
                  <a:pt x="115937" y="226752"/>
                </a:lnTo>
                <a:lnTo>
                  <a:pt x="121661" y="224492"/>
                </a:lnTo>
                <a:lnTo>
                  <a:pt x="127381" y="222032"/>
                </a:lnTo>
                <a:lnTo>
                  <a:pt x="138818" y="216759"/>
                </a:lnTo>
                <a:lnTo>
                  <a:pt x="150251" y="211241"/>
                </a:lnTo>
                <a:lnTo>
                  <a:pt x="155967" y="207483"/>
                </a:lnTo>
                <a:lnTo>
                  <a:pt x="161682" y="203073"/>
                </a:lnTo>
                <a:lnTo>
                  <a:pt x="167397" y="198228"/>
                </a:lnTo>
                <a:lnTo>
                  <a:pt x="175018" y="191188"/>
                </a:lnTo>
                <a:lnTo>
                  <a:pt x="193645" y="173206"/>
                </a:lnTo>
                <a:lnTo>
                  <a:pt x="201088" y="164981"/>
                </a:lnTo>
                <a:lnTo>
                  <a:pt x="207003" y="157594"/>
                </a:lnTo>
                <a:lnTo>
                  <a:pt x="217068" y="143352"/>
                </a:lnTo>
                <a:lnTo>
                  <a:pt x="227891" y="127498"/>
                </a:lnTo>
                <a:lnTo>
                  <a:pt x="232492" y="120222"/>
                </a:lnTo>
                <a:lnTo>
                  <a:pt x="236511" y="113467"/>
                </a:lnTo>
                <a:lnTo>
                  <a:pt x="240143" y="107058"/>
                </a:lnTo>
                <a:lnTo>
                  <a:pt x="242565" y="99928"/>
                </a:lnTo>
                <a:lnTo>
                  <a:pt x="244180" y="92317"/>
                </a:lnTo>
                <a:lnTo>
                  <a:pt x="245255" y="84386"/>
                </a:lnTo>
                <a:lnTo>
                  <a:pt x="245973" y="77193"/>
                </a:lnTo>
                <a:lnTo>
                  <a:pt x="246452" y="70493"/>
                </a:lnTo>
                <a:lnTo>
                  <a:pt x="246983" y="58921"/>
                </a:lnTo>
                <a:lnTo>
                  <a:pt x="247219" y="50603"/>
                </a:lnTo>
                <a:lnTo>
                  <a:pt x="245377" y="46099"/>
                </a:lnTo>
                <a:lnTo>
                  <a:pt x="242244" y="41191"/>
                </a:lnTo>
                <a:lnTo>
                  <a:pt x="238250" y="36014"/>
                </a:lnTo>
                <a:lnTo>
                  <a:pt x="234636" y="30658"/>
                </a:lnTo>
                <a:lnTo>
                  <a:pt x="231273" y="25182"/>
                </a:lnTo>
                <a:lnTo>
                  <a:pt x="228079" y="19627"/>
                </a:lnTo>
                <a:lnTo>
                  <a:pt x="223092" y="14971"/>
                </a:lnTo>
                <a:lnTo>
                  <a:pt x="216910" y="10914"/>
                </a:lnTo>
                <a:lnTo>
                  <a:pt x="209931" y="7257"/>
                </a:lnTo>
                <a:lnTo>
                  <a:pt x="202421" y="4819"/>
                </a:lnTo>
                <a:lnTo>
                  <a:pt x="194557" y="3194"/>
                </a:lnTo>
                <a:lnTo>
                  <a:pt x="186456" y="2110"/>
                </a:lnTo>
                <a:lnTo>
                  <a:pt x="178199" y="1388"/>
                </a:lnTo>
                <a:lnTo>
                  <a:pt x="169836" y="906"/>
                </a:lnTo>
                <a:lnTo>
                  <a:pt x="161404" y="585"/>
                </a:lnTo>
                <a:lnTo>
                  <a:pt x="131332" y="133"/>
                </a:lnTo>
                <a:lnTo>
                  <a:pt x="102843" y="0"/>
                </a:lnTo>
                <a:lnTo>
                  <a:pt x="90071" y="933"/>
                </a:lnTo>
                <a:lnTo>
                  <a:pt x="15951" y="851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513"/>
          <p:cNvSpPr/>
          <p:nvPr/>
        </p:nvSpPr>
        <p:spPr>
          <a:xfrm>
            <a:off x="5643562" y="2546032"/>
            <a:ext cx="282893" cy="17146"/>
          </a:xfrm>
          <a:custGeom>
            <a:avLst/>
            <a:gdLst/>
            <a:ahLst/>
            <a:cxnLst/>
            <a:rect l="0" t="0" r="0" b="0"/>
            <a:pathLst>
              <a:path w="282893" h="17146">
                <a:moveTo>
                  <a:pt x="0" y="17145"/>
                </a:moveTo>
                <a:lnTo>
                  <a:pt x="70257" y="17145"/>
                </a:lnTo>
                <a:lnTo>
                  <a:pt x="78271" y="16193"/>
                </a:lnTo>
                <a:lnTo>
                  <a:pt x="86471" y="14605"/>
                </a:lnTo>
                <a:lnTo>
                  <a:pt x="94794" y="12594"/>
                </a:lnTo>
                <a:lnTo>
                  <a:pt x="103201" y="11253"/>
                </a:lnTo>
                <a:lnTo>
                  <a:pt x="111663" y="10360"/>
                </a:lnTo>
                <a:lnTo>
                  <a:pt x="120162" y="9764"/>
                </a:lnTo>
                <a:lnTo>
                  <a:pt x="131543" y="8414"/>
                </a:lnTo>
                <a:lnTo>
                  <a:pt x="159429" y="4375"/>
                </a:lnTo>
                <a:lnTo>
                  <a:pt x="174866" y="2917"/>
                </a:lnTo>
                <a:lnTo>
                  <a:pt x="190872" y="1944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514"/>
          <p:cNvSpPr/>
          <p:nvPr/>
        </p:nvSpPr>
        <p:spPr>
          <a:xfrm>
            <a:off x="5703570" y="2657475"/>
            <a:ext cx="205740" cy="1"/>
          </a:xfrm>
          <a:custGeom>
            <a:avLst/>
            <a:gdLst/>
            <a:ahLst/>
            <a:cxnLst/>
            <a:rect l="0" t="0" r="0" b="0"/>
            <a:pathLst>
              <a:path w="205740" h="1">
                <a:moveTo>
                  <a:pt x="0" y="0"/>
                </a:move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15"/>
          <p:cNvSpPr/>
          <p:nvPr/>
        </p:nvSpPr>
        <p:spPr>
          <a:xfrm>
            <a:off x="6518512" y="2212139"/>
            <a:ext cx="323339" cy="332439"/>
          </a:xfrm>
          <a:custGeom>
            <a:avLst/>
            <a:gdLst/>
            <a:ahLst/>
            <a:cxnLst/>
            <a:rect l="0" t="0" r="0" b="0"/>
            <a:pathLst>
              <a:path w="323339" h="332439">
                <a:moveTo>
                  <a:pt x="205185" y="8138"/>
                </a:moveTo>
                <a:lnTo>
                  <a:pt x="166559" y="8138"/>
                </a:lnTo>
                <a:lnTo>
                  <a:pt x="160385" y="9091"/>
                </a:lnTo>
                <a:lnTo>
                  <a:pt x="154363" y="10678"/>
                </a:lnTo>
                <a:lnTo>
                  <a:pt x="148444" y="12689"/>
                </a:lnTo>
                <a:lnTo>
                  <a:pt x="142593" y="14982"/>
                </a:lnTo>
                <a:lnTo>
                  <a:pt x="136787" y="17463"/>
                </a:lnTo>
                <a:lnTo>
                  <a:pt x="125256" y="22760"/>
                </a:lnTo>
                <a:lnTo>
                  <a:pt x="113781" y="28289"/>
                </a:lnTo>
                <a:lnTo>
                  <a:pt x="107102" y="31097"/>
                </a:lnTo>
                <a:lnTo>
                  <a:pt x="99791" y="33922"/>
                </a:lnTo>
                <a:lnTo>
                  <a:pt x="92060" y="36757"/>
                </a:lnTo>
                <a:lnTo>
                  <a:pt x="53874" y="49849"/>
                </a:lnTo>
                <a:lnTo>
                  <a:pt x="43351" y="54043"/>
                </a:lnTo>
                <a:lnTo>
                  <a:pt x="35383" y="57792"/>
                </a:lnTo>
                <a:lnTo>
                  <a:pt x="29119" y="61243"/>
                </a:lnTo>
                <a:lnTo>
                  <a:pt x="19619" y="67618"/>
                </a:lnTo>
                <a:lnTo>
                  <a:pt x="12221" y="73626"/>
                </a:lnTo>
                <a:lnTo>
                  <a:pt x="5758" y="79471"/>
                </a:lnTo>
                <a:lnTo>
                  <a:pt x="3654" y="82364"/>
                </a:lnTo>
                <a:lnTo>
                  <a:pt x="1316" y="88117"/>
                </a:lnTo>
                <a:lnTo>
                  <a:pt x="0" y="96711"/>
                </a:lnTo>
                <a:lnTo>
                  <a:pt x="767" y="99572"/>
                </a:lnTo>
                <a:lnTo>
                  <a:pt x="4161" y="105291"/>
                </a:lnTo>
                <a:lnTo>
                  <a:pt x="11425" y="113865"/>
                </a:lnTo>
                <a:lnTo>
                  <a:pt x="14100" y="115770"/>
                </a:lnTo>
                <a:lnTo>
                  <a:pt x="19611" y="117887"/>
                </a:lnTo>
                <a:lnTo>
                  <a:pt x="37170" y="123630"/>
                </a:lnTo>
                <a:lnTo>
                  <a:pt x="43645" y="125137"/>
                </a:lnTo>
                <a:lnTo>
                  <a:pt x="49867" y="126143"/>
                </a:lnTo>
                <a:lnTo>
                  <a:pt x="55920" y="126813"/>
                </a:lnTo>
                <a:lnTo>
                  <a:pt x="63764" y="128212"/>
                </a:lnTo>
                <a:lnTo>
                  <a:pt x="72805" y="130097"/>
                </a:lnTo>
                <a:lnTo>
                  <a:pt x="82642" y="132307"/>
                </a:lnTo>
                <a:lnTo>
                  <a:pt x="92057" y="134732"/>
                </a:lnTo>
                <a:lnTo>
                  <a:pt x="101191" y="137302"/>
                </a:lnTo>
                <a:lnTo>
                  <a:pt x="110138" y="139967"/>
                </a:lnTo>
                <a:lnTo>
                  <a:pt x="126580" y="143649"/>
                </a:lnTo>
                <a:lnTo>
                  <a:pt x="192161" y="156980"/>
                </a:lnTo>
                <a:lnTo>
                  <a:pt x="207933" y="160706"/>
                </a:lnTo>
                <a:lnTo>
                  <a:pt x="221304" y="164143"/>
                </a:lnTo>
                <a:lnTo>
                  <a:pt x="233076" y="168339"/>
                </a:lnTo>
                <a:lnTo>
                  <a:pt x="243782" y="173041"/>
                </a:lnTo>
                <a:lnTo>
                  <a:pt x="253776" y="178081"/>
                </a:lnTo>
                <a:lnTo>
                  <a:pt x="262344" y="183346"/>
                </a:lnTo>
                <a:lnTo>
                  <a:pt x="269962" y="188761"/>
                </a:lnTo>
                <a:lnTo>
                  <a:pt x="276944" y="194276"/>
                </a:lnTo>
                <a:lnTo>
                  <a:pt x="283504" y="199857"/>
                </a:lnTo>
                <a:lnTo>
                  <a:pt x="289783" y="205483"/>
                </a:lnTo>
                <a:lnTo>
                  <a:pt x="295874" y="211139"/>
                </a:lnTo>
                <a:lnTo>
                  <a:pt x="300887" y="216815"/>
                </a:lnTo>
                <a:lnTo>
                  <a:pt x="305182" y="222503"/>
                </a:lnTo>
                <a:lnTo>
                  <a:pt x="308997" y="228201"/>
                </a:lnTo>
                <a:lnTo>
                  <a:pt x="312493" y="233904"/>
                </a:lnTo>
                <a:lnTo>
                  <a:pt x="315777" y="239611"/>
                </a:lnTo>
                <a:lnTo>
                  <a:pt x="318917" y="245321"/>
                </a:lnTo>
                <a:lnTo>
                  <a:pt x="321012" y="251032"/>
                </a:lnTo>
                <a:lnTo>
                  <a:pt x="322408" y="256745"/>
                </a:lnTo>
                <a:lnTo>
                  <a:pt x="323338" y="262459"/>
                </a:lnTo>
                <a:lnTo>
                  <a:pt x="323006" y="267220"/>
                </a:lnTo>
                <a:lnTo>
                  <a:pt x="321833" y="271347"/>
                </a:lnTo>
                <a:lnTo>
                  <a:pt x="317988" y="279425"/>
                </a:lnTo>
                <a:lnTo>
                  <a:pt x="313105" y="289365"/>
                </a:lnTo>
                <a:lnTo>
                  <a:pt x="309517" y="293730"/>
                </a:lnTo>
                <a:lnTo>
                  <a:pt x="300450" y="301120"/>
                </a:lnTo>
                <a:lnTo>
                  <a:pt x="292610" y="310120"/>
                </a:lnTo>
                <a:lnTo>
                  <a:pt x="289186" y="315187"/>
                </a:lnTo>
                <a:lnTo>
                  <a:pt x="284998" y="318565"/>
                </a:lnTo>
                <a:lnTo>
                  <a:pt x="280301" y="320817"/>
                </a:lnTo>
                <a:lnTo>
                  <a:pt x="275265" y="322318"/>
                </a:lnTo>
                <a:lnTo>
                  <a:pt x="270003" y="324271"/>
                </a:lnTo>
                <a:lnTo>
                  <a:pt x="264589" y="326526"/>
                </a:lnTo>
                <a:lnTo>
                  <a:pt x="259075" y="328982"/>
                </a:lnTo>
                <a:lnTo>
                  <a:pt x="253494" y="330619"/>
                </a:lnTo>
                <a:lnTo>
                  <a:pt x="247869" y="331710"/>
                </a:lnTo>
                <a:lnTo>
                  <a:pt x="242214" y="332438"/>
                </a:lnTo>
                <a:lnTo>
                  <a:pt x="236538" y="331971"/>
                </a:lnTo>
                <a:lnTo>
                  <a:pt x="230850" y="330706"/>
                </a:lnTo>
                <a:lnTo>
                  <a:pt x="225153" y="328911"/>
                </a:lnTo>
                <a:lnTo>
                  <a:pt x="216282" y="326916"/>
                </a:lnTo>
                <a:lnTo>
                  <a:pt x="212583" y="326384"/>
                </a:lnTo>
                <a:lnTo>
                  <a:pt x="209164" y="325077"/>
                </a:lnTo>
                <a:lnTo>
                  <a:pt x="202826" y="321085"/>
                </a:lnTo>
                <a:lnTo>
                  <a:pt x="193903" y="313482"/>
                </a:lnTo>
                <a:lnTo>
                  <a:pt x="188106" y="305454"/>
                </a:lnTo>
                <a:lnTo>
                  <a:pt x="182354" y="296489"/>
                </a:lnTo>
                <a:lnTo>
                  <a:pt x="176623" y="289329"/>
                </a:lnTo>
                <a:lnTo>
                  <a:pt x="174714" y="283229"/>
                </a:lnTo>
                <a:lnTo>
                  <a:pt x="173441" y="275352"/>
                </a:lnTo>
                <a:lnTo>
                  <a:pt x="172592" y="266290"/>
                </a:lnTo>
                <a:lnTo>
                  <a:pt x="172979" y="255487"/>
                </a:lnTo>
                <a:lnTo>
                  <a:pt x="174189" y="243523"/>
                </a:lnTo>
                <a:lnTo>
                  <a:pt x="175949" y="230784"/>
                </a:lnTo>
                <a:lnTo>
                  <a:pt x="179027" y="220386"/>
                </a:lnTo>
                <a:lnTo>
                  <a:pt x="182984" y="211549"/>
                </a:lnTo>
                <a:lnTo>
                  <a:pt x="187527" y="203753"/>
                </a:lnTo>
                <a:lnTo>
                  <a:pt x="192460" y="192840"/>
                </a:lnTo>
                <a:lnTo>
                  <a:pt x="197654" y="179850"/>
                </a:lnTo>
                <a:lnTo>
                  <a:pt x="203022" y="165476"/>
                </a:lnTo>
                <a:lnTo>
                  <a:pt x="208506" y="153035"/>
                </a:lnTo>
                <a:lnTo>
                  <a:pt x="214066" y="141883"/>
                </a:lnTo>
                <a:lnTo>
                  <a:pt x="219679" y="131592"/>
                </a:lnTo>
                <a:lnTo>
                  <a:pt x="224372" y="121873"/>
                </a:lnTo>
                <a:lnTo>
                  <a:pt x="228454" y="112536"/>
                </a:lnTo>
                <a:lnTo>
                  <a:pt x="232128" y="103454"/>
                </a:lnTo>
                <a:lnTo>
                  <a:pt x="236482" y="93590"/>
                </a:lnTo>
                <a:lnTo>
                  <a:pt x="246400" y="72469"/>
                </a:lnTo>
                <a:lnTo>
                  <a:pt x="249807" y="63408"/>
                </a:lnTo>
                <a:lnTo>
                  <a:pt x="252078" y="55462"/>
                </a:lnTo>
                <a:lnTo>
                  <a:pt x="253592" y="48260"/>
                </a:lnTo>
                <a:lnTo>
                  <a:pt x="253649" y="42506"/>
                </a:lnTo>
                <a:lnTo>
                  <a:pt x="252735" y="37718"/>
                </a:lnTo>
                <a:lnTo>
                  <a:pt x="249178" y="28905"/>
                </a:lnTo>
                <a:lnTo>
                  <a:pt x="240941" y="11249"/>
                </a:lnTo>
                <a:lnTo>
                  <a:pt x="235047" y="6981"/>
                </a:lnTo>
                <a:lnTo>
                  <a:pt x="230808" y="4509"/>
                </a:lnTo>
                <a:lnTo>
                  <a:pt x="221018" y="1763"/>
                </a:lnTo>
                <a:lnTo>
                  <a:pt x="215741" y="1030"/>
                </a:lnTo>
                <a:lnTo>
                  <a:pt x="210317" y="542"/>
                </a:lnTo>
                <a:lnTo>
                  <a:pt x="204796" y="216"/>
                </a:lnTo>
                <a:lnTo>
                  <a:pt x="199211" y="0"/>
                </a:lnTo>
                <a:lnTo>
                  <a:pt x="194535" y="807"/>
                </a:lnTo>
                <a:lnTo>
                  <a:pt x="190465" y="2298"/>
                </a:lnTo>
                <a:lnTo>
                  <a:pt x="162322" y="813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516"/>
          <p:cNvSpPr/>
          <p:nvPr/>
        </p:nvSpPr>
        <p:spPr>
          <a:xfrm>
            <a:off x="6449377" y="2606039"/>
            <a:ext cx="557214" cy="51437"/>
          </a:xfrm>
          <a:custGeom>
            <a:avLst/>
            <a:gdLst/>
            <a:ahLst/>
            <a:cxnLst/>
            <a:rect l="0" t="0" r="0" b="0"/>
            <a:pathLst>
              <a:path w="557214" h="51437">
                <a:moveTo>
                  <a:pt x="0" y="51436"/>
                </a:moveTo>
                <a:lnTo>
                  <a:pt x="22755" y="46885"/>
                </a:lnTo>
                <a:lnTo>
                  <a:pt x="64209" y="39504"/>
                </a:lnTo>
                <a:lnTo>
                  <a:pt x="78049" y="37766"/>
                </a:lnTo>
                <a:lnTo>
                  <a:pt x="91085" y="36608"/>
                </a:lnTo>
                <a:lnTo>
                  <a:pt x="103586" y="35835"/>
                </a:lnTo>
                <a:lnTo>
                  <a:pt x="115730" y="34368"/>
                </a:lnTo>
                <a:lnTo>
                  <a:pt x="127636" y="32437"/>
                </a:lnTo>
                <a:lnTo>
                  <a:pt x="178671" y="22494"/>
                </a:lnTo>
                <a:lnTo>
                  <a:pt x="191504" y="20712"/>
                </a:lnTo>
                <a:lnTo>
                  <a:pt x="203869" y="19523"/>
                </a:lnTo>
                <a:lnTo>
                  <a:pt x="320429" y="11567"/>
                </a:lnTo>
                <a:lnTo>
                  <a:pt x="374823" y="9904"/>
                </a:lnTo>
                <a:lnTo>
                  <a:pt x="395614" y="8508"/>
                </a:lnTo>
                <a:lnTo>
                  <a:pt x="412333" y="6624"/>
                </a:lnTo>
                <a:lnTo>
                  <a:pt x="426336" y="4416"/>
                </a:lnTo>
                <a:lnTo>
                  <a:pt x="438529" y="2944"/>
                </a:lnTo>
                <a:lnTo>
                  <a:pt x="449515" y="1963"/>
                </a:lnTo>
                <a:lnTo>
                  <a:pt x="459697" y="1309"/>
                </a:lnTo>
                <a:lnTo>
                  <a:pt x="491330" y="582"/>
                </a:lnTo>
                <a:lnTo>
                  <a:pt x="55721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517"/>
          <p:cNvSpPr/>
          <p:nvPr/>
        </p:nvSpPr>
        <p:spPr>
          <a:xfrm>
            <a:off x="6588485" y="2701529"/>
            <a:ext cx="289518" cy="212533"/>
          </a:xfrm>
          <a:custGeom>
            <a:avLst/>
            <a:gdLst/>
            <a:ahLst/>
            <a:cxnLst/>
            <a:rect l="0" t="0" r="0" b="0"/>
            <a:pathLst>
              <a:path w="289518" h="212533">
                <a:moveTo>
                  <a:pt x="92349" y="7381"/>
                </a:moveTo>
                <a:lnTo>
                  <a:pt x="101452" y="2830"/>
                </a:lnTo>
                <a:lnTo>
                  <a:pt x="106038" y="1489"/>
                </a:lnTo>
                <a:lnTo>
                  <a:pt x="111000" y="595"/>
                </a:lnTo>
                <a:lnTo>
                  <a:pt x="116213" y="0"/>
                </a:lnTo>
                <a:lnTo>
                  <a:pt x="125404" y="555"/>
                </a:lnTo>
                <a:lnTo>
                  <a:pt x="137246" y="1878"/>
                </a:lnTo>
                <a:lnTo>
                  <a:pt x="150855" y="3712"/>
                </a:lnTo>
                <a:lnTo>
                  <a:pt x="161833" y="4935"/>
                </a:lnTo>
                <a:lnTo>
                  <a:pt x="171057" y="5750"/>
                </a:lnTo>
                <a:lnTo>
                  <a:pt x="179111" y="6294"/>
                </a:lnTo>
                <a:lnTo>
                  <a:pt x="186386" y="7608"/>
                </a:lnTo>
                <a:lnTo>
                  <a:pt x="193140" y="9438"/>
                </a:lnTo>
                <a:lnTo>
                  <a:pt x="199549" y="11609"/>
                </a:lnTo>
                <a:lnTo>
                  <a:pt x="205726" y="14962"/>
                </a:lnTo>
                <a:lnTo>
                  <a:pt x="211749" y="19102"/>
                </a:lnTo>
                <a:lnTo>
                  <a:pt x="217669" y="23768"/>
                </a:lnTo>
                <a:lnTo>
                  <a:pt x="223520" y="27830"/>
                </a:lnTo>
                <a:lnTo>
                  <a:pt x="229328" y="31491"/>
                </a:lnTo>
                <a:lnTo>
                  <a:pt x="235103" y="34884"/>
                </a:lnTo>
                <a:lnTo>
                  <a:pt x="239906" y="39051"/>
                </a:lnTo>
                <a:lnTo>
                  <a:pt x="244060" y="43734"/>
                </a:lnTo>
                <a:lnTo>
                  <a:pt x="247783" y="48762"/>
                </a:lnTo>
                <a:lnTo>
                  <a:pt x="251217" y="54970"/>
                </a:lnTo>
                <a:lnTo>
                  <a:pt x="254458" y="61967"/>
                </a:lnTo>
                <a:lnTo>
                  <a:pt x="257572" y="69489"/>
                </a:lnTo>
                <a:lnTo>
                  <a:pt x="258696" y="76409"/>
                </a:lnTo>
                <a:lnTo>
                  <a:pt x="258492" y="82927"/>
                </a:lnTo>
                <a:lnTo>
                  <a:pt x="257404" y="89177"/>
                </a:lnTo>
                <a:lnTo>
                  <a:pt x="256678" y="95249"/>
                </a:lnTo>
                <a:lnTo>
                  <a:pt x="256194" y="101202"/>
                </a:lnTo>
                <a:lnTo>
                  <a:pt x="255872" y="107076"/>
                </a:lnTo>
                <a:lnTo>
                  <a:pt x="252800" y="113849"/>
                </a:lnTo>
                <a:lnTo>
                  <a:pt x="247893" y="121222"/>
                </a:lnTo>
                <a:lnTo>
                  <a:pt x="241766" y="128995"/>
                </a:lnTo>
                <a:lnTo>
                  <a:pt x="232918" y="137034"/>
                </a:lnTo>
                <a:lnTo>
                  <a:pt x="222257" y="145251"/>
                </a:lnTo>
                <a:lnTo>
                  <a:pt x="210387" y="153587"/>
                </a:lnTo>
                <a:lnTo>
                  <a:pt x="197711" y="162002"/>
                </a:lnTo>
                <a:lnTo>
                  <a:pt x="170927" y="178971"/>
                </a:lnTo>
                <a:lnTo>
                  <a:pt x="159022" y="185592"/>
                </a:lnTo>
                <a:lnTo>
                  <a:pt x="148228" y="190958"/>
                </a:lnTo>
                <a:lnTo>
                  <a:pt x="138174" y="195488"/>
                </a:lnTo>
                <a:lnTo>
                  <a:pt x="128615" y="199460"/>
                </a:lnTo>
                <a:lnTo>
                  <a:pt x="119383" y="203061"/>
                </a:lnTo>
                <a:lnTo>
                  <a:pt x="110372" y="206414"/>
                </a:lnTo>
                <a:lnTo>
                  <a:pt x="102460" y="208650"/>
                </a:lnTo>
                <a:lnTo>
                  <a:pt x="95279" y="210140"/>
                </a:lnTo>
                <a:lnTo>
                  <a:pt x="88588" y="211134"/>
                </a:lnTo>
                <a:lnTo>
                  <a:pt x="82222" y="211796"/>
                </a:lnTo>
                <a:lnTo>
                  <a:pt x="76073" y="212237"/>
                </a:lnTo>
                <a:lnTo>
                  <a:pt x="70069" y="212532"/>
                </a:lnTo>
                <a:lnTo>
                  <a:pt x="64160" y="211776"/>
                </a:lnTo>
                <a:lnTo>
                  <a:pt x="58317" y="210319"/>
                </a:lnTo>
                <a:lnTo>
                  <a:pt x="30700" y="201137"/>
                </a:lnTo>
                <a:lnTo>
                  <a:pt x="24580" y="198464"/>
                </a:lnTo>
                <a:lnTo>
                  <a:pt x="19547" y="195730"/>
                </a:lnTo>
                <a:lnTo>
                  <a:pt x="11416" y="191104"/>
                </a:lnTo>
                <a:lnTo>
                  <a:pt x="4626" y="189048"/>
                </a:lnTo>
                <a:lnTo>
                  <a:pt x="2435" y="187547"/>
                </a:lnTo>
                <a:lnTo>
                  <a:pt x="974" y="185594"/>
                </a:lnTo>
                <a:lnTo>
                  <a:pt x="0" y="183340"/>
                </a:lnTo>
                <a:lnTo>
                  <a:pt x="303" y="180884"/>
                </a:lnTo>
                <a:lnTo>
                  <a:pt x="1458" y="178295"/>
                </a:lnTo>
                <a:lnTo>
                  <a:pt x="5281" y="171925"/>
                </a:lnTo>
                <a:lnTo>
                  <a:pt x="10154" y="162744"/>
                </a:lnTo>
                <a:lnTo>
                  <a:pt x="13741" y="159533"/>
                </a:lnTo>
                <a:lnTo>
                  <a:pt x="18036" y="157393"/>
                </a:lnTo>
                <a:lnTo>
                  <a:pt x="22805" y="155967"/>
                </a:lnTo>
                <a:lnTo>
                  <a:pt x="27889" y="154063"/>
                </a:lnTo>
                <a:lnTo>
                  <a:pt x="33183" y="151841"/>
                </a:lnTo>
                <a:lnTo>
                  <a:pt x="38618" y="149408"/>
                </a:lnTo>
                <a:lnTo>
                  <a:pt x="45099" y="146833"/>
                </a:lnTo>
                <a:lnTo>
                  <a:pt x="59919" y="141432"/>
                </a:lnTo>
                <a:lnTo>
                  <a:pt x="66919" y="138658"/>
                </a:lnTo>
                <a:lnTo>
                  <a:pt x="73491" y="135856"/>
                </a:lnTo>
                <a:lnTo>
                  <a:pt x="79777" y="133036"/>
                </a:lnTo>
                <a:lnTo>
                  <a:pt x="86826" y="131156"/>
                </a:lnTo>
                <a:lnTo>
                  <a:pt x="94382" y="129903"/>
                </a:lnTo>
                <a:lnTo>
                  <a:pt x="102277" y="129067"/>
                </a:lnTo>
                <a:lnTo>
                  <a:pt x="110398" y="128510"/>
                </a:lnTo>
                <a:lnTo>
                  <a:pt x="118669" y="128138"/>
                </a:lnTo>
                <a:lnTo>
                  <a:pt x="135480" y="127726"/>
                </a:lnTo>
                <a:lnTo>
                  <a:pt x="152477" y="127542"/>
                </a:lnTo>
                <a:lnTo>
                  <a:pt x="160056" y="128446"/>
                </a:lnTo>
                <a:lnTo>
                  <a:pt x="167015" y="130001"/>
                </a:lnTo>
                <a:lnTo>
                  <a:pt x="173559" y="131990"/>
                </a:lnTo>
                <a:lnTo>
                  <a:pt x="179827" y="133316"/>
                </a:lnTo>
                <a:lnTo>
                  <a:pt x="185910" y="134200"/>
                </a:lnTo>
                <a:lnTo>
                  <a:pt x="191871" y="134789"/>
                </a:lnTo>
                <a:lnTo>
                  <a:pt x="197750" y="135182"/>
                </a:lnTo>
                <a:lnTo>
                  <a:pt x="203574" y="135444"/>
                </a:lnTo>
                <a:lnTo>
                  <a:pt x="209362" y="135619"/>
                </a:lnTo>
                <a:lnTo>
                  <a:pt x="215125" y="136688"/>
                </a:lnTo>
                <a:lnTo>
                  <a:pt x="220873" y="138353"/>
                </a:lnTo>
                <a:lnTo>
                  <a:pt x="226609" y="140415"/>
                </a:lnTo>
                <a:lnTo>
                  <a:pt x="232338" y="141791"/>
                </a:lnTo>
                <a:lnTo>
                  <a:pt x="238063" y="142707"/>
                </a:lnTo>
                <a:lnTo>
                  <a:pt x="243784" y="143318"/>
                </a:lnTo>
                <a:lnTo>
                  <a:pt x="252681" y="146537"/>
                </a:lnTo>
                <a:lnTo>
                  <a:pt x="256387" y="148729"/>
                </a:lnTo>
                <a:lnTo>
                  <a:pt x="260763" y="150191"/>
                </a:lnTo>
                <a:lnTo>
                  <a:pt x="265585" y="151165"/>
                </a:lnTo>
                <a:lnTo>
                  <a:pt x="270705" y="151814"/>
                </a:lnTo>
                <a:lnTo>
                  <a:pt x="278934" y="152536"/>
                </a:lnTo>
                <a:lnTo>
                  <a:pt x="282462" y="152728"/>
                </a:lnTo>
                <a:lnTo>
                  <a:pt x="284814" y="153809"/>
                </a:lnTo>
                <a:lnTo>
                  <a:pt x="286382" y="155482"/>
                </a:lnTo>
                <a:lnTo>
                  <a:pt x="289517" y="16168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518"/>
          <p:cNvSpPr/>
          <p:nvPr/>
        </p:nvSpPr>
        <p:spPr>
          <a:xfrm>
            <a:off x="7263765" y="2571750"/>
            <a:ext cx="300038" cy="17146"/>
          </a:xfrm>
          <a:custGeom>
            <a:avLst/>
            <a:gdLst/>
            <a:ahLst/>
            <a:cxnLst/>
            <a:rect l="0" t="0" r="0" b="0"/>
            <a:pathLst>
              <a:path w="300038" h="17146">
                <a:moveTo>
                  <a:pt x="0" y="17145"/>
                </a:moveTo>
                <a:lnTo>
                  <a:pt x="13652" y="17145"/>
                </a:lnTo>
                <a:lnTo>
                  <a:pt x="21484" y="16192"/>
                </a:lnTo>
                <a:lnTo>
                  <a:pt x="30515" y="14605"/>
                </a:lnTo>
                <a:lnTo>
                  <a:pt x="40346" y="12594"/>
                </a:lnTo>
                <a:lnTo>
                  <a:pt x="49757" y="11253"/>
                </a:lnTo>
                <a:lnTo>
                  <a:pt x="58889" y="10359"/>
                </a:lnTo>
                <a:lnTo>
                  <a:pt x="67834" y="9764"/>
                </a:lnTo>
                <a:lnTo>
                  <a:pt x="76655" y="9367"/>
                </a:lnTo>
                <a:lnTo>
                  <a:pt x="94076" y="8925"/>
                </a:lnTo>
                <a:lnTo>
                  <a:pt x="102723" y="7855"/>
                </a:lnTo>
                <a:lnTo>
                  <a:pt x="111344" y="6189"/>
                </a:lnTo>
                <a:lnTo>
                  <a:pt x="119950" y="4126"/>
                </a:lnTo>
                <a:lnTo>
                  <a:pt x="128544" y="2750"/>
                </a:lnTo>
                <a:lnTo>
                  <a:pt x="137131" y="1833"/>
                </a:lnTo>
                <a:lnTo>
                  <a:pt x="145712" y="1222"/>
                </a:lnTo>
                <a:lnTo>
                  <a:pt x="154292" y="815"/>
                </a:lnTo>
                <a:lnTo>
                  <a:pt x="171443" y="362"/>
                </a:ln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519"/>
          <p:cNvSpPr/>
          <p:nvPr/>
        </p:nvSpPr>
        <p:spPr>
          <a:xfrm>
            <a:off x="7332344" y="2631757"/>
            <a:ext cx="334329" cy="25688"/>
          </a:xfrm>
          <a:custGeom>
            <a:avLst/>
            <a:gdLst/>
            <a:ahLst/>
            <a:cxnLst/>
            <a:rect l="0" t="0" r="0" b="0"/>
            <a:pathLst>
              <a:path w="334329" h="25688">
                <a:moveTo>
                  <a:pt x="0" y="17145"/>
                </a:moveTo>
                <a:lnTo>
                  <a:pt x="9102" y="21696"/>
                </a:lnTo>
                <a:lnTo>
                  <a:pt x="12736" y="23036"/>
                </a:lnTo>
                <a:lnTo>
                  <a:pt x="16111" y="23930"/>
                </a:lnTo>
                <a:lnTo>
                  <a:pt x="19313" y="24526"/>
                </a:lnTo>
                <a:lnTo>
                  <a:pt x="27951" y="25188"/>
                </a:lnTo>
                <a:lnTo>
                  <a:pt x="32921" y="25365"/>
                </a:lnTo>
                <a:lnTo>
                  <a:pt x="60479" y="25648"/>
                </a:lnTo>
                <a:lnTo>
                  <a:pt x="73234" y="25687"/>
                </a:lnTo>
                <a:lnTo>
                  <a:pt x="108115" y="23164"/>
                </a:lnTo>
                <a:lnTo>
                  <a:pt x="150920" y="19820"/>
                </a:lnTo>
                <a:lnTo>
                  <a:pt x="179471" y="18334"/>
                </a:lnTo>
                <a:lnTo>
                  <a:pt x="193943" y="16985"/>
                </a:lnTo>
                <a:lnTo>
                  <a:pt x="209305" y="15133"/>
                </a:lnTo>
                <a:lnTo>
                  <a:pt x="225262" y="12946"/>
                </a:lnTo>
                <a:lnTo>
                  <a:pt x="240662" y="11489"/>
                </a:lnTo>
                <a:lnTo>
                  <a:pt x="255692" y="10516"/>
                </a:lnTo>
                <a:lnTo>
                  <a:pt x="270474" y="9869"/>
                </a:lnTo>
                <a:lnTo>
                  <a:pt x="284139" y="8484"/>
                </a:lnTo>
                <a:lnTo>
                  <a:pt x="297059" y="6609"/>
                </a:lnTo>
                <a:lnTo>
                  <a:pt x="33432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520"/>
          <p:cNvSpPr/>
          <p:nvPr/>
        </p:nvSpPr>
        <p:spPr>
          <a:xfrm>
            <a:off x="7745514" y="2417445"/>
            <a:ext cx="298349" cy="188595"/>
          </a:xfrm>
          <a:custGeom>
            <a:avLst/>
            <a:gdLst/>
            <a:ahLst/>
            <a:cxnLst/>
            <a:rect l="0" t="0" r="0" b="0"/>
            <a:pathLst>
              <a:path w="298349" h="188595">
                <a:moveTo>
                  <a:pt x="41173" y="0"/>
                </a:moveTo>
                <a:lnTo>
                  <a:pt x="41173" y="20151"/>
                </a:lnTo>
                <a:lnTo>
                  <a:pt x="40221" y="25816"/>
                </a:lnTo>
                <a:lnTo>
                  <a:pt x="38634" y="33403"/>
                </a:lnTo>
                <a:lnTo>
                  <a:pt x="31848" y="62284"/>
                </a:lnTo>
                <a:lnTo>
                  <a:pt x="29241" y="72955"/>
                </a:lnTo>
                <a:lnTo>
                  <a:pt x="26551" y="81022"/>
                </a:lnTo>
                <a:lnTo>
                  <a:pt x="23805" y="87352"/>
                </a:lnTo>
                <a:lnTo>
                  <a:pt x="18214" y="97878"/>
                </a:lnTo>
                <a:lnTo>
                  <a:pt x="12555" y="108906"/>
                </a:lnTo>
                <a:lnTo>
                  <a:pt x="9711" y="116419"/>
                </a:lnTo>
                <a:lnTo>
                  <a:pt x="6863" y="125237"/>
                </a:lnTo>
                <a:lnTo>
                  <a:pt x="4012" y="134926"/>
                </a:lnTo>
                <a:lnTo>
                  <a:pt x="2112" y="142338"/>
                </a:lnTo>
                <a:lnTo>
                  <a:pt x="845" y="148232"/>
                </a:lnTo>
                <a:lnTo>
                  <a:pt x="0" y="153114"/>
                </a:lnTo>
                <a:lnTo>
                  <a:pt x="389" y="157321"/>
                </a:lnTo>
                <a:lnTo>
                  <a:pt x="1602" y="161078"/>
                </a:lnTo>
                <a:lnTo>
                  <a:pt x="3362" y="164535"/>
                </a:lnTo>
                <a:lnTo>
                  <a:pt x="6441" y="167792"/>
                </a:lnTo>
                <a:lnTo>
                  <a:pt x="10398" y="170916"/>
                </a:lnTo>
                <a:lnTo>
                  <a:pt x="18923" y="175975"/>
                </a:lnTo>
                <a:lnTo>
                  <a:pt x="25886" y="178223"/>
                </a:lnTo>
                <a:lnTo>
                  <a:pt x="35163" y="179489"/>
                </a:lnTo>
                <a:lnTo>
                  <a:pt x="40023" y="178714"/>
                </a:lnTo>
                <a:lnTo>
                  <a:pt x="46122" y="177245"/>
                </a:lnTo>
                <a:lnTo>
                  <a:pt x="53044" y="175313"/>
                </a:lnTo>
                <a:lnTo>
                  <a:pt x="59565" y="174025"/>
                </a:lnTo>
                <a:lnTo>
                  <a:pt x="65817" y="173167"/>
                </a:lnTo>
                <a:lnTo>
                  <a:pt x="71890" y="172594"/>
                </a:lnTo>
                <a:lnTo>
                  <a:pt x="78796" y="172213"/>
                </a:lnTo>
                <a:lnTo>
                  <a:pt x="94090" y="171789"/>
                </a:lnTo>
                <a:lnTo>
                  <a:pt x="114214" y="171550"/>
                </a:lnTo>
                <a:lnTo>
                  <a:pt x="127014" y="170564"/>
                </a:lnTo>
                <a:lnTo>
                  <a:pt x="164097" y="166928"/>
                </a:lnTo>
                <a:lnTo>
                  <a:pt x="183130" y="166530"/>
                </a:lnTo>
                <a:lnTo>
                  <a:pt x="201534" y="167218"/>
                </a:lnTo>
                <a:lnTo>
                  <a:pt x="233412" y="169569"/>
                </a:lnTo>
                <a:lnTo>
                  <a:pt x="253931" y="170614"/>
                </a:lnTo>
                <a:lnTo>
                  <a:pt x="261116" y="171845"/>
                </a:lnTo>
                <a:lnTo>
                  <a:pt x="266859" y="173618"/>
                </a:lnTo>
                <a:lnTo>
                  <a:pt x="275780" y="177176"/>
                </a:lnTo>
                <a:lnTo>
                  <a:pt x="282921" y="178757"/>
                </a:lnTo>
                <a:lnTo>
                  <a:pt x="289269" y="182000"/>
                </a:lnTo>
                <a:lnTo>
                  <a:pt x="298348" y="18859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521"/>
          <p:cNvSpPr/>
          <p:nvPr/>
        </p:nvSpPr>
        <p:spPr>
          <a:xfrm>
            <a:off x="7889557" y="2400300"/>
            <a:ext cx="98903" cy="471488"/>
          </a:xfrm>
          <a:custGeom>
            <a:avLst/>
            <a:gdLst/>
            <a:ahLst/>
            <a:cxnLst/>
            <a:rect l="0" t="0" r="0" b="0"/>
            <a:pathLst>
              <a:path w="98903" h="471488">
                <a:moveTo>
                  <a:pt x="0" y="0"/>
                </a:moveTo>
                <a:lnTo>
                  <a:pt x="20151" y="40302"/>
                </a:lnTo>
                <a:lnTo>
                  <a:pt x="22007" y="46870"/>
                </a:lnTo>
                <a:lnTo>
                  <a:pt x="23244" y="54107"/>
                </a:lnTo>
                <a:lnTo>
                  <a:pt x="24068" y="61789"/>
                </a:lnTo>
                <a:lnTo>
                  <a:pt x="26524" y="76435"/>
                </a:lnTo>
                <a:lnTo>
                  <a:pt x="34331" y="118108"/>
                </a:lnTo>
                <a:lnTo>
                  <a:pt x="38128" y="135889"/>
                </a:lnTo>
                <a:lnTo>
                  <a:pt x="41611" y="150600"/>
                </a:lnTo>
                <a:lnTo>
                  <a:pt x="54045" y="199293"/>
                </a:lnTo>
                <a:lnTo>
                  <a:pt x="56985" y="213824"/>
                </a:lnTo>
                <a:lnTo>
                  <a:pt x="62792" y="247750"/>
                </a:lnTo>
                <a:lnTo>
                  <a:pt x="65674" y="262322"/>
                </a:lnTo>
                <a:lnTo>
                  <a:pt x="68547" y="274894"/>
                </a:lnTo>
                <a:lnTo>
                  <a:pt x="71416" y="286132"/>
                </a:lnTo>
                <a:lnTo>
                  <a:pt x="74281" y="296482"/>
                </a:lnTo>
                <a:lnTo>
                  <a:pt x="80004" y="315602"/>
                </a:lnTo>
                <a:lnTo>
                  <a:pt x="88581" y="342432"/>
                </a:lnTo>
                <a:lnTo>
                  <a:pt x="90486" y="351160"/>
                </a:lnTo>
                <a:lnTo>
                  <a:pt x="91757" y="359837"/>
                </a:lnTo>
                <a:lnTo>
                  <a:pt x="92604" y="368478"/>
                </a:lnTo>
                <a:lnTo>
                  <a:pt x="94120" y="376145"/>
                </a:lnTo>
                <a:lnTo>
                  <a:pt x="96085" y="383161"/>
                </a:lnTo>
                <a:lnTo>
                  <a:pt x="98347" y="389743"/>
                </a:lnTo>
                <a:lnTo>
                  <a:pt x="98902" y="396988"/>
                </a:lnTo>
                <a:lnTo>
                  <a:pt x="98320" y="404676"/>
                </a:lnTo>
                <a:lnTo>
                  <a:pt x="96978" y="412659"/>
                </a:lnTo>
                <a:lnTo>
                  <a:pt x="95133" y="420839"/>
                </a:lnTo>
                <a:lnTo>
                  <a:pt x="92950" y="429149"/>
                </a:lnTo>
                <a:lnTo>
                  <a:pt x="90541" y="437547"/>
                </a:lnTo>
                <a:lnTo>
                  <a:pt x="87983" y="445050"/>
                </a:lnTo>
                <a:lnTo>
                  <a:pt x="85325" y="451957"/>
                </a:lnTo>
                <a:lnTo>
                  <a:pt x="77152" y="47148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522"/>
          <p:cNvSpPr/>
          <p:nvPr/>
        </p:nvSpPr>
        <p:spPr>
          <a:xfrm>
            <a:off x="3483292" y="3645262"/>
            <a:ext cx="304228" cy="520818"/>
          </a:xfrm>
          <a:custGeom>
            <a:avLst/>
            <a:gdLst/>
            <a:ahLst/>
            <a:cxnLst/>
            <a:rect l="0" t="0" r="0" b="0"/>
            <a:pathLst>
              <a:path w="304228" h="520818">
                <a:moveTo>
                  <a:pt x="0" y="58058"/>
                </a:moveTo>
                <a:lnTo>
                  <a:pt x="4551" y="71710"/>
                </a:lnTo>
                <a:lnTo>
                  <a:pt x="6785" y="83493"/>
                </a:lnTo>
                <a:lnTo>
                  <a:pt x="7778" y="95080"/>
                </a:lnTo>
                <a:lnTo>
                  <a:pt x="8219" y="106579"/>
                </a:lnTo>
                <a:lnTo>
                  <a:pt x="8468" y="119213"/>
                </a:lnTo>
                <a:lnTo>
                  <a:pt x="11066" y="128418"/>
                </a:lnTo>
                <a:lnTo>
                  <a:pt x="14444" y="138859"/>
                </a:lnTo>
                <a:lnTo>
                  <a:pt x="15944" y="149849"/>
                </a:lnTo>
                <a:lnTo>
                  <a:pt x="16611" y="161084"/>
                </a:lnTo>
                <a:lnTo>
                  <a:pt x="16789" y="166747"/>
                </a:lnTo>
                <a:lnTo>
                  <a:pt x="19527" y="178119"/>
                </a:lnTo>
                <a:lnTo>
                  <a:pt x="23919" y="189523"/>
                </a:lnTo>
                <a:lnTo>
                  <a:pt x="29046" y="200941"/>
                </a:lnTo>
                <a:lnTo>
                  <a:pt x="37039" y="212367"/>
                </a:lnTo>
                <a:lnTo>
                  <a:pt x="45989" y="222842"/>
                </a:lnTo>
                <a:lnTo>
                  <a:pt x="53142" y="230673"/>
                </a:lnTo>
                <a:lnTo>
                  <a:pt x="58288" y="235047"/>
                </a:lnTo>
                <a:lnTo>
                  <a:pt x="64576" y="239868"/>
                </a:lnTo>
                <a:lnTo>
                  <a:pt x="71626" y="244987"/>
                </a:lnTo>
                <a:lnTo>
                  <a:pt x="79183" y="249352"/>
                </a:lnTo>
                <a:lnTo>
                  <a:pt x="87079" y="253215"/>
                </a:lnTo>
                <a:lnTo>
                  <a:pt x="95200" y="256742"/>
                </a:lnTo>
                <a:lnTo>
                  <a:pt x="102519" y="258141"/>
                </a:lnTo>
                <a:lnTo>
                  <a:pt x="109303" y="258122"/>
                </a:lnTo>
                <a:lnTo>
                  <a:pt x="115731" y="257157"/>
                </a:lnTo>
                <a:lnTo>
                  <a:pt x="121922" y="256513"/>
                </a:lnTo>
                <a:lnTo>
                  <a:pt x="127954" y="256083"/>
                </a:lnTo>
                <a:lnTo>
                  <a:pt x="133880" y="255797"/>
                </a:lnTo>
                <a:lnTo>
                  <a:pt x="140688" y="253702"/>
                </a:lnTo>
                <a:lnTo>
                  <a:pt x="148085" y="250399"/>
                </a:lnTo>
                <a:lnTo>
                  <a:pt x="155873" y="246293"/>
                </a:lnTo>
                <a:lnTo>
                  <a:pt x="162018" y="241650"/>
                </a:lnTo>
                <a:lnTo>
                  <a:pt x="171386" y="231412"/>
                </a:lnTo>
                <a:lnTo>
                  <a:pt x="176169" y="223157"/>
                </a:lnTo>
                <a:lnTo>
                  <a:pt x="181264" y="212892"/>
                </a:lnTo>
                <a:lnTo>
                  <a:pt x="186565" y="201285"/>
                </a:lnTo>
                <a:lnTo>
                  <a:pt x="192956" y="185928"/>
                </a:lnTo>
                <a:lnTo>
                  <a:pt x="207678" y="148544"/>
                </a:lnTo>
                <a:lnTo>
                  <a:pt x="213700" y="130764"/>
                </a:lnTo>
                <a:lnTo>
                  <a:pt x="218667" y="114149"/>
                </a:lnTo>
                <a:lnTo>
                  <a:pt x="222931" y="98309"/>
                </a:lnTo>
                <a:lnTo>
                  <a:pt x="225773" y="83939"/>
                </a:lnTo>
                <a:lnTo>
                  <a:pt x="227668" y="70550"/>
                </a:lnTo>
                <a:lnTo>
                  <a:pt x="228931" y="57813"/>
                </a:lnTo>
                <a:lnTo>
                  <a:pt x="229773" y="47417"/>
                </a:lnTo>
                <a:lnTo>
                  <a:pt x="230335" y="38581"/>
                </a:lnTo>
                <a:lnTo>
                  <a:pt x="230958" y="24637"/>
                </a:lnTo>
                <a:lnTo>
                  <a:pt x="231310" y="11431"/>
                </a:lnTo>
                <a:lnTo>
                  <a:pt x="231392" y="4632"/>
                </a:lnTo>
                <a:lnTo>
                  <a:pt x="230461" y="2438"/>
                </a:lnTo>
                <a:lnTo>
                  <a:pt x="228888" y="975"/>
                </a:lnTo>
                <a:lnTo>
                  <a:pt x="226887" y="0"/>
                </a:lnTo>
                <a:lnTo>
                  <a:pt x="225553" y="303"/>
                </a:lnTo>
                <a:lnTo>
                  <a:pt x="224664" y="1457"/>
                </a:lnTo>
                <a:lnTo>
                  <a:pt x="224071" y="3179"/>
                </a:lnTo>
                <a:lnTo>
                  <a:pt x="224628" y="5279"/>
                </a:lnTo>
                <a:lnTo>
                  <a:pt x="229011" y="12786"/>
                </a:lnTo>
                <a:lnTo>
                  <a:pt x="230370" y="18252"/>
                </a:lnTo>
                <a:lnTo>
                  <a:pt x="236055" y="28936"/>
                </a:lnTo>
                <a:lnTo>
                  <a:pt x="240237" y="35786"/>
                </a:lnTo>
                <a:lnTo>
                  <a:pt x="245883" y="44162"/>
                </a:lnTo>
                <a:lnTo>
                  <a:pt x="259776" y="63629"/>
                </a:lnTo>
                <a:lnTo>
                  <a:pt x="267856" y="79901"/>
                </a:lnTo>
                <a:lnTo>
                  <a:pt x="270011" y="86908"/>
                </a:lnTo>
                <a:lnTo>
                  <a:pt x="291246" y="174132"/>
                </a:lnTo>
                <a:lnTo>
                  <a:pt x="297034" y="201163"/>
                </a:lnTo>
                <a:lnTo>
                  <a:pt x="300893" y="222041"/>
                </a:lnTo>
                <a:lnTo>
                  <a:pt x="303465" y="238817"/>
                </a:lnTo>
                <a:lnTo>
                  <a:pt x="304227" y="256669"/>
                </a:lnTo>
                <a:lnTo>
                  <a:pt x="303783" y="275238"/>
                </a:lnTo>
                <a:lnTo>
                  <a:pt x="302535" y="294285"/>
                </a:lnTo>
                <a:lnTo>
                  <a:pt x="300749" y="313650"/>
                </a:lnTo>
                <a:lnTo>
                  <a:pt x="296227" y="352947"/>
                </a:lnTo>
                <a:lnTo>
                  <a:pt x="292734" y="370855"/>
                </a:lnTo>
                <a:lnTo>
                  <a:pt x="288501" y="387557"/>
                </a:lnTo>
                <a:lnTo>
                  <a:pt x="283774" y="403454"/>
                </a:lnTo>
                <a:lnTo>
                  <a:pt x="276813" y="418814"/>
                </a:lnTo>
                <a:lnTo>
                  <a:pt x="268362" y="433817"/>
                </a:lnTo>
                <a:lnTo>
                  <a:pt x="258918" y="448581"/>
                </a:lnTo>
                <a:lnTo>
                  <a:pt x="251669" y="460330"/>
                </a:lnTo>
                <a:lnTo>
                  <a:pt x="245885" y="470066"/>
                </a:lnTo>
                <a:lnTo>
                  <a:pt x="241076" y="478463"/>
                </a:lnTo>
                <a:lnTo>
                  <a:pt x="235965" y="485013"/>
                </a:lnTo>
                <a:lnTo>
                  <a:pt x="230652" y="490332"/>
                </a:lnTo>
                <a:lnTo>
                  <a:pt x="225206" y="494830"/>
                </a:lnTo>
                <a:lnTo>
                  <a:pt x="219670" y="498782"/>
                </a:lnTo>
                <a:lnTo>
                  <a:pt x="214074" y="502369"/>
                </a:lnTo>
                <a:lnTo>
                  <a:pt x="208438" y="505712"/>
                </a:lnTo>
                <a:lnTo>
                  <a:pt x="199637" y="511968"/>
                </a:lnTo>
                <a:lnTo>
                  <a:pt x="195956" y="514970"/>
                </a:lnTo>
                <a:lnTo>
                  <a:pt x="191597" y="516971"/>
                </a:lnTo>
                <a:lnTo>
                  <a:pt x="186787" y="518305"/>
                </a:lnTo>
                <a:lnTo>
                  <a:pt x="177314" y="519787"/>
                </a:lnTo>
                <a:lnTo>
                  <a:pt x="169928" y="520445"/>
                </a:lnTo>
                <a:lnTo>
                  <a:pt x="164721" y="520621"/>
                </a:lnTo>
                <a:lnTo>
                  <a:pt x="151314" y="520817"/>
                </a:lnTo>
                <a:lnTo>
                  <a:pt x="145643" y="519916"/>
                </a:lnTo>
                <a:lnTo>
                  <a:pt x="136803" y="516375"/>
                </a:lnTo>
                <a:lnTo>
                  <a:pt x="129699" y="514167"/>
                </a:lnTo>
                <a:lnTo>
                  <a:pt x="126471" y="513578"/>
                </a:lnTo>
                <a:lnTo>
                  <a:pt x="120345" y="510383"/>
                </a:lnTo>
                <a:lnTo>
                  <a:pt x="111442" y="50382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523"/>
          <p:cNvSpPr/>
          <p:nvPr/>
        </p:nvSpPr>
        <p:spPr>
          <a:xfrm>
            <a:off x="3894772" y="3660457"/>
            <a:ext cx="317183" cy="42864"/>
          </a:xfrm>
          <a:custGeom>
            <a:avLst/>
            <a:gdLst/>
            <a:ahLst/>
            <a:cxnLst/>
            <a:rect l="0" t="0" r="0" b="0"/>
            <a:pathLst>
              <a:path w="317183" h="42864">
                <a:moveTo>
                  <a:pt x="0" y="42863"/>
                </a:moveTo>
                <a:lnTo>
                  <a:pt x="47727" y="30931"/>
                </a:lnTo>
                <a:lnTo>
                  <a:pt x="55631" y="29193"/>
                </a:lnTo>
                <a:lnTo>
                  <a:pt x="61852" y="28035"/>
                </a:lnTo>
                <a:lnTo>
                  <a:pt x="66952" y="27262"/>
                </a:lnTo>
                <a:lnTo>
                  <a:pt x="96884" y="21624"/>
                </a:lnTo>
                <a:lnTo>
                  <a:pt x="107452" y="19179"/>
                </a:lnTo>
                <a:lnTo>
                  <a:pt x="117355" y="16596"/>
                </a:lnTo>
                <a:lnTo>
                  <a:pt x="126814" y="13921"/>
                </a:lnTo>
                <a:lnTo>
                  <a:pt x="135978" y="12138"/>
                </a:lnTo>
                <a:lnTo>
                  <a:pt x="144944" y="10950"/>
                </a:lnTo>
                <a:lnTo>
                  <a:pt x="153780" y="10158"/>
                </a:lnTo>
                <a:lnTo>
                  <a:pt x="165385" y="8677"/>
                </a:lnTo>
                <a:lnTo>
                  <a:pt x="193519" y="4491"/>
                </a:lnTo>
                <a:lnTo>
                  <a:pt x="205213" y="2994"/>
                </a:lnTo>
                <a:lnTo>
                  <a:pt x="214913" y="1996"/>
                </a:lnTo>
                <a:lnTo>
                  <a:pt x="223286" y="1331"/>
                </a:lnTo>
                <a:lnTo>
                  <a:pt x="230772" y="887"/>
                </a:lnTo>
                <a:lnTo>
                  <a:pt x="244171" y="395"/>
                </a:lnTo>
                <a:lnTo>
                  <a:pt x="295323" y="23"/>
                </a:ln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524"/>
          <p:cNvSpPr/>
          <p:nvPr/>
        </p:nvSpPr>
        <p:spPr>
          <a:xfrm>
            <a:off x="3937634" y="3755221"/>
            <a:ext cx="308612" cy="25252"/>
          </a:xfrm>
          <a:custGeom>
            <a:avLst/>
            <a:gdLst/>
            <a:ahLst/>
            <a:cxnLst/>
            <a:rect l="0" t="0" r="0" b="0"/>
            <a:pathLst>
              <a:path w="308612" h="25252">
                <a:moveTo>
                  <a:pt x="0" y="25251"/>
                </a:moveTo>
                <a:lnTo>
                  <a:pt x="13653" y="20700"/>
                </a:lnTo>
                <a:lnTo>
                  <a:pt x="19579" y="19360"/>
                </a:lnTo>
                <a:lnTo>
                  <a:pt x="25436" y="18466"/>
                </a:lnTo>
                <a:lnTo>
                  <a:pt x="31245" y="17870"/>
                </a:lnTo>
                <a:lnTo>
                  <a:pt x="38927" y="16520"/>
                </a:lnTo>
                <a:lnTo>
                  <a:pt x="47859" y="14668"/>
                </a:lnTo>
                <a:lnTo>
                  <a:pt x="57624" y="12481"/>
                </a:lnTo>
                <a:lnTo>
                  <a:pt x="71754" y="10070"/>
                </a:lnTo>
                <a:lnTo>
                  <a:pt x="107774" y="4852"/>
                </a:lnTo>
                <a:lnTo>
                  <a:pt x="122332" y="3079"/>
                </a:lnTo>
                <a:lnTo>
                  <a:pt x="133942" y="1897"/>
                </a:lnTo>
                <a:lnTo>
                  <a:pt x="143587" y="1109"/>
                </a:lnTo>
                <a:lnTo>
                  <a:pt x="152875" y="584"/>
                </a:lnTo>
                <a:lnTo>
                  <a:pt x="170815" y="0"/>
                </a:lnTo>
                <a:lnTo>
                  <a:pt x="180552" y="797"/>
                </a:lnTo>
                <a:lnTo>
                  <a:pt x="190853" y="2281"/>
                </a:lnTo>
                <a:lnTo>
                  <a:pt x="201531" y="4223"/>
                </a:lnTo>
                <a:lnTo>
                  <a:pt x="211506" y="5517"/>
                </a:lnTo>
                <a:lnTo>
                  <a:pt x="221014" y="6380"/>
                </a:lnTo>
                <a:lnTo>
                  <a:pt x="230211" y="6955"/>
                </a:lnTo>
                <a:lnTo>
                  <a:pt x="238246" y="8291"/>
                </a:lnTo>
                <a:lnTo>
                  <a:pt x="245509" y="10135"/>
                </a:lnTo>
                <a:lnTo>
                  <a:pt x="252255" y="12316"/>
                </a:lnTo>
                <a:lnTo>
                  <a:pt x="259610" y="13770"/>
                </a:lnTo>
                <a:lnTo>
                  <a:pt x="267371" y="14740"/>
                </a:lnTo>
                <a:lnTo>
                  <a:pt x="308611" y="1667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525"/>
          <p:cNvSpPr/>
          <p:nvPr/>
        </p:nvSpPr>
        <p:spPr>
          <a:xfrm>
            <a:off x="4366259" y="3574732"/>
            <a:ext cx="248604" cy="119533"/>
          </a:xfrm>
          <a:custGeom>
            <a:avLst/>
            <a:gdLst/>
            <a:ahLst/>
            <a:cxnLst/>
            <a:rect l="0" t="0" r="0" b="0"/>
            <a:pathLst>
              <a:path w="248604" h="119533">
                <a:moveTo>
                  <a:pt x="0" y="0"/>
                </a:moveTo>
                <a:lnTo>
                  <a:pt x="9103" y="9102"/>
                </a:lnTo>
                <a:lnTo>
                  <a:pt x="11783" y="12735"/>
                </a:lnTo>
                <a:lnTo>
                  <a:pt x="13571" y="16110"/>
                </a:lnTo>
                <a:lnTo>
                  <a:pt x="14762" y="19313"/>
                </a:lnTo>
                <a:lnTo>
                  <a:pt x="16509" y="22400"/>
                </a:lnTo>
                <a:lnTo>
                  <a:pt x="18626" y="25411"/>
                </a:lnTo>
                <a:lnTo>
                  <a:pt x="20990" y="28371"/>
                </a:lnTo>
                <a:lnTo>
                  <a:pt x="22566" y="32249"/>
                </a:lnTo>
                <a:lnTo>
                  <a:pt x="23617" y="36739"/>
                </a:lnTo>
                <a:lnTo>
                  <a:pt x="24317" y="41638"/>
                </a:lnTo>
                <a:lnTo>
                  <a:pt x="24784" y="47761"/>
                </a:lnTo>
                <a:lnTo>
                  <a:pt x="25095" y="54701"/>
                </a:lnTo>
                <a:lnTo>
                  <a:pt x="25595" y="77269"/>
                </a:lnTo>
                <a:lnTo>
                  <a:pt x="26589" y="83897"/>
                </a:lnTo>
                <a:lnTo>
                  <a:pt x="28203" y="92127"/>
                </a:lnTo>
                <a:lnTo>
                  <a:pt x="30232" y="101423"/>
                </a:lnTo>
                <a:lnTo>
                  <a:pt x="32538" y="107620"/>
                </a:lnTo>
                <a:lnTo>
                  <a:pt x="35027" y="111752"/>
                </a:lnTo>
                <a:lnTo>
                  <a:pt x="37639" y="114506"/>
                </a:lnTo>
                <a:lnTo>
                  <a:pt x="40333" y="116343"/>
                </a:lnTo>
                <a:lnTo>
                  <a:pt x="45866" y="118383"/>
                </a:lnTo>
                <a:lnTo>
                  <a:pt x="50580" y="118927"/>
                </a:lnTo>
                <a:lnTo>
                  <a:pt x="56580" y="119290"/>
                </a:lnTo>
                <a:lnTo>
                  <a:pt x="63438" y="119532"/>
                </a:lnTo>
                <a:lnTo>
                  <a:pt x="68962" y="118740"/>
                </a:lnTo>
                <a:lnTo>
                  <a:pt x="73598" y="117260"/>
                </a:lnTo>
                <a:lnTo>
                  <a:pt x="77640" y="115321"/>
                </a:lnTo>
                <a:lnTo>
                  <a:pt x="82240" y="114028"/>
                </a:lnTo>
                <a:lnTo>
                  <a:pt x="87212" y="113166"/>
                </a:lnTo>
                <a:lnTo>
                  <a:pt x="92432" y="112592"/>
                </a:lnTo>
                <a:lnTo>
                  <a:pt x="97816" y="111256"/>
                </a:lnTo>
                <a:lnTo>
                  <a:pt x="103311" y="109414"/>
                </a:lnTo>
                <a:lnTo>
                  <a:pt x="108879" y="107232"/>
                </a:lnTo>
                <a:lnTo>
                  <a:pt x="118306" y="105778"/>
                </a:lnTo>
                <a:lnTo>
                  <a:pt x="130306" y="104809"/>
                </a:lnTo>
                <a:lnTo>
                  <a:pt x="156974" y="103732"/>
                </a:lnTo>
                <a:lnTo>
                  <a:pt x="203117" y="102984"/>
                </a:lnTo>
                <a:lnTo>
                  <a:pt x="248603" y="10287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526"/>
          <p:cNvSpPr/>
          <p:nvPr/>
        </p:nvSpPr>
        <p:spPr>
          <a:xfrm>
            <a:off x="4546313" y="3523297"/>
            <a:ext cx="34260" cy="402908"/>
          </a:xfrm>
          <a:custGeom>
            <a:avLst/>
            <a:gdLst/>
            <a:ahLst/>
            <a:cxnLst/>
            <a:rect l="0" t="0" r="0" b="0"/>
            <a:pathLst>
              <a:path w="34260" h="402908">
                <a:moveTo>
                  <a:pt x="8541" y="0"/>
                </a:moveTo>
                <a:lnTo>
                  <a:pt x="8541" y="18203"/>
                </a:lnTo>
                <a:lnTo>
                  <a:pt x="7589" y="25471"/>
                </a:lnTo>
                <a:lnTo>
                  <a:pt x="6002" y="32220"/>
                </a:lnTo>
                <a:lnTo>
                  <a:pt x="3991" y="38625"/>
                </a:lnTo>
                <a:lnTo>
                  <a:pt x="2650" y="45753"/>
                </a:lnTo>
                <a:lnTo>
                  <a:pt x="1756" y="53362"/>
                </a:lnTo>
                <a:lnTo>
                  <a:pt x="1160" y="61292"/>
                </a:lnTo>
                <a:lnTo>
                  <a:pt x="763" y="70389"/>
                </a:lnTo>
                <a:lnTo>
                  <a:pt x="322" y="90656"/>
                </a:lnTo>
                <a:lnTo>
                  <a:pt x="0" y="145413"/>
                </a:lnTo>
                <a:lnTo>
                  <a:pt x="942" y="155044"/>
                </a:lnTo>
                <a:lnTo>
                  <a:pt x="2523" y="165275"/>
                </a:lnTo>
                <a:lnTo>
                  <a:pt x="4529" y="175907"/>
                </a:lnTo>
                <a:lnTo>
                  <a:pt x="5867" y="185851"/>
                </a:lnTo>
                <a:lnTo>
                  <a:pt x="6758" y="195338"/>
                </a:lnTo>
                <a:lnTo>
                  <a:pt x="7353" y="204520"/>
                </a:lnTo>
                <a:lnTo>
                  <a:pt x="8701" y="214452"/>
                </a:lnTo>
                <a:lnTo>
                  <a:pt x="10553" y="224883"/>
                </a:lnTo>
                <a:lnTo>
                  <a:pt x="12740" y="235647"/>
                </a:lnTo>
                <a:lnTo>
                  <a:pt x="14198" y="250443"/>
                </a:lnTo>
                <a:lnTo>
                  <a:pt x="15170" y="267927"/>
                </a:lnTo>
                <a:lnTo>
                  <a:pt x="15818" y="287203"/>
                </a:lnTo>
                <a:lnTo>
                  <a:pt x="17203" y="305769"/>
                </a:lnTo>
                <a:lnTo>
                  <a:pt x="19078" y="323861"/>
                </a:lnTo>
                <a:lnTo>
                  <a:pt x="22749" y="354441"/>
                </a:lnTo>
                <a:lnTo>
                  <a:pt x="24381" y="371207"/>
                </a:lnTo>
                <a:lnTo>
                  <a:pt x="25769" y="377964"/>
                </a:lnTo>
                <a:lnTo>
                  <a:pt x="27646" y="384373"/>
                </a:lnTo>
                <a:lnTo>
                  <a:pt x="34259" y="40290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527"/>
          <p:cNvSpPr/>
          <p:nvPr/>
        </p:nvSpPr>
        <p:spPr>
          <a:xfrm>
            <a:off x="4580572" y="3926204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xmlns:mc="http://schemas.openxmlformats.org/markup-compatibility/2006" xmlns:a14="http://schemas.microsoft.com/office/drawing/2010/main" val="C00000" mc:Ignorable="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528"/>
          <p:cNvSpPr/>
          <p:nvPr/>
        </p:nvSpPr>
        <p:spPr>
          <a:xfrm>
            <a:off x="4726304" y="3634740"/>
            <a:ext cx="231459" cy="274321"/>
          </a:xfrm>
          <a:custGeom>
            <a:avLst/>
            <a:gdLst/>
            <a:ahLst/>
            <a:cxnLst/>
            <a:rect l="0" t="0" r="0" b="0"/>
            <a:pathLst>
              <a:path w="231459" h="274321">
                <a:moveTo>
                  <a:pt x="0" y="0"/>
                </a:moveTo>
                <a:lnTo>
                  <a:pt x="4551" y="9101"/>
                </a:lnTo>
                <a:lnTo>
                  <a:pt x="10654" y="17497"/>
                </a:lnTo>
                <a:lnTo>
                  <a:pt x="30135" y="42066"/>
                </a:lnTo>
                <a:lnTo>
                  <a:pt x="38188" y="52809"/>
                </a:lnTo>
                <a:lnTo>
                  <a:pt x="44509" y="61876"/>
                </a:lnTo>
                <a:lnTo>
                  <a:pt x="49675" y="69826"/>
                </a:lnTo>
                <a:lnTo>
                  <a:pt x="55025" y="77030"/>
                </a:lnTo>
                <a:lnTo>
                  <a:pt x="60496" y="83738"/>
                </a:lnTo>
                <a:lnTo>
                  <a:pt x="66048" y="90115"/>
                </a:lnTo>
                <a:lnTo>
                  <a:pt x="70702" y="96272"/>
                </a:lnTo>
                <a:lnTo>
                  <a:pt x="74757" y="102281"/>
                </a:lnTo>
                <a:lnTo>
                  <a:pt x="78414" y="108192"/>
                </a:lnTo>
                <a:lnTo>
                  <a:pt x="82756" y="114038"/>
                </a:lnTo>
                <a:lnTo>
                  <a:pt x="87556" y="119840"/>
                </a:lnTo>
                <a:lnTo>
                  <a:pt x="92661" y="125613"/>
                </a:lnTo>
                <a:lnTo>
                  <a:pt x="108493" y="142188"/>
                </a:lnTo>
                <a:lnTo>
                  <a:pt x="118049" y="151942"/>
                </a:lnTo>
                <a:lnTo>
                  <a:pt x="125372" y="160350"/>
                </a:lnTo>
                <a:lnTo>
                  <a:pt x="131207" y="167860"/>
                </a:lnTo>
                <a:lnTo>
                  <a:pt x="136049" y="174771"/>
                </a:lnTo>
                <a:lnTo>
                  <a:pt x="141182" y="181284"/>
                </a:lnTo>
                <a:lnTo>
                  <a:pt x="146509" y="187531"/>
                </a:lnTo>
                <a:lnTo>
                  <a:pt x="151965" y="193601"/>
                </a:lnTo>
                <a:lnTo>
                  <a:pt x="165648" y="207964"/>
                </a:lnTo>
                <a:lnTo>
                  <a:pt x="231458" y="27432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529"/>
          <p:cNvSpPr/>
          <p:nvPr/>
        </p:nvSpPr>
        <p:spPr>
          <a:xfrm>
            <a:off x="4700587" y="3643312"/>
            <a:ext cx="240031" cy="257176"/>
          </a:xfrm>
          <a:custGeom>
            <a:avLst/>
            <a:gdLst/>
            <a:ahLst/>
            <a:cxnLst/>
            <a:rect l="0" t="0" r="0" b="0"/>
            <a:pathLst>
              <a:path w="240031" h="257176">
                <a:moveTo>
                  <a:pt x="240030" y="0"/>
                </a:moveTo>
                <a:lnTo>
                  <a:pt x="226378" y="4551"/>
                </a:lnTo>
                <a:lnTo>
                  <a:pt x="221403" y="6844"/>
                </a:lnTo>
                <a:lnTo>
                  <a:pt x="217135" y="9325"/>
                </a:lnTo>
                <a:lnTo>
                  <a:pt x="213337" y="11932"/>
                </a:lnTo>
                <a:lnTo>
                  <a:pt x="206994" y="18432"/>
                </a:lnTo>
                <a:lnTo>
                  <a:pt x="198956" y="27528"/>
                </a:lnTo>
                <a:lnTo>
                  <a:pt x="189787" y="38355"/>
                </a:lnTo>
                <a:lnTo>
                  <a:pt x="181770" y="47477"/>
                </a:lnTo>
                <a:lnTo>
                  <a:pt x="167782" y="62693"/>
                </a:lnTo>
                <a:lnTo>
                  <a:pt x="149197" y="81970"/>
                </a:lnTo>
                <a:lnTo>
                  <a:pt x="142327" y="90842"/>
                </a:lnTo>
                <a:lnTo>
                  <a:pt x="134890" y="101519"/>
                </a:lnTo>
                <a:lnTo>
                  <a:pt x="127074" y="113399"/>
                </a:lnTo>
                <a:lnTo>
                  <a:pt x="115196" y="128939"/>
                </a:lnTo>
                <a:lnTo>
                  <a:pt x="100610" y="146920"/>
                </a:lnTo>
                <a:lnTo>
                  <a:pt x="72338" y="180550"/>
                </a:lnTo>
                <a:lnTo>
                  <a:pt x="56598" y="198672"/>
                </a:lnTo>
                <a:lnTo>
                  <a:pt x="51067" y="205791"/>
                </a:lnTo>
                <a:lnTo>
                  <a:pt x="46427" y="212441"/>
                </a:lnTo>
                <a:lnTo>
                  <a:pt x="42381" y="218780"/>
                </a:lnTo>
                <a:lnTo>
                  <a:pt x="38732" y="223958"/>
                </a:lnTo>
                <a:lnTo>
                  <a:pt x="35346" y="228363"/>
                </a:lnTo>
                <a:lnTo>
                  <a:pt x="29045" y="235797"/>
                </a:lnTo>
                <a:lnTo>
                  <a:pt x="23069" y="242276"/>
                </a:lnTo>
                <a:lnTo>
                  <a:pt x="10284" y="255428"/>
                </a:lnTo>
                <a:lnTo>
                  <a:pt x="8761" y="256010"/>
                </a:lnTo>
                <a:lnTo>
                  <a:pt x="6793" y="256399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530"/>
          <p:cNvSpPr/>
          <p:nvPr/>
        </p:nvSpPr>
        <p:spPr>
          <a:xfrm>
            <a:off x="5120640" y="3694747"/>
            <a:ext cx="411481" cy="25719"/>
          </a:xfrm>
          <a:custGeom>
            <a:avLst/>
            <a:gdLst/>
            <a:ahLst/>
            <a:cxnLst/>
            <a:rect l="0" t="0" r="0" b="0"/>
            <a:pathLst>
              <a:path w="411481" h="25719">
                <a:moveTo>
                  <a:pt x="0" y="25718"/>
                </a:moveTo>
                <a:lnTo>
                  <a:pt x="22754" y="21167"/>
                </a:lnTo>
                <a:lnTo>
                  <a:pt x="31362" y="19826"/>
                </a:lnTo>
                <a:lnTo>
                  <a:pt x="39005" y="18932"/>
                </a:lnTo>
                <a:lnTo>
                  <a:pt x="46005" y="18337"/>
                </a:lnTo>
                <a:lnTo>
                  <a:pt x="53530" y="17939"/>
                </a:lnTo>
                <a:lnTo>
                  <a:pt x="69511" y="17498"/>
                </a:lnTo>
                <a:lnTo>
                  <a:pt x="80630" y="16428"/>
                </a:lnTo>
                <a:lnTo>
                  <a:pt x="93759" y="14762"/>
                </a:lnTo>
                <a:lnTo>
                  <a:pt x="108226" y="12699"/>
                </a:lnTo>
                <a:lnTo>
                  <a:pt x="121680" y="10371"/>
                </a:lnTo>
                <a:lnTo>
                  <a:pt x="134460" y="7866"/>
                </a:lnTo>
                <a:lnTo>
                  <a:pt x="146790" y="5244"/>
                </a:lnTo>
                <a:lnTo>
                  <a:pt x="160725" y="3496"/>
                </a:lnTo>
                <a:lnTo>
                  <a:pt x="175730" y="2331"/>
                </a:lnTo>
                <a:lnTo>
                  <a:pt x="191448" y="1554"/>
                </a:lnTo>
                <a:lnTo>
                  <a:pt x="224153" y="691"/>
                </a:lnTo>
                <a:lnTo>
                  <a:pt x="41148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531"/>
          <p:cNvSpPr/>
          <p:nvPr/>
        </p:nvSpPr>
        <p:spPr>
          <a:xfrm>
            <a:off x="5214937" y="3574732"/>
            <a:ext cx="128589" cy="325756"/>
          </a:xfrm>
          <a:custGeom>
            <a:avLst/>
            <a:gdLst/>
            <a:ahLst/>
            <a:cxnLst/>
            <a:rect l="0" t="0" r="0" b="0"/>
            <a:pathLst>
              <a:path w="128589" h="325756">
                <a:moveTo>
                  <a:pt x="0" y="0"/>
                </a:moveTo>
                <a:lnTo>
                  <a:pt x="0" y="13653"/>
                </a:lnTo>
                <a:lnTo>
                  <a:pt x="953" y="18627"/>
                </a:lnTo>
                <a:lnTo>
                  <a:pt x="4551" y="26694"/>
                </a:lnTo>
                <a:lnTo>
                  <a:pt x="25584" y="63895"/>
                </a:lnTo>
                <a:lnTo>
                  <a:pt x="40263" y="88405"/>
                </a:lnTo>
                <a:lnTo>
                  <a:pt x="46845" y="98942"/>
                </a:lnTo>
                <a:lnTo>
                  <a:pt x="52185" y="107871"/>
                </a:lnTo>
                <a:lnTo>
                  <a:pt x="56698" y="115729"/>
                </a:lnTo>
                <a:lnTo>
                  <a:pt x="60658" y="122873"/>
                </a:lnTo>
                <a:lnTo>
                  <a:pt x="63299" y="130493"/>
                </a:lnTo>
                <a:lnTo>
                  <a:pt x="65059" y="138430"/>
                </a:lnTo>
                <a:lnTo>
                  <a:pt x="66233" y="146580"/>
                </a:lnTo>
                <a:lnTo>
                  <a:pt x="68920" y="154870"/>
                </a:lnTo>
                <a:lnTo>
                  <a:pt x="72616" y="163254"/>
                </a:lnTo>
                <a:lnTo>
                  <a:pt x="76986" y="171701"/>
                </a:lnTo>
                <a:lnTo>
                  <a:pt x="79899" y="179237"/>
                </a:lnTo>
                <a:lnTo>
                  <a:pt x="81841" y="186167"/>
                </a:lnTo>
                <a:lnTo>
                  <a:pt x="83136" y="192691"/>
                </a:lnTo>
                <a:lnTo>
                  <a:pt x="84951" y="199898"/>
                </a:lnTo>
                <a:lnTo>
                  <a:pt x="87114" y="207561"/>
                </a:lnTo>
                <a:lnTo>
                  <a:pt x="89508" y="215526"/>
                </a:lnTo>
                <a:lnTo>
                  <a:pt x="92058" y="222742"/>
                </a:lnTo>
                <a:lnTo>
                  <a:pt x="94709" y="229457"/>
                </a:lnTo>
                <a:lnTo>
                  <a:pt x="97429" y="235839"/>
                </a:lnTo>
                <a:lnTo>
                  <a:pt x="99243" y="241998"/>
                </a:lnTo>
                <a:lnTo>
                  <a:pt x="100452" y="248010"/>
                </a:lnTo>
                <a:lnTo>
                  <a:pt x="101258" y="253923"/>
                </a:lnTo>
                <a:lnTo>
                  <a:pt x="102748" y="259769"/>
                </a:lnTo>
                <a:lnTo>
                  <a:pt x="104694" y="265572"/>
                </a:lnTo>
                <a:lnTo>
                  <a:pt x="106943" y="271346"/>
                </a:lnTo>
                <a:lnTo>
                  <a:pt x="109443" y="280300"/>
                </a:lnTo>
                <a:lnTo>
                  <a:pt x="110110" y="284022"/>
                </a:lnTo>
                <a:lnTo>
                  <a:pt x="113390" y="290697"/>
                </a:lnTo>
                <a:lnTo>
                  <a:pt x="115598" y="293811"/>
                </a:lnTo>
                <a:lnTo>
                  <a:pt x="118023" y="296839"/>
                </a:lnTo>
                <a:lnTo>
                  <a:pt x="120592" y="299810"/>
                </a:lnTo>
                <a:lnTo>
                  <a:pt x="128588" y="32575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532"/>
          <p:cNvSpPr/>
          <p:nvPr/>
        </p:nvSpPr>
        <p:spPr>
          <a:xfrm>
            <a:off x="5523547" y="3514725"/>
            <a:ext cx="264967" cy="352546"/>
          </a:xfrm>
          <a:custGeom>
            <a:avLst/>
            <a:gdLst/>
            <a:ahLst/>
            <a:cxnLst/>
            <a:rect l="0" t="0" r="0" b="0"/>
            <a:pathLst>
              <a:path w="264967" h="352546">
                <a:moveTo>
                  <a:pt x="0" y="0"/>
                </a:moveTo>
                <a:lnTo>
                  <a:pt x="9102" y="9101"/>
                </a:lnTo>
                <a:lnTo>
                  <a:pt x="16110" y="18650"/>
                </a:lnTo>
                <a:lnTo>
                  <a:pt x="22400" y="29243"/>
                </a:lnTo>
                <a:lnTo>
                  <a:pt x="28371" y="40302"/>
                </a:lnTo>
                <a:lnTo>
                  <a:pt x="30344" y="45918"/>
                </a:lnTo>
                <a:lnTo>
                  <a:pt x="31659" y="51567"/>
                </a:lnTo>
                <a:lnTo>
                  <a:pt x="32536" y="57237"/>
                </a:lnTo>
                <a:lnTo>
                  <a:pt x="38591" y="86399"/>
                </a:lnTo>
                <a:lnTo>
                  <a:pt x="42872" y="106177"/>
                </a:lnTo>
                <a:lnTo>
                  <a:pt x="46679" y="122219"/>
                </a:lnTo>
                <a:lnTo>
                  <a:pt x="50169" y="135772"/>
                </a:lnTo>
                <a:lnTo>
                  <a:pt x="56588" y="158450"/>
                </a:lnTo>
                <a:lnTo>
                  <a:pt x="62615" y="178055"/>
                </a:lnTo>
                <a:lnTo>
                  <a:pt x="64604" y="187283"/>
                </a:lnTo>
                <a:lnTo>
                  <a:pt x="65929" y="196293"/>
                </a:lnTo>
                <a:lnTo>
                  <a:pt x="66812" y="205157"/>
                </a:lnTo>
                <a:lnTo>
                  <a:pt x="67402" y="213924"/>
                </a:lnTo>
                <a:lnTo>
                  <a:pt x="67795" y="222625"/>
                </a:lnTo>
                <a:lnTo>
                  <a:pt x="68056" y="231284"/>
                </a:lnTo>
                <a:lnTo>
                  <a:pt x="69183" y="243725"/>
                </a:lnTo>
                <a:lnTo>
                  <a:pt x="74368" y="289278"/>
                </a:lnTo>
                <a:lnTo>
                  <a:pt x="75296" y="301437"/>
                </a:lnTo>
                <a:lnTo>
                  <a:pt x="76603" y="327122"/>
                </a:lnTo>
                <a:lnTo>
                  <a:pt x="76908" y="337792"/>
                </a:lnTo>
                <a:lnTo>
                  <a:pt x="77104" y="352545"/>
                </a:lnTo>
                <a:lnTo>
                  <a:pt x="77120" y="352187"/>
                </a:lnTo>
                <a:lnTo>
                  <a:pt x="79678" y="344170"/>
                </a:lnTo>
                <a:lnTo>
                  <a:pt x="81694" y="338032"/>
                </a:lnTo>
                <a:lnTo>
                  <a:pt x="93633" y="297536"/>
                </a:lnTo>
                <a:lnTo>
                  <a:pt x="97664" y="285035"/>
                </a:lnTo>
                <a:lnTo>
                  <a:pt x="101305" y="274796"/>
                </a:lnTo>
                <a:lnTo>
                  <a:pt x="104684" y="266064"/>
                </a:lnTo>
                <a:lnTo>
                  <a:pt x="108842" y="258339"/>
                </a:lnTo>
                <a:lnTo>
                  <a:pt x="113518" y="251283"/>
                </a:lnTo>
                <a:lnTo>
                  <a:pt x="118541" y="244674"/>
                </a:lnTo>
                <a:lnTo>
                  <a:pt x="122843" y="238364"/>
                </a:lnTo>
                <a:lnTo>
                  <a:pt x="126663" y="232252"/>
                </a:lnTo>
                <a:lnTo>
                  <a:pt x="130162" y="226272"/>
                </a:lnTo>
                <a:lnTo>
                  <a:pt x="134399" y="221333"/>
                </a:lnTo>
                <a:lnTo>
                  <a:pt x="139130" y="217087"/>
                </a:lnTo>
                <a:lnTo>
                  <a:pt x="144188" y="213305"/>
                </a:lnTo>
                <a:lnTo>
                  <a:pt x="152349" y="206562"/>
                </a:lnTo>
                <a:lnTo>
                  <a:pt x="160103" y="200390"/>
                </a:lnTo>
                <a:lnTo>
                  <a:pt x="164838" y="197411"/>
                </a:lnTo>
                <a:lnTo>
                  <a:pt x="169900" y="194472"/>
                </a:lnTo>
                <a:lnTo>
                  <a:pt x="176131" y="192513"/>
                </a:lnTo>
                <a:lnTo>
                  <a:pt x="183144" y="191207"/>
                </a:lnTo>
                <a:lnTo>
                  <a:pt x="190675" y="190336"/>
                </a:lnTo>
                <a:lnTo>
                  <a:pt x="196649" y="189756"/>
                </a:lnTo>
                <a:lnTo>
                  <a:pt x="201584" y="189369"/>
                </a:lnTo>
                <a:lnTo>
                  <a:pt x="205827" y="189110"/>
                </a:lnTo>
                <a:lnTo>
                  <a:pt x="209608" y="189891"/>
                </a:lnTo>
                <a:lnTo>
                  <a:pt x="219480" y="194588"/>
                </a:lnTo>
                <a:lnTo>
                  <a:pt x="225500" y="196021"/>
                </a:lnTo>
                <a:lnTo>
                  <a:pt x="229390" y="197355"/>
                </a:lnTo>
                <a:lnTo>
                  <a:pt x="233889" y="199198"/>
                </a:lnTo>
                <a:lnTo>
                  <a:pt x="238794" y="201378"/>
                </a:lnTo>
                <a:lnTo>
                  <a:pt x="242063" y="203784"/>
                </a:lnTo>
                <a:lnTo>
                  <a:pt x="244243" y="206341"/>
                </a:lnTo>
                <a:lnTo>
                  <a:pt x="248570" y="213627"/>
                </a:lnTo>
                <a:lnTo>
                  <a:pt x="256843" y="226390"/>
                </a:lnTo>
                <a:lnTo>
                  <a:pt x="259812" y="233794"/>
                </a:lnTo>
                <a:lnTo>
                  <a:pt x="261790" y="241588"/>
                </a:lnTo>
                <a:lnTo>
                  <a:pt x="263109" y="249641"/>
                </a:lnTo>
                <a:lnTo>
                  <a:pt x="263989" y="255962"/>
                </a:lnTo>
                <a:lnTo>
                  <a:pt x="264966" y="265526"/>
                </a:lnTo>
                <a:lnTo>
                  <a:pt x="263321" y="271314"/>
                </a:lnTo>
                <a:lnTo>
                  <a:pt x="260320" y="278031"/>
                </a:lnTo>
                <a:lnTo>
                  <a:pt x="256414" y="285367"/>
                </a:lnTo>
                <a:lnTo>
                  <a:pt x="251905" y="292162"/>
                </a:lnTo>
                <a:lnTo>
                  <a:pt x="246994" y="298597"/>
                </a:lnTo>
                <a:lnTo>
                  <a:pt x="241815" y="304792"/>
                </a:lnTo>
                <a:lnTo>
                  <a:pt x="236458" y="309874"/>
                </a:lnTo>
                <a:lnTo>
                  <a:pt x="230981" y="314215"/>
                </a:lnTo>
                <a:lnTo>
                  <a:pt x="225425" y="318061"/>
                </a:lnTo>
                <a:lnTo>
                  <a:pt x="219816" y="321578"/>
                </a:lnTo>
                <a:lnTo>
                  <a:pt x="214171" y="324875"/>
                </a:lnTo>
                <a:lnTo>
                  <a:pt x="208504" y="328026"/>
                </a:lnTo>
                <a:lnTo>
                  <a:pt x="197126" y="334067"/>
                </a:lnTo>
                <a:lnTo>
                  <a:pt x="191425" y="337011"/>
                </a:lnTo>
                <a:lnTo>
                  <a:pt x="185719" y="338974"/>
                </a:lnTo>
                <a:lnTo>
                  <a:pt x="180010" y="340282"/>
                </a:lnTo>
                <a:lnTo>
                  <a:pt x="174299" y="341155"/>
                </a:lnTo>
                <a:lnTo>
                  <a:pt x="168587" y="342689"/>
                </a:lnTo>
                <a:lnTo>
                  <a:pt x="162874" y="344664"/>
                </a:lnTo>
                <a:lnTo>
                  <a:pt x="157160" y="346933"/>
                </a:lnTo>
                <a:lnTo>
                  <a:pt x="151446" y="348446"/>
                </a:lnTo>
                <a:lnTo>
                  <a:pt x="145731" y="349455"/>
                </a:lnTo>
                <a:lnTo>
                  <a:pt x="140017" y="350127"/>
                </a:lnTo>
                <a:lnTo>
                  <a:pt x="134302" y="350575"/>
                </a:lnTo>
                <a:lnTo>
                  <a:pt x="128587" y="350875"/>
                </a:lnTo>
                <a:lnTo>
                  <a:pt x="122872" y="351074"/>
                </a:lnTo>
                <a:lnTo>
                  <a:pt x="101177" y="351354"/>
                </a:lnTo>
                <a:lnTo>
                  <a:pt x="95074" y="350441"/>
                </a:lnTo>
                <a:lnTo>
                  <a:pt x="90052" y="348880"/>
                </a:lnTo>
                <a:lnTo>
                  <a:pt x="85753" y="346886"/>
                </a:lnTo>
                <a:lnTo>
                  <a:pt x="80981" y="345557"/>
                </a:lnTo>
                <a:lnTo>
                  <a:pt x="75895" y="344671"/>
                </a:lnTo>
                <a:lnTo>
                  <a:pt x="70599" y="344081"/>
                </a:lnTo>
                <a:lnTo>
                  <a:pt x="64211" y="342735"/>
                </a:lnTo>
                <a:lnTo>
                  <a:pt x="57095" y="340885"/>
                </a:lnTo>
                <a:lnTo>
                  <a:pt x="49493" y="338699"/>
                </a:lnTo>
                <a:lnTo>
                  <a:pt x="43473" y="336289"/>
                </a:lnTo>
                <a:lnTo>
                  <a:pt x="38507" y="333730"/>
                </a:lnTo>
                <a:lnTo>
                  <a:pt x="34244" y="331072"/>
                </a:lnTo>
                <a:lnTo>
                  <a:pt x="29497" y="328347"/>
                </a:lnTo>
                <a:lnTo>
                  <a:pt x="8573" y="31718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533"/>
          <p:cNvSpPr/>
          <p:nvPr/>
        </p:nvSpPr>
        <p:spPr>
          <a:xfrm>
            <a:off x="3577589" y="4205113"/>
            <a:ext cx="299636" cy="329740"/>
          </a:xfrm>
          <a:custGeom>
            <a:avLst/>
            <a:gdLst/>
            <a:ahLst/>
            <a:cxnLst/>
            <a:rect l="0" t="0" r="0" b="0"/>
            <a:pathLst>
              <a:path w="299636" h="329740">
                <a:moveTo>
                  <a:pt x="0" y="55419"/>
                </a:moveTo>
                <a:lnTo>
                  <a:pt x="28620" y="84038"/>
                </a:lnTo>
                <a:lnTo>
                  <a:pt x="30510" y="86881"/>
                </a:lnTo>
                <a:lnTo>
                  <a:pt x="36084" y="100827"/>
                </a:lnTo>
                <a:lnTo>
                  <a:pt x="42466" y="114572"/>
                </a:lnTo>
                <a:lnTo>
                  <a:pt x="33486" y="105989"/>
                </a:lnTo>
                <a:lnTo>
                  <a:pt x="30896" y="103420"/>
                </a:lnTo>
                <a:lnTo>
                  <a:pt x="29170" y="100755"/>
                </a:lnTo>
                <a:lnTo>
                  <a:pt x="27252" y="95253"/>
                </a:lnTo>
                <a:lnTo>
                  <a:pt x="26173" y="86801"/>
                </a:lnTo>
                <a:lnTo>
                  <a:pt x="25069" y="84913"/>
                </a:lnTo>
                <a:lnTo>
                  <a:pt x="23380" y="83654"/>
                </a:lnTo>
                <a:lnTo>
                  <a:pt x="21302" y="82815"/>
                </a:lnTo>
                <a:lnTo>
                  <a:pt x="19916" y="80351"/>
                </a:lnTo>
                <a:lnTo>
                  <a:pt x="18377" y="72532"/>
                </a:lnTo>
                <a:lnTo>
                  <a:pt x="17511" y="66522"/>
                </a:lnTo>
                <a:lnTo>
                  <a:pt x="14768" y="60036"/>
                </a:lnTo>
                <a:lnTo>
                  <a:pt x="12703" y="55640"/>
                </a:lnTo>
                <a:lnTo>
                  <a:pt x="12279" y="52709"/>
                </a:lnTo>
                <a:lnTo>
                  <a:pt x="12949" y="50755"/>
                </a:lnTo>
                <a:lnTo>
                  <a:pt x="14348" y="49452"/>
                </a:lnTo>
                <a:lnTo>
                  <a:pt x="20982" y="45465"/>
                </a:lnTo>
                <a:lnTo>
                  <a:pt x="29328" y="41470"/>
                </a:lnTo>
                <a:lnTo>
                  <a:pt x="36213" y="39694"/>
                </a:lnTo>
                <a:lnTo>
                  <a:pt x="44987" y="38905"/>
                </a:lnTo>
                <a:lnTo>
                  <a:pt x="54285" y="38555"/>
                </a:lnTo>
                <a:lnTo>
                  <a:pt x="61592" y="38399"/>
                </a:lnTo>
                <a:lnTo>
                  <a:pt x="70554" y="35790"/>
                </a:lnTo>
                <a:lnTo>
                  <a:pt x="75612" y="33760"/>
                </a:lnTo>
                <a:lnTo>
                  <a:pt x="88508" y="30502"/>
                </a:lnTo>
                <a:lnTo>
                  <a:pt x="128237" y="21803"/>
                </a:lnTo>
                <a:lnTo>
                  <a:pt x="144546" y="18721"/>
                </a:lnTo>
                <a:lnTo>
                  <a:pt x="157324" y="16666"/>
                </a:lnTo>
                <a:lnTo>
                  <a:pt x="167748" y="15296"/>
                </a:lnTo>
                <a:lnTo>
                  <a:pt x="179460" y="13431"/>
                </a:lnTo>
                <a:lnTo>
                  <a:pt x="205173" y="8818"/>
                </a:lnTo>
                <a:lnTo>
                  <a:pt x="216792" y="6254"/>
                </a:lnTo>
                <a:lnTo>
                  <a:pt x="227396" y="3592"/>
                </a:lnTo>
                <a:lnTo>
                  <a:pt x="237322" y="866"/>
                </a:lnTo>
                <a:lnTo>
                  <a:pt x="245845" y="0"/>
                </a:lnTo>
                <a:lnTo>
                  <a:pt x="253432" y="376"/>
                </a:lnTo>
                <a:lnTo>
                  <a:pt x="260395" y="1578"/>
                </a:lnTo>
                <a:lnTo>
                  <a:pt x="265989" y="2380"/>
                </a:lnTo>
                <a:lnTo>
                  <a:pt x="274745" y="3271"/>
                </a:lnTo>
                <a:lnTo>
                  <a:pt x="278414" y="4461"/>
                </a:lnTo>
                <a:lnTo>
                  <a:pt x="287175" y="9735"/>
                </a:lnTo>
                <a:lnTo>
                  <a:pt x="289559" y="11302"/>
                </a:lnTo>
                <a:lnTo>
                  <a:pt x="295451" y="21287"/>
                </a:lnTo>
                <a:lnTo>
                  <a:pt x="298000" y="28502"/>
                </a:lnTo>
                <a:lnTo>
                  <a:pt x="299132" y="35836"/>
                </a:lnTo>
                <a:lnTo>
                  <a:pt x="299635" y="45445"/>
                </a:lnTo>
                <a:lnTo>
                  <a:pt x="298817" y="52580"/>
                </a:lnTo>
                <a:lnTo>
                  <a:pt x="297319" y="61146"/>
                </a:lnTo>
                <a:lnTo>
                  <a:pt x="295368" y="70667"/>
                </a:lnTo>
                <a:lnTo>
                  <a:pt x="283040" y="116806"/>
                </a:lnTo>
                <a:lnTo>
                  <a:pt x="257734" y="209573"/>
                </a:lnTo>
                <a:lnTo>
                  <a:pt x="254690" y="222958"/>
                </a:lnTo>
                <a:lnTo>
                  <a:pt x="252661" y="233787"/>
                </a:lnTo>
                <a:lnTo>
                  <a:pt x="251308" y="242911"/>
                </a:lnTo>
                <a:lnTo>
                  <a:pt x="249454" y="249946"/>
                </a:lnTo>
                <a:lnTo>
                  <a:pt x="247265" y="255589"/>
                </a:lnTo>
                <a:lnTo>
                  <a:pt x="244854" y="260303"/>
                </a:lnTo>
                <a:lnTo>
                  <a:pt x="243246" y="266303"/>
                </a:lnTo>
                <a:lnTo>
                  <a:pt x="242174" y="273161"/>
                </a:lnTo>
                <a:lnTo>
                  <a:pt x="240454" y="291047"/>
                </a:lnTo>
                <a:lnTo>
                  <a:pt x="240219" y="298573"/>
                </a:lnTo>
                <a:lnTo>
                  <a:pt x="240034" y="325121"/>
                </a:lnTo>
                <a:lnTo>
                  <a:pt x="240985" y="326660"/>
                </a:lnTo>
                <a:lnTo>
                  <a:pt x="242572" y="327687"/>
                </a:lnTo>
                <a:lnTo>
                  <a:pt x="248603" y="32973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534"/>
          <p:cNvSpPr/>
          <p:nvPr/>
        </p:nvSpPr>
        <p:spPr>
          <a:xfrm>
            <a:off x="4109084" y="4277677"/>
            <a:ext cx="25719" cy="248603"/>
          </a:xfrm>
          <a:custGeom>
            <a:avLst/>
            <a:gdLst/>
            <a:ahLst/>
            <a:cxnLst/>
            <a:rect l="0" t="0" r="0" b="0"/>
            <a:pathLst>
              <a:path w="25719" h="248603">
                <a:moveTo>
                  <a:pt x="0" y="0"/>
                </a:moveTo>
                <a:lnTo>
                  <a:pt x="0" y="9102"/>
                </a:lnTo>
                <a:lnTo>
                  <a:pt x="953" y="13688"/>
                </a:lnTo>
                <a:lnTo>
                  <a:pt x="2541" y="18651"/>
                </a:lnTo>
                <a:lnTo>
                  <a:pt x="4552" y="23864"/>
                </a:lnTo>
                <a:lnTo>
                  <a:pt x="5892" y="28292"/>
                </a:lnTo>
                <a:lnTo>
                  <a:pt x="6786" y="32196"/>
                </a:lnTo>
                <a:lnTo>
                  <a:pt x="7382" y="35752"/>
                </a:lnTo>
                <a:lnTo>
                  <a:pt x="7779" y="40027"/>
                </a:lnTo>
                <a:lnTo>
                  <a:pt x="8044" y="44782"/>
                </a:lnTo>
                <a:lnTo>
                  <a:pt x="8337" y="55146"/>
                </a:lnTo>
                <a:lnTo>
                  <a:pt x="8563" y="100046"/>
                </a:lnTo>
                <a:lnTo>
                  <a:pt x="9520" y="108607"/>
                </a:lnTo>
                <a:lnTo>
                  <a:pt x="11109" y="119077"/>
                </a:lnTo>
                <a:lnTo>
                  <a:pt x="13121" y="130820"/>
                </a:lnTo>
                <a:lnTo>
                  <a:pt x="14463" y="140553"/>
                </a:lnTo>
                <a:lnTo>
                  <a:pt x="15357" y="148947"/>
                </a:lnTo>
                <a:lnTo>
                  <a:pt x="15953" y="156448"/>
                </a:lnTo>
                <a:lnTo>
                  <a:pt x="16351" y="163354"/>
                </a:lnTo>
                <a:lnTo>
                  <a:pt x="16792" y="176107"/>
                </a:lnTo>
                <a:lnTo>
                  <a:pt x="17041" y="193997"/>
                </a:lnTo>
                <a:lnTo>
                  <a:pt x="18028" y="201721"/>
                </a:lnTo>
                <a:lnTo>
                  <a:pt x="19639" y="210681"/>
                </a:lnTo>
                <a:lnTo>
                  <a:pt x="21666" y="220464"/>
                </a:lnTo>
                <a:lnTo>
                  <a:pt x="23016" y="227939"/>
                </a:lnTo>
                <a:lnTo>
                  <a:pt x="23917" y="233874"/>
                </a:lnTo>
                <a:lnTo>
                  <a:pt x="25718" y="24860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535"/>
          <p:cNvSpPr/>
          <p:nvPr/>
        </p:nvSpPr>
        <p:spPr>
          <a:xfrm>
            <a:off x="4134802" y="4526279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xmlns:mc="http://schemas.openxmlformats.org/markup-compatibility/2006" xmlns:a14="http://schemas.microsoft.com/office/drawing/2010/main" val="C00000" mc:Ignorable="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536"/>
          <p:cNvSpPr/>
          <p:nvPr/>
        </p:nvSpPr>
        <p:spPr>
          <a:xfrm>
            <a:off x="4046728" y="4243387"/>
            <a:ext cx="139510" cy="251854"/>
          </a:xfrm>
          <a:custGeom>
            <a:avLst/>
            <a:gdLst/>
            <a:ahLst/>
            <a:cxnLst/>
            <a:rect l="0" t="0" r="0" b="0"/>
            <a:pathLst>
              <a:path w="139510" h="251854">
                <a:moveTo>
                  <a:pt x="113792" y="0"/>
                </a:moveTo>
                <a:lnTo>
                  <a:pt x="101860" y="23864"/>
                </a:lnTo>
                <a:lnTo>
                  <a:pt x="98217" y="29244"/>
                </a:lnTo>
                <a:lnTo>
                  <a:pt x="93883" y="34736"/>
                </a:lnTo>
                <a:lnTo>
                  <a:pt x="89090" y="40303"/>
                </a:lnTo>
                <a:lnTo>
                  <a:pt x="63443" y="66808"/>
                </a:lnTo>
                <a:lnTo>
                  <a:pt x="0" y="130919"/>
                </a:lnTo>
                <a:lnTo>
                  <a:pt x="10987" y="119947"/>
                </a:lnTo>
                <a:lnTo>
                  <a:pt x="14775" y="115207"/>
                </a:lnTo>
                <a:lnTo>
                  <a:pt x="18253" y="110142"/>
                </a:lnTo>
                <a:lnTo>
                  <a:pt x="21524" y="104861"/>
                </a:lnTo>
                <a:lnTo>
                  <a:pt x="25610" y="100387"/>
                </a:lnTo>
                <a:lnTo>
                  <a:pt x="30239" y="96452"/>
                </a:lnTo>
                <a:lnTo>
                  <a:pt x="35230" y="92877"/>
                </a:lnTo>
                <a:lnTo>
                  <a:pt x="39509" y="89540"/>
                </a:lnTo>
                <a:lnTo>
                  <a:pt x="43315" y="86364"/>
                </a:lnTo>
                <a:lnTo>
                  <a:pt x="46805" y="83293"/>
                </a:lnTo>
                <a:lnTo>
                  <a:pt x="50084" y="82199"/>
                </a:lnTo>
                <a:lnTo>
                  <a:pt x="53222" y="82422"/>
                </a:lnTo>
                <a:lnTo>
                  <a:pt x="56267" y="83523"/>
                </a:lnTo>
                <a:lnTo>
                  <a:pt x="59250" y="84257"/>
                </a:lnTo>
                <a:lnTo>
                  <a:pt x="62190" y="84746"/>
                </a:lnTo>
                <a:lnTo>
                  <a:pt x="65103" y="85073"/>
                </a:lnTo>
                <a:lnTo>
                  <a:pt x="67045" y="86243"/>
                </a:lnTo>
                <a:lnTo>
                  <a:pt x="68340" y="87975"/>
                </a:lnTo>
                <a:lnTo>
                  <a:pt x="69203" y="90083"/>
                </a:lnTo>
                <a:lnTo>
                  <a:pt x="70162" y="97505"/>
                </a:lnTo>
                <a:lnTo>
                  <a:pt x="70418" y="102150"/>
                </a:lnTo>
                <a:lnTo>
                  <a:pt x="69636" y="106200"/>
                </a:lnTo>
                <a:lnTo>
                  <a:pt x="64936" y="116451"/>
                </a:lnTo>
                <a:lnTo>
                  <a:pt x="63121" y="123616"/>
                </a:lnTo>
                <a:lnTo>
                  <a:pt x="62866" y="123368"/>
                </a:lnTo>
                <a:lnTo>
                  <a:pt x="62697" y="122250"/>
                </a:lnTo>
                <a:lnTo>
                  <a:pt x="63536" y="121505"/>
                </a:lnTo>
                <a:lnTo>
                  <a:pt x="65047" y="121009"/>
                </a:lnTo>
                <a:lnTo>
                  <a:pt x="67008" y="120678"/>
                </a:lnTo>
                <a:lnTo>
                  <a:pt x="68315" y="119504"/>
                </a:lnTo>
                <a:lnTo>
                  <a:pt x="69187" y="117770"/>
                </a:lnTo>
                <a:lnTo>
                  <a:pt x="69768" y="115660"/>
                </a:lnTo>
                <a:lnTo>
                  <a:pt x="72060" y="113302"/>
                </a:lnTo>
                <a:lnTo>
                  <a:pt x="75492" y="110777"/>
                </a:lnTo>
                <a:lnTo>
                  <a:pt x="79687" y="108142"/>
                </a:lnTo>
                <a:lnTo>
                  <a:pt x="84387" y="106385"/>
                </a:lnTo>
                <a:lnTo>
                  <a:pt x="89426" y="105213"/>
                </a:lnTo>
                <a:lnTo>
                  <a:pt x="94691" y="104432"/>
                </a:lnTo>
                <a:lnTo>
                  <a:pt x="99153" y="104864"/>
                </a:lnTo>
                <a:lnTo>
                  <a:pt x="103080" y="106104"/>
                </a:lnTo>
                <a:lnTo>
                  <a:pt x="106650" y="107884"/>
                </a:lnTo>
                <a:lnTo>
                  <a:pt x="108078" y="110022"/>
                </a:lnTo>
                <a:lnTo>
                  <a:pt x="108078" y="112401"/>
                </a:lnTo>
                <a:lnTo>
                  <a:pt x="105537" y="119489"/>
                </a:lnTo>
                <a:lnTo>
                  <a:pt x="101233" y="132164"/>
                </a:lnTo>
                <a:lnTo>
                  <a:pt x="99704" y="138592"/>
                </a:lnTo>
                <a:lnTo>
                  <a:pt x="98685" y="144782"/>
                </a:lnTo>
                <a:lnTo>
                  <a:pt x="98005" y="150814"/>
                </a:lnTo>
                <a:lnTo>
                  <a:pt x="95648" y="157692"/>
                </a:lnTo>
                <a:lnTo>
                  <a:pt x="92170" y="165136"/>
                </a:lnTo>
                <a:lnTo>
                  <a:pt x="84179" y="180074"/>
                </a:lnTo>
                <a:lnTo>
                  <a:pt x="77453" y="193063"/>
                </a:lnTo>
                <a:lnTo>
                  <a:pt x="73374" y="198241"/>
                </a:lnTo>
                <a:lnTo>
                  <a:pt x="68749" y="202646"/>
                </a:lnTo>
                <a:lnTo>
                  <a:pt x="63760" y="206535"/>
                </a:lnTo>
                <a:lnTo>
                  <a:pt x="60435" y="210080"/>
                </a:lnTo>
                <a:lnTo>
                  <a:pt x="58218" y="213396"/>
                </a:lnTo>
                <a:lnTo>
                  <a:pt x="56740" y="216559"/>
                </a:lnTo>
                <a:lnTo>
                  <a:pt x="55755" y="217715"/>
                </a:lnTo>
                <a:lnTo>
                  <a:pt x="55098" y="217534"/>
                </a:lnTo>
                <a:lnTo>
                  <a:pt x="54660" y="216460"/>
                </a:lnTo>
                <a:lnTo>
                  <a:pt x="56714" y="210187"/>
                </a:lnTo>
                <a:lnTo>
                  <a:pt x="58595" y="205848"/>
                </a:lnTo>
                <a:lnTo>
                  <a:pt x="63658" y="200097"/>
                </a:lnTo>
                <a:lnTo>
                  <a:pt x="70844" y="193405"/>
                </a:lnTo>
                <a:lnTo>
                  <a:pt x="79445" y="186087"/>
                </a:lnTo>
                <a:lnTo>
                  <a:pt x="87084" y="180255"/>
                </a:lnTo>
                <a:lnTo>
                  <a:pt x="94082" y="175415"/>
                </a:lnTo>
                <a:lnTo>
                  <a:pt x="100652" y="171236"/>
                </a:lnTo>
                <a:lnTo>
                  <a:pt x="105984" y="169403"/>
                </a:lnTo>
                <a:lnTo>
                  <a:pt x="110491" y="169133"/>
                </a:lnTo>
                <a:lnTo>
                  <a:pt x="114449" y="169905"/>
                </a:lnTo>
                <a:lnTo>
                  <a:pt x="117087" y="171372"/>
                </a:lnTo>
                <a:lnTo>
                  <a:pt x="118846" y="173303"/>
                </a:lnTo>
                <a:lnTo>
                  <a:pt x="120019" y="175543"/>
                </a:lnTo>
                <a:lnTo>
                  <a:pt x="121322" y="183112"/>
                </a:lnTo>
                <a:lnTo>
                  <a:pt x="121669" y="187797"/>
                </a:lnTo>
                <a:lnTo>
                  <a:pt x="121901" y="192825"/>
                </a:lnTo>
                <a:lnTo>
                  <a:pt x="122159" y="203493"/>
                </a:lnTo>
                <a:lnTo>
                  <a:pt x="120322" y="209957"/>
                </a:lnTo>
                <a:lnTo>
                  <a:pt x="117193" y="217124"/>
                </a:lnTo>
                <a:lnTo>
                  <a:pt x="113201" y="224759"/>
                </a:lnTo>
                <a:lnTo>
                  <a:pt x="109588" y="230802"/>
                </a:lnTo>
                <a:lnTo>
                  <a:pt x="106227" y="235783"/>
                </a:lnTo>
                <a:lnTo>
                  <a:pt x="103033" y="240056"/>
                </a:lnTo>
                <a:lnTo>
                  <a:pt x="99485" y="247344"/>
                </a:lnTo>
                <a:lnTo>
                  <a:pt x="98539" y="250621"/>
                </a:lnTo>
                <a:lnTo>
                  <a:pt x="98861" y="251853"/>
                </a:lnTo>
                <a:lnTo>
                  <a:pt x="100028" y="251723"/>
                </a:lnTo>
                <a:lnTo>
                  <a:pt x="101758" y="250682"/>
                </a:lnTo>
                <a:lnTo>
                  <a:pt x="104817" y="248084"/>
                </a:lnTo>
                <a:lnTo>
                  <a:pt x="108760" y="244447"/>
                </a:lnTo>
                <a:lnTo>
                  <a:pt x="113295" y="240118"/>
                </a:lnTo>
                <a:lnTo>
                  <a:pt x="118223" y="236278"/>
                </a:lnTo>
                <a:lnTo>
                  <a:pt x="123413" y="232766"/>
                </a:lnTo>
                <a:lnTo>
                  <a:pt x="139509" y="22288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537"/>
          <p:cNvSpPr/>
          <p:nvPr/>
        </p:nvSpPr>
        <p:spPr>
          <a:xfrm>
            <a:off x="4391977" y="4260545"/>
            <a:ext cx="240031" cy="42851"/>
          </a:xfrm>
          <a:custGeom>
            <a:avLst/>
            <a:gdLst/>
            <a:ahLst/>
            <a:cxnLst/>
            <a:rect l="0" t="0" r="0" b="0"/>
            <a:pathLst>
              <a:path w="240031" h="42851">
                <a:moveTo>
                  <a:pt x="0" y="42850"/>
                </a:moveTo>
                <a:lnTo>
                  <a:pt x="13652" y="38299"/>
                </a:lnTo>
                <a:lnTo>
                  <a:pt x="21484" y="36006"/>
                </a:lnTo>
                <a:lnTo>
                  <a:pt x="49758" y="28228"/>
                </a:lnTo>
                <a:lnTo>
                  <a:pt x="67834" y="22698"/>
                </a:lnTo>
                <a:lnTo>
                  <a:pt x="75703" y="19891"/>
                </a:lnTo>
                <a:lnTo>
                  <a:pt x="82854" y="17066"/>
                </a:lnTo>
                <a:lnTo>
                  <a:pt x="89526" y="14230"/>
                </a:lnTo>
                <a:lnTo>
                  <a:pt x="96831" y="11388"/>
                </a:lnTo>
                <a:lnTo>
                  <a:pt x="112568" y="5689"/>
                </a:lnTo>
                <a:lnTo>
                  <a:pt x="120766" y="3788"/>
                </a:lnTo>
                <a:lnTo>
                  <a:pt x="129088" y="2521"/>
                </a:lnTo>
                <a:lnTo>
                  <a:pt x="137494" y="1677"/>
                </a:lnTo>
                <a:lnTo>
                  <a:pt x="145955" y="1114"/>
                </a:lnTo>
                <a:lnTo>
                  <a:pt x="154454" y="738"/>
                </a:lnTo>
                <a:lnTo>
                  <a:pt x="177527" y="210"/>
                </a:lnTo>
                <a:lnTo>
                  <a:pt x="227262" y="0"/>
                </a:lnTo>
                <a:lnTo>
                  <a:pt x="231518" y="948"/>
                </a:lnTo>
                <a:lnTo>
                  <a:pt x="234356" y="2533"/>
                </a:lnTo>
                <a:lnTo>
                  <a:pt x="240030" y="855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538"/>
          <p:cNvSpPr/>
          <p:nvPr/>
        </p:nvSpPr>
        <p:spPr>
          <a:xfrm>
            <a:off x="4391977" y="4363786"/>
            <a:ext cx="240031" cy="16762"/>
          </a:xfrm>
          <a:custGeom>
            <a:avLst/>
            <a:gdLst/>
            <a:ahLst/>
            <a:cxnLst/>
            <a:rect l="0" t="0" r="0" b="0"/>
            <a:pathLst>
              <a:path w="240031" h="16762">
                <a:moveTo>
                  <a:pt x="0" y="16761"/>
                </a:moveTo>
                <a:lnTo>
                  <a:pt x="9102" y="12210"/>
                </a:lnTo>
                <a:lnTo>
                  <a:pt x="12735" y="10870"/>
                </a:lnTo>
                <a:lnTo>
                  <a:pt x="16110" y="9976"/>
                </a:lnTo>
                <a:lnTo>
                  <a:pt x="46574" y="3991"/>
                </a:lnTo>
                <a:lnTo>
                  <a:pt x="58672" y="2533"/>
                </a:lnTo>
                <a:lnTo>
                  <a:pt x="71500" y="1560"/>
                </a:lnTo>
                <a:lnTo>
                  <a:pt x="84814" y="912"/>
                </a:lnTo>
                <a:lnTo>
                  <a:pt x="112307" y="192"/>
                </a:lnTo>
                <a:lnTo>
                  <a:pt x="126307" y="0"/>
                </a:lnTo>
                <a:lnTo>
                  <a:pt x="140402" y="825"/>
                </a:lnTo>
                <a:lnTo>
                  <a:pt x="154561" y="2327"/>
                </a:lnTo>
                <a:lnTo>
                  <a:pt x="168763" y="4281"/>
                </a:lnTo>
                <a:lnTo>
                  <a:pt x="181089" y="5584"/>
                </a:lnTo>
                <a:lnTo>
                  <a:pt x="192163" y="6452"/>
                </a:lnTo>
                <a:lnTo>
                  <a:pt x="210184" y="7417"/>
                </a:lnTo>
                <a:lnTo>
                  <a:pt x="221368" y="7845"/>
                </a:lnTo>
                <a:lnTo>
                  <a:pt x="240030" y="818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539"/>
          <p:cNvSpPr/>
          <p:nvPr/>
        </p:nvSpPr>
        <p:spPr>
          <a:xfrm>
            <a:off x="4734995" y="4158854"/>
            <a:ext cx="222768" cy="144542"/>
          </a:xfrm>
          <a:custGeom>
            <a:avLst/>
            <a:gdLst/>
            <a:ahLst/>
            <a:cxnLst/>
            <a:rect l="0" t="0" r="0" b="0"/>
            <a:pathLst>
              <a:path w="222768" h="144542">
                <a:moveTo>
                  <a:pt x="42745" y="7381"/>
                </a:moveTo>
                <a:lnTo>
                  <a:pt x="50126" y="0"/>
                </a:lnTo>
                <a:lnTo>
                  <a:pt x="50523" y="555"/>
                </a:lnTo>
                <a:lnTo>
                  <a:pt x="50964" y="3712"/>
                </a:lnTo>
                <a:lnTo>
                  <a:pt x="51081" y="5887"/>
                </a:lnTo>
                <a:lnTo>
                  <a:pt x="51212" y="10844"/>
                </a:lnTo>
                <a:lnTo>
                  <a:pt x="50295" y="15405"/>
                </a:lnTo>
                <a:lnTo>
                  <a:pt x="48731" y="21303"/>
                </a:lnTo>
                <a:lnTo>
                  <a:pt x="46735" y="28092"/>
                </a:lnTo>
                <a:lnTo>
                  <a:pt x="43500" y="34523"/>
                </a:lnTo>
                <a:lnTo>
                  <a:pt x="39438" y="40716"/>
                </a:lnTo>
                <a:lnTo>
                  <a:pt x="34825" y="46749"/>
                </a:lnTo>
                <a:lnTo>
                  <a:pt x="30798" y="52676"/>
                </a:lnTo>
                <a:lnTo>
                  <a:pt x="27160" y="58533"/>
                </a:lnTo>
                <a:lnTo>
                  <a:pt x="23782" y="64342"/>
                </a:lnTo>
                <a:lnTo>
                  <a:pt x="20578" y="69168"/>
                </a:lnTo>
                <a:lnTo>
                  <a:pt x="17490" y="73337"/>
                </a:lnTo>
                <a:lnTo>
                  <a:pt x="14478" y="77069"/>
                </a:lnTo>
                <a:lnTo>
                  <a:pt x="12470" y="80510"/>
                </a:lnTo>
                <a:lnTo>
                  <a:pt x="11131" y="83756"/>
                </a:lnTo>
                <a:lnTo>
                  <a:pt x="10239" y="86872"/>
                </a:lnTo>
                <a:lnTo>
                  <a:pt x="8692" y="88950"/>
                </a:lnTo>
                <a:lnTo>
                  <a:pt x="6708" y="90335"/>
                </a:lnTo>
                <a:lnTo>
                  <a:pt x="4432" y="91259"/>
                </a:lnTo>
                <a:lnTo>
                  <a:pt x="2916" y="92827"/>
                </a:lnTo>
                <a:lnTo>
                  <a:pt x="1904" y="94825"/>
                </a:lnTo>
                <a:lnTo>
                  <a:pt x="1230" y="97109"/>
                </a:lnTo>
                <a:lnTo>
                  <a:pt x="781" y="99585"/>
                </a:lnTo>
                <a:lnTo>
                  <a:pt x="482" y="102188"/>
                </a:lnTo>
                <a:lnTo>
                  <a:pt x="282" y="104875"/>
                </a:lnTo>
                <a:lnTo>
                  <a:pt x="148" y="107620"/>
                </a:lnTo>
                <a:lnTo>
                  <a:pt x="0" y="113209"/>
                </a:lnTo>
                <a:lnTo>
                  <a:pt x="913" y="115080"/>
                </a:lnTo>
                <a:lnTo>
                  <a:pt x="2475" y="116328"/>
                </a:lnTo>
                <a:lnTo>
                  <a:pt x="4468" y="117160"/>
                </a:lnTo>
                <a:lnTo>
                  <a:pt x="9223" y="120624"/>
                </a:lnTo>
                <a:lnTo>
                  <a:pt x="11824" y="122881"/>
                </a:lnTo>
                <a:lnTo>
                  <a:pt x="15464" y="124386"/>
                </a:lnTo>
                <a:lnTo>
                  <a:pt x="19795" y="125389"/>
                </a:lnTo>
                <a:lnTo>
                  <a:pt x="24587" y="126058"/>
                </a:lnTo>
                <a:lnTo>
                  <a:pt x="36355" y="125551"/>
                </a:lnTo>
                <a:lnTo>
                  <a:pt x="52772" y="124261"/>
                </a:lnTo>
                <a:lnTo>
                  <a:pt x="87206" y="121240"/>
                </a:lnTo>
                <a:lnTo>
                  <a:pt x="108861" y="119898"/>
                </a:lnTo>
                <a:lnTo>
                  <a:pt x="124835" y="119301"/>
                </a:lnTo>
                <a:lnTo>
                  <a:pt x="144538" y="118965"/>
                </a:lnTo>
                <a:lnTo>
                  <a:pt x="150611" y="118917"/>
                </a:lnTo>
                <a:lnTo>
                  <a:pt x="156566" y="119838"/>
                </a:lnTo>
                <a:lnTo>
                  <a:pt x="162440" y="121405"/>
                </a:lnTo>
                <a:lnTo>
                  <a:pt x="190107" y="130763"/>
                </a:lnTo>
                <a:lnTo>
                  <a:pt x="196231" y="132498"/>
                </a:lnTo>
                <a:lnTo>
                  <a:pt x="201267" y="133655"/>
                </a:lnTo>
                <a:lnTo>
                  <a:pt x="205576" y="134426"/>
                </a:lnTo>
                <a:lnTo>
                  <a:pt x="209401" y="135893"/>
                </a:lnTo>
                <a:lnTo>
                  <a:pt x="212904" y="137823"/>
                </a:lnTo>
                <a:lnTo>
                  <a:pt x="222767" y="14454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540"/>
          <p:cNvSpPr/>
          <p:nvPr/>
        </p:nvSpPr>
        <p:spPr>
          <a:xfrm>
            <a:off x="4872037" y="4131945"/>
            <a:ext cx="30657" cy="317183"/>
          </a:xfrm>
          <a:custGeom>
            <a:avLst/>
            <a:gdLst/>
            <a:ahLst/>
            <a:cxnLst/>
            <a:rect l="0" t="0" r="0" b="0"/>
            <a:pathLst>
              <a:path w="30657" h="317183">
                <a:moveTo>
                  <a:pt x="25717" y="0"/>
                </a:moveTo>
                <a:lnTo>
                  <a:pt x="30268" y="9101"/>
                </a:lnTo>
                <a:lnTo>
                  <a:pt x="30656" y="13688"/>
                </a:lnTo>
                <a:lnTo>
                  <a:pt x="29963" y="18650"/>
                </a:lnTo>
                <a:lnTo>
                  <a:pt x="28547" y="23863"/>
                </a:lnTo>
                <a:lnTo>
                  <a:pt x="27604" y="29244"/>
                </a:lnTo>
                <a:lnTo>
                  <a:pt x="26975" y="34735"/>
                </a:lnTo>
                <a:lnTo>
                  <a:pt x="26556" y="40302"/>
                </a:lnTo>
                <a:lnTo>
                  <a:pt x="26277" y="45918"/>
                </a:lnTo>
                <a:lnTo>
                  <a:pt x="25966" y="57238"/>
                </a:lnTo>
                <a:lnTo>
                  <a:pt x="24931" y="67686"/>
                </a:lnTo>
                <a:lnTo>
                  <a:pt x="21240" y="97075"/>
                </a:lnTo>
                <a:lnTo>
                  <a:pt x="19875" y="112342"/>
                </a:lnTo>
                <a:lnTo>
                  <a:pt x="18965" y="127282"/>
                </a:lnTo>
                <a:lnTo>
                  <a:pt x="18358" y="142004"/>
                </a:lnTo>
                <a:lnTo>
                  <a:pt x="17504" y="221886"/>
                </a:lnTo>
                <a:lnTo>
                  <a:pt x="16432" y="245079"/>
                </a:lnTo>
                <a:lnTo>
                  <a:pt x="14765" y="263398"/>
                </a:lnTo>
                <a:lnTo>
                  <a:pt x="12701" y="278469"/>
                </a:lnTo>
                <a:lnTo>
                  <a:pt x="10372" y="289468"/>
                </a:lnTo>
                <a:lnTo>
                  <a:pt x="7867" y="297754"/>
                </a:lnTo>
                <a:lnTo>
                  <a:pt x="0" y="31718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541"/>
          <p:cNvSpPr/>
          <p:nvPr/>
        </p:nvSpPr>
        <p:spPr>
          <a:xfrm>
            <a:off x="5069738" y="4089082"/>
            <a:ext cx="196635" cy="437198"/>
          </a:xfrm>
          <a:custGeom>
            <a:avLst/>
            <a:gdLst/>
            <a:ahLst/>
            <a:cxnLst/>
            <a:rect l="0" t="0" r="0" b="0"/>
            <a:pathLst>
              <a:path w="196635" h="437198">
                <a:moveTo>
                  <a:pt x="102337" y="0"/>
                </a:moveTo>
                <a:lnTo>
                  <a:pt x="102337" y="4551"/>
                </a:lnTo>
                <a:lnTo>
                  <a:pt x="101384" y="5891"/>
                </a:lnTo>
                <a:lnTo>
                  <a:pt x="99797" y="6785"/>
                </a:lnTo>
                <a:lnTo>
                  <a:pt x="97786" y="7381"/>
                </a:lnTo>
                <a:lnTo>
                  <a:pt x="94540" y="10635"/>
                </a:lnTo>
                <a:lnTo>
                  <a:pt x="90471" y="15663"/>
                </a:lnTo>
                <a:lnTo>
                  <a:pt x="85854" y="21872"/>
                </a:lnTo>
                <a:lnTo>
                  <a:pt x="80871" y="27917"/>
                </a:lnTo>
                <a:lnTo>
                  <a:pt x="75644" y="33851"/>
                </a:lnTo>
                <a:lnTo>
                  <a:pt x="70254" y="39712"/>
                </a:lnTo>
                <a:lnTo>
                  <a:pt x="65708" y="45525"/>
                </a:lnTo>
                <a:lnTo>
                  <a:pt x="61725" y="51305"/>
                </a:lnTo>
                <a:lnTo>
                  <a:pt x="58117" y="57063"/>
                </a:lnTo>
                <a:lnTo>
                  <a:pt x="54760" y="62807"/>
                </a:lnTo>
                <a:lnTo>
                  <a:pt x="51569" y="68542"/>
                </a:lnTo>
                <a:lnTo>
                  <a:pt x="45483" y="80946"/>
                </a:lnTo>
                <a:lnTo>
                  <a:pt x="42527" y="88254"/>
                </a:lnTo>
                <a:lnTo>
                  <a:pt x="31275" y="117272"/>
                </a:lnTo>
                <a:lnTo>
                  <a:pt x="22177" y="140704"/>
                </a:lnTo>
                <a:lnTo>
                  <a:pt x="14958" y="160642"/>
                </a:lnTo>
                <a:lnTo>
                  <a:pt x="11699" y="171865"/>
                </a:lnTo>
                <a:lnTo>
                  <a:pt x="8574" y="184109"/>
                </a:lnTo>
                <a:lnTo>
                  <a:pt x="5538" y="197035"/>
                </a:lnTo>
                <a:lnTo>
                  <a:pt x="3514" y="210414"/>
                </a:lnTo>
                <a:lnTo>
                  <a:pt x="2165" y="224096"/>
                </a:lnTo>
                <a:lnTo>
                  <a:pt x="1265" y="237980"/>
                </a:lnTo>
                <a:lnTo>
                  <a:pt x="666" y="251998"/>
                </a:lnTo>
                <a:lnTo>
                  <a:pt x="0" y="280274"/>
                </a:lnTo>
                <a:lnTo>
                  <a:pt x="774" y="291625"/>
                </a:lnTo>
                <a:lnTo>
                  <a:pt x="2243" y="301096"/>
                </a:lnTo>
                <a:lnTo>
                  <a:pt x="4175" y="309316"/>
                </a:lnTo>
                <a:lnTo>
                  <a:pt x="6416" y="316701"/>
                </a:lnTo>
                <a:lnTo>
                  <a:pt x="11445" y="329986"/>
                </a:lnTo>
                <a:lnTo>
                  <a:pt x="15072" y="338100"/>
                </a:lnTo>
                <a:lnTo>
                  <a:pt x="24182" y="357277"/>
                </a:lnTo>
                <a:lnTo>
                  <a:pt x="28326" y="364867"/>
                </a:lnTo>
                <a:lnTo>
                  <a:pt x="32041" y="370880"/>
                </a:lnTo>
                <a:lnTo>
                  <a:pt x="35470" y="375841"/>
                </a:lnTo>
                <a:lnTo>
                  <a:pt x="39662" y="380101"/>
                </a:lnTo>
                <a:lnTo>
                  <a:pt x="44361" y="383893"/>
                </a:lnTo>
                <a:lnTo>
                  <a:pt x="49399" y="387374"/>
                </a:lnTo>
                <a:lnTo>
                  <a:pt x="54662" y="390647"/>
                </a:lnTo>
                <a:lnTo>
                  <a:pt x="60076" y="393781"/>
                </a:lnTo>
                <a:lnTo>
                  <a:pt x="65590" y="396824"/>
                </a:lnTo>
                <a:lnTo>
                  <a:pt x="70219" y="399804"/>
                </a:lnTo>
                <a:lnTo>
                  <a:pt x="74258" y="402743"/>
                </a:lnTo>
                <a:lnTo>
                  <a:pt x="77902" y="405656"/>
                </a:lnTo>
                <a:lnTo>
                  <a:pt x="82237" y="408550"/>
                </a:lnTo>
                <a:lnTo>
                  <a:pt x="87032" y="411432"/>
                </a:lnTo>
                <a:lnTo>
                  <a:pt x="92134" y="414305"/>
                </a:lnTo>
                <a:lnTo>
                  <a:pt x="97440" y="416221"/>
                </a:lnTo>
                <a:lnTo>
                  <a:pt x="102882" y="417498"/>
                </a:lnTo>
                <a:lnTo>
                  <a:pt x="108415" y="418350"/>
                </a:lnTo>
                <a:lnTo>
                  <a:pt x="114009" y="419870"/>
                </a:lnTo>
                <a:lnTo>
                  <a:pt x="119643" y="421836"/>
                </a:lnTo>
                <a:lnTo>
                  <a:pt x="125304" y="424099"/>
                </a:lnTo>
                <a:lnTo>
                  <a:pt x="131936" y="425608"/>
                </a:lnTo>
                <a:lnTo>
                  <a:pt x="139214" y="426613"/>
                </a:lnTo>
                <a:lnTo>
                  <a:pt x="146924" y="427284"/>
                </a:lnTo>
                <a:lnTo>
                  <a:pt x="153017" y="428684"/>
                </a:lnTo>
                <a:lnTo>
                  <a:pt x="158031" y="430570"/>
                </a:lnTo>
                <a:lnTo>
                  <a:pt x="162326" y="432778"/>
                </a:lnTo>
                <a:lnTo>
                  <a:pt x="167094" y="434252"/>
                </a:lnTo>
                <a:lnTo>
                  <a:pt x="172178" y="435234"/>
                </a:lnTo>
                <a:lnTo>
                  <a:pt x="184924" y="436810"/>
                </a:lnTo>
                <a:lnTo>
                  <a:pt x="189207" y="437025"/>
                </a:lnTo>
                <a:lnTo>
                  <a:pt x="196634" y="43719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542"/>
          <p:cNvSpPr/>
          <p:nvPr/>
        </p:nvSpPr>
        <p:spPr>
          <a:xfrm>
            <a:off x="5300662" y="4191952"/>
            <a:ext cx="8573" cy="240031"/>
          </a:xfrm>
          <a:custGeom>
            <a:avLst/>
            <a:gdLst/>
            <a:ahLst/>
            <a:cxnLst/>
            <a:rect l="0" t="0" r="0" b="0"/>
            <a:pathLst>
              <a:path w="8573" h="240031">
                <a:moveTo>
                  <a:pt x="0" y="0"/>
                </a:moveTo>
                <a:lnTo>
                  <a:pt x="0" y="161795"/>
                </a:lnTo>
                <a:lnTo>
                  <a:pt x="953" y="177396"/>
                </a:lnTo>
                <a:lnTo>
                  <a:pt x="8572" y="24003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543"/>
          <p:cNvSpPr/>
          <p:nvPr/>
        </p:nvSpPr>
        <p:spPr>
          <a:xfrm>
            <a:off x="5412466" y="4157662"/>
            <a:ext cx="126811" cy="256636"/>
          </a:xfrm>
          <a:custGeom>
            <a:avLst/>
            <a:gdLst/>
            <a:ahLst/>
            <a:cxnLst/>
            <a:rect l="0" t="0" r="0" b="0"/>
            <a:pathLst>
              <a:path w="126811" h="256636">
                <a:moveTo>
                  <a:pt x="16784" y="51435"/>
                </a:moveTo>
                <a:lnTo>
                  <a:pt x="12233" y="55986"/>
                </a:lnTo>
                <a:lnTo>
                  <a:pt x="10892" y="58279"/>
                </a:lnTo>
                <a:lnTo>
                  <a:pt x="9403" y="63367"/>
                </a:lnTo>
                <a:lnTo>
                  <a:pt x="8741" y="68803"/>
                </a:lnTo>
                <a:lnTo>
                  <a:pt x="8564" y="71586"/>
                </a:lnTo>
                <a:lnTo>
                  <a:pt x="7494" y="75347"/>
                </a:lnTo>
                <a:lnTo>
                  <a:pt x="5828" y="79759"/>
                </a:lnTo>
                <a:lnTo>
                  <a:pt x="3765" y="84605"/>
                </a:lnTo>
                <a:lnTo>
                  <a:pt x="2389" y="94503"/>
                </a:lnTo>
                <a:lnTo>
                  <a:pt x="1472" y="107770"/>
                </a:lnTo>
                <a:lnTo>
                  <a:pt x="861" y="123282"/>
                </a:lnTo>
                <a:lnTo>
                  <a:pt x="0" y="181520"/>
                </a:lnTo>
                <a:lnTo>
                  <a:pt x="1785" y="198166"/>
                </a:lnTo>
                <a:lnTo>
                  <a:pt x="4880" y="212120"/>
                </a:lnTo>
                <a:lnTo>
                  <a:pt x="8848" y="224281"/>
                </a:lnTo>
                <a:lnTo>
                  <a:pt x="12445" y="232389"/>
                </a:lnTo>
                <a:lnTo>
                  <a:pt x="15797" y="237793"/>
                </a:lnTo>
                <a:lnTo>
                  <a:pt x="18983" y="241396"/>
                </a:lnTo>
                <a:lnTo>
                  <a:pt x="25064" y="247940"/>
                </a:lnTo>
                <a:lnTo>
                  <a:pt x="28019" y="251018"/>
                </a:lnTo>
                <a:lnTo>
                  <a:pt x="31894" y="253070"/>
                </a:lnTo>
                <a:lnTo>
                  <a:pt x="36382" y="254439"/>
                </a:lnTo>
                <a:lnTo>
                  <a:pt x="41279" y="255351"/>
                </a:lnTo>
                <a:lnTo>
                  <a:pt x="45496" y="255959"/>
                </a:lnTo>
                <a:lnTo>
                  <a:pt x="49261" y="256365"/>
                </a:lnTo>
                <a:lnTo>
                  <a:pt x="52722" y="256635"/>
                </a:lnTo>
                <a:lnTo>
                  <a:pt x="55983" y="255862"/>
                </a:lnTo>
                <a:lnTo>
                  <a:pt x="59109" y="254395"/>
                </a:lnTo>
                <a:lnTo>
                  <a:pt x="62145" y="252464"/>
                </a:lnTo>
                <a:lnTo>
                  <a:pt x="65122" y="251177"/>
                </a:lnTo>
                <a:lnTo>
                  <a:pt x="68059" y="250319"/>
                </a:lnTo>
                <a:lnTo>
                  <a:pt x="70970" y="249747"/>
                </a:lnTo>
                <a:lnTo>
                  <a:pt x="74815" y="247460"/>
                </a:lnTo>
                <a:lnTo>
                  <a:pt x="79284" y="244031"/>
                </a:lnTo>
                <a:lnTo>
                  <a:pt x="84168" y="239840"/>
                </a:lnTo>
                <a:lnTo>
                  <a:pt x="88377" y="235141"/>
                </a:lnTo>
                <a:lnTo>
                  <a:pt x="92135" y="230103"/>
                </a:lnTo>
                <a:lnTo>
                  <a:pt x="95593" y="224840"/>
                </a:lnTo>
                <a:lnTo>
                  <a:pt x="97898" y="219426"/>
                </a:lnTo>
                <a:lnTo>
                  <a:pt x="99435" y="213911"/>
                </a:lnTo>
                <a:lnTo>
                  <a:pt x="100459" y="208330"/>
                </a:lnTo>
                <a:lnTo>
                  <a:pt x="103047" y="202704"/>
                </a:lnTo>
                <a:lnTo>
                  <a:pt x="106678" y="197049"/>
                </a:lnTo>
                <a:lnTo>
                  <a:pt x="111003" y="191373"/>
                </a:lnTo>
                <a:lnTo>
                  <a:pt x="113886" y="184732"/>
                </a:lnTo>
                <a:lnTo>
                  <a:pt x="115809" y="177447"/>
                </a:lnTo>
                <a:lnTo>
                  <a:pt x="117091" y="169733"/>
                </a:lnTo>
                <a:lnTo>
                  <a:pt x="123445" y="136122"/>
                </a:lnTo>
                <a:lnTo>
                  <a:pt x="125039" y="125991"/>
                </a:lnTo>
                <a:lnTo>
                  <a:pt x="126101" y="117332"/>
                </a:lnTo>
                <a:lnTo>
                  <a:pt x="126810" y="109654"/>
                </a:lnTo>
                <a:lnTo>
                  <a:pt x="126329" y="101678"/>
                </a:lnTo>
                <a:lnTo>
                  <a:pt x="125056" y="93502"/>
                </a:lnTo>
                <a:lnTo>
                  <a:pt x="123255" y="85195"/>
                </a:lnTo>
                <a:lnTo>
                  <a:pt x="121102" y="77752"/>
                </a:lnTo>
                <a:lnTo>
                  <a:pt x="118714" y="70884"/>
                </a:lnTo>
                <a:lnTo>
                  <a:pt x="116170" y="64401"/>
                </a:lnTo>
                <a:lnTo>
                  <a:pt x="111616" y="57222"/>
                </a:lnTo>
                <a:lnTo>
                  <a:pt x="105723" y="49578"/>
                </a:lnTo>
                <a:lnTo>
                  <a:pt x="98937" y="41625"/>
                </a:lnTo>
                <a:lnTo>
                  <a:pt x="92507" y="35370"/>
                </a:lnTo>
                <a:lnTo>
                  <a:pt x="86316" y="30247"/>
                </a:lnTo>
                <a:lnTo>
                  <a:pt x="80284" y="25880"/>
                </a:lnTo>
                <a:lnTo>
                  <a:pt x="74357" y="22016"/>
                </a:lnTo>
                <a:lnTo>
                  <a:pt x="68501" y="18487"/>
                </a:lnTo>
                <a:lnTo>
                  <a:pt x="62692" y="15182"/>
                </a:lnTo>
                <a:lnTo>
                  <a:pt x="55961" y="12027"/>
                </a:lnTo>
                <a:lnTo>
                  <a:pt x="48618" y="8970"/>
                </a:lnTo>
                <a:lnTo>
                  <a:pt x="1678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544"/>
          <p:cNvSpPr/>
          <p:nvPr/>
        </p:nvSpPr>
        <p:spPr>
          <a:xfrm>
            <a:off x="5549265" y="4063365"/>
            <a:ext cx="213767" cy="385763"/>
          </a:xfrm>
          <a:custGeom>
            <a:avLst/>
            <a:gdLst/>
            <a:ahLst/>
            <a:cxnLst/>
            <a:rect l="0" t="0" r="0" b="0"/>
            <a:pathLst>
              <a:path w="213767" h="385763">
                <a:moveTo>
                  <a:pt x="0" y="0"/>
                </a:moveTo>
                <a:lnTo>
                  <a:pt x="18203" y="4550"/>
                </a:lnTo>
                <a:lnTo>
                  <a:pt x="25470" y="6843"/>
                </a:lnTo>
                <a:lnTo>
                  <a:pt x="32220" y="9325"/>
                </a:lnTo>
                <a:lnTo>
                  <a:pt x="70393" y="24702"/>
                </a:lnTo>
                <a:lnTo>
                  <a:pt x="80266" y="29802"/>
                </a:lnTo>
                <a:lnTo>
                  <a:pt x="88754" y="35108"/>
                </a:lnTo>
                <a:lnTo>
                  <a:pt x="96316" y="40550"/>
                </a:lnTo>
                <a:lnTo>
                  <a:pt x="103263" y="45131"/>
                </a:lnTo>
                <a:lnTo>
                  <a:pt x="109800" y="49137"/>
                </a:lnTo>
                <a:lnTo>
                  <a:pt x="116062" y="52760"/>
                </a:lnTo>
                <a:lnTo>
                  <a:pt x="122142" y="57081"/>
                </a:lnTo>
                <a:lnTo>
                  <a:pt x="128100" y="61866"/>
                </a:lnTo>
                <a:lnTo>
                  <a:pt x="133978" y="66962"/>
                </a:lnTo>
                <a:lnTo>
                  <a:pt x="139801" y="72263"/>
                </a:lnTo>
                <a:lnTo>
                  <a:pt x="151351" y="83234"/>
                </a:lnTo>
                <a:lnTo>
                  <a:pt x="157098" y="89779"/>
                </a:lnTo>
                <a:lnTo>
                  <a:pt x="162835" y="97000"/>
                </a:lnTo>
                <a:lnTo>
                  <a:pt x="168563" y="104672"/>
                </a:lnTo>
                <a:lnTo>
                  <a:pt x="180010" y="120816"/>
                </a:lnTo>
                <a:lnTo>
                  <a:pt x="185729" y="129121"/>
                </a:lnTo>
                <a:lnTo>
                  <a:pt x="190494" y="136563"/>
                </a:lnTo>
                <a:lnTo>
                  <a:pt x="194623" y="143429"/>
                </a:lnTo>
                <a:lnTo>
                  <a:pt x="198329" y="149912"/>
                </a:lnTo>
                <a:lnTo>
                  <a:pt x="201751" y="159948"/>
                </a:lnTo>
                <a:lnTo>
                  <a:pt x="204986" y="172355"/>
                </a:lnTo>
                <a:lnTo>
                  <a:pt x="208095" y="186341"/>
                </a:lnTo>
                <a:lnTo>
                  <a:pt x="210167" y="198522"/>
                </a:lnTo>
                <a:lnTo>
                  <a:pt x="211549" y="209500"/>
                </a:lnTo>
                <a:lnTo>
                  <a:pt x="212470" y="219677"/>
                </a:lnTo>
                <a:lnTo>
                  <a:pt x="213084" y="229319"/>
                </a:lnTo>
                <a:lnTo>
                  <a:pt x="213766" y="247652"/>
                </a:lnTo>
                <a:lnTo>
                  <a:pt x="212996" y="256541"/>
                </a:lnTo>
                <a:lnTo>
                  <a:pt x="211529" y="265325"/>
                </a:lnTo>
                <a:lnTo>
                  <a:pt x="209599" y="274038"/>
                </a:lnTo>
                <a:lnTo>
                  <a:pt x="207360" y="281752"/>
                </a:lnTo>
                <a:lnTo>
                  <a:pt x="204915" y="288799"/>
                </a:lnTo>
                <a:lnTo>
                  <a:pt x="202332" y="295403"/>
                </a:lnTo>
                <a:lnTo>
                  <a:pt x="199658" y="301710"/>
                </a:lnTo>
                <a:lnTo>
                  <a:pt x="194147" y="313798"/>
                </a:lnTo>
                <a:lnTo>
                  <a:pt x="182847" y="337081"/>
                </a:lnTo>
                <a:lnTo>
                  <a:pt x="177150" y="348568"/>
                </a:lnTo>
                <a:lnTo>
                  <a:pt x="171443" y="357484"/>
                </a:lnTo>
                <a:lnTo>
                  <a:pt x="168587" y="361195"/>
                </a:lnTo>
                <a:lnTo>
                  <a:pt x="165415" y="367859"/>
                </a:lnTo>
                <a:lnTo>
                  <a:pt x="164569" y="370969"/>
                </a:lnTo>
                <a:lnTo>
                  <a:pt x="163053" y="373042"/>
                </a:lnTo>
                <a:lnTo>
                  <a:pt x="161089" y="374425"/>
                </a:lnTo>
                <a:lnTo>
                  <a:pt x="158828" y="375346"/>
                </a:lnTo>
                <a:lnTo>
                  <a:pt x="153775" y="378911"/>
                </a:lnTo>
                <a:lnTo>
                  <a:pt x="148115" y="383732"/>
                </a:lnTo>
                <a:lnTo>
                  <a:pt x="137160" y="38576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545"/>
          <p:cNvSpPr/>
          <p:nvPr/>
        </p:nvSpPr>
        <p:spPr>
          <a:xfrm>
            <a:off x="5935027" y="4123372"/>
            <a:ext cx="25719" cy="308611"/>
          </a:xfrm>
          <a:custGeom>
            <a:avLst/>
            <a:gdLst/>
            <a:ahLst/>
            <a:cxnLst/>
            <a:rect l="0" t="0" r="0" b="0"/>
            <a:pathLst>
              <a:path w="25719" h="308611">
                <a:moveTo>
                  <a:pt x="0" y="0"/>
                </a:moveTo>
                <a:lnTo>
                  <a:pt x="4551" y="18203"/>
                </a:lnTo>
                <a:lnTo>
                  <a:pt x="5892" y="25471"/>
                </a:lnTo>
                <a:lnTo>
                  <a:pt x="6785" y="32220"/>
                </a:lnTo>
                <a:lnTo>
                  <a:pt x="7381" y="38625"/>
                </a:lnTo>
                <a:lnTo>
                  <a:pt x="7778" y="51468"/>
                </a:lnTo>
                <a:lnTo>
                  <a:pt x="8219" y="88597"/>
                </a:lnTo>
                <a:lnTo>
                  <a:pt x="7385" y="114310"/>
                </a:lnTo>
                <a:lnTo>
                  <a:pt x="1741" y="221688"/>
                </a:lnTo>
                <a:lnTo>
                  <a:pt x="1161" y="239232"/>
                </a:lnTo>
                <a:lnTo>
                  <a:pt x="1726" y="252833"/>
                </a:lnTo>
                <a:lnTo>
                  <a:pt x="3056" y="263805"/>
                </a:lnTo>
                <a:lnTo>
                  <a:pt x="25718" y="30861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546"/>
          <p:cNvSpPr/>
          <p:nvPr/>
        </p:nvSpPr>
        <p:spPr>
          <a:xfrm>
            <a:off x="5857875" y="4200525"/>
            <a:ext cx="342901" cy="51436"/>
          </a:xfrm>
          <a:custGeom>
            <a:avLst/>
            <a:gdLst/>
            <a:ahLst/>
            <a:cxnLst/>
            <a:rect l="0" t="0" r="0" b="0"/>
            <a:pathLst>
              <a:path w="342901" h="51436">
                <a:moveTo>
                  <a:pt x="0" y="51435"/>
                </a:moveTo>
                <a:lnTo>
                  <a:pt x="9102" y="51435"/>
                </a:lnTo>
                <a:lnTo>
                  <a:pt x="12735" y="50482"/>
                </a:lnTo>
                <a:lnTo>
                  <a:pt x="16110" y="48895"/>
                </a:lnTo>
                <a:lnTo>
                  <a:pt x="19312" y="46884"/>
                </a:lnTo>
                <a:lnTo>
                  <a:pt x="25257" y="45543"/>
                </a:lnTo>
                <a:lnTo>
                  <a:pt x="33030" y="44649"/>
                </a:lnTo>
                <a:lnTo>
                  <a:pt x="42023" y="44054"/>
                </a:lnTo>
                <a:lnTo>
                  <a:pt x="52780" y="42704"/>
                </a:lnTo>
                <a:lnTo>
                  <a:pt x="64714" y="40852"/>
                </a:lnTo>
                <a:lnTo>
                  <a:pt x="77432" y="38664"/>
                </a:lnTo>
                <a:lnTo>
                  <a:pt x="88769" y="37206"/>
                </a:lnTo>
                <a:lnTo>
                  <a:pt x="99185" y="36234"/>
                </a:lnTo>
                <a:lnTo>
                  <a:pt x="108985" y="35586"/>
                </a:lnTo>
                <a:lnTo>
                  <a:pt x="118377" y="34201"/>
                </a:lnTo>
                <a:lnTo>
                  <a:pt x="127495" y="32326"/>
                </a:lnTo>
                <a:lnTo>
                  <a:pt x="136432" y="30123"/>
                </a:lnTo>
                <a:lnTo>
                  <a:pt x="153819" y="27702"/>
                </a:lnTo>
                <a:lnTo>
                  <a:pt x="203619" y="22472"/>
                </a:lnTo>
                <a:lnTo>
                  <a:pt x="223376" y="19743"/>
                </a:lnTo>
                <a:lnTo>
                  <a:pt x="238452" y="16972"/>
                </a:lnTo>
                <a:lnTo>
                  <a:pt x="250407" y="14172"/>
                </a:lnTo>
                <a:lnTo>
                  <a:pt x="261236" y="12306"/>
                </a:lnTo>
                <a:lnTo>
                  <a:pt x="271312" y="11061"/>
                </a:lnTo>
                <a:lnTo>
                  <a:pt x="280887" y="10231"/>
                </a:lnTo>
                <a:lnTo>
                  <a:pt x="290128" y="9678"/>
                </a:lnTo>
                <a:lnTo>
                  <a:pt x="308016" y="9064"/>
                </a:lnTo>
                <a:lnTo>
                  <a:pt x="325050" y="8718"/>
                </a:lnTo>
                <a:lnTo>
                  <a:pt x="329095" y="7717"/>
                </a:lnTo>
                <a:lnTo>
                  <a:pt x="332744" y="6097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547"/>
          <p:cNvSpPr/>
          <p:nvPr/>
        </p:nvSpPr>
        <p:spPr>
          <a:xfrm>
            <a:off x="6166484" y="4097654"/>
            <a:ext cx="227249" cy="329794"/>
          </a:xfrm>
          <a:custGeom>
            <a:avLst/>
            <a:gdLst/>
            <a:ahLst/>
            <a:cxnLst/>
            <a:rect l="0" t="0" r="0" b="0"/>
            <a:pathLst>
              <a:path w="227249" h="329794">
                <a:moveTo>
                  <a:pt x="68581" y="0"/>
                </a:moveTo>
                <a:lnTo>
                  <a:pt x="68581" y="245993"/>
                </a:lnTo>
                <a:lnTo>
                  <a:pt x="67628" y="245911"/>
                </a:lnTo>
                <a:lnTo>
                  <a:pt x="64030" y="243279"/>
                </a:lnTo>
                <a:lnTo>
                  <a:pt x="62689" y="241244"/>
                </a:lnTo>
                <a:lnTo>
                  <a:pt x="61199" y="236442"/>
                </a:lnTo>
                <a:lnTo>
                  <a:pt x="60537" y="228593"/>
                </a:lnTo>
                <a:lnTo>
                  <a:pt x="60361" y="223833"/>
                </a:lnTo>
                <a:lnTo>
                  <a:pt x="61196" y="218755"/>
                </a:lnTo>
                <a:lnTo>
                  <a:pt x="62705" y="213464"/>
                </a:lnTo>
                <a:lnTo>
                  <a:pt x="64664" y="208032"/>
                </a:lnTo>
                <a:lnTo>
                  <a:pt x="67874" y="201554"/>
                </a:lnTo>
                <a:lnTo>
                  <a:pt x="71920" y="194377"/>
                </a:lnTo>
                <a:lnTo>
                  <a:pt x="76522" y="186735"/>
                </a:lnTo>
                <a:lnTo>
                  <a:pt x="80542" y="180687"/>
                </a:lnTo>
                <a:lnTo>
                  <a:pt x="87550" y="171428"/>
                </a:lnTo>
                <a:lnTo>
                  <a:pt x="91704" y="166673"/>
                </a:lnTo>
                <a:lnTo>
                  <a:pt x="96379" y="161598"/>
                </a:lnTo>
                <a:lnTo>
                  <a:pt x="101400" y="156310"/>
                </a:lnTo>
                <a:lnTo>
                  <a:pt x="106653" y="152784"/>
                </a:lnTo>
                <a:lnTo>
                  <a:pt x="112060" y="150434"/>
                </a:lnTo>
                <a:lnTo>
                  <a:pt x="117570" y="148867"/>
                </a:lnTo>
                <a:lnTo>
                  <a:pt x="123147" y="146870"/>
                </a:lnTo>
                <a:lnTo>
                  <a:pt x="128771" y="144586"/>
                </a:lnTo>
                <a:lnTo>
                  <a:pt x="134425" y="142111"/>
                </a:lnTo>
                <a:lnTo>
                  <a:pt x="140100" y="140460"/>
                </a:lnTo>
                <a:lnTo>
                  <a:pt x="145788" y="139361"/>
                </a:lnTo>
                <a:lnTo>
                  <a:pt x="151484" y="138627"/>
                </a:lnTo>
                <a:lnTo>
                  <a:pt x="156235" y="139091"/>
                </a:lnTo>
                <a:lnTo>
                  <a:pt x="160355" y="140352"/>
                </a:lnTo>
                <a:lnTo>
                  <a:pt x="164053" y="142146"/>
                </a:lnTo>
                <a:lnTo>
                  <a:pt x="168424" y="143342"/>
                </a:lnTo>
                <a:lnTo>
                  <a:pt x="173242" y="144139"/>
                </a:lnTo>
                <a:lnTo>
                  <a:pt x="178360" y="144670"/>
                </a:lnTo>
                <a:lnTo>
                  <a:pt x="182724" y="145977"/>
                </a:lnTo>
                <a:lnTo>
                  <a:pt x="186586" y="147801"/>
                </a:lnTo>
                <a:lnTo>
                  <a:pt x="193418" y="152367"/>
                </a:lnTo>
                <a:lnTo>
                  <a:pt x="199629" y="157571"/>
                </a:lnTo>
                <a:lnTo>
                  <a:pt x="203571" y="161245"/>
                </a:lnTo>
                <a:lnTo>
                  <a:pt x="213031" y="170407"/>
                </a:lnTo>
                <a:lnTo>
                  <a:pt x="218506" y="178290"/>
                </a:lnTo>
                <a:lnTo>
                  <a:pt x="221891" y="185920"/>
                </a:lnTo>
                <a:lnTo>
                  <a:pt x="226571" y="195661"/>
                </a:lnTo>
                <a:lnTo>
                  <a:pt x="227248" y="200926"/>
                </a:lnTo>
                <a:lnTo>
                  <a:pt x="226746" y="206341"/>
                </a:lnTo>
                <a:lnTo>
                  <a:pt x="225459" y="211856"/>
                </a:lnTo>
                <a:lnTo>
                  <a:pt x="224602" y="217438"/>
                </a:lnTo>
                <a:lnTo>
                  <a:pt x="224029" y="223064"/>
                </a:lnTo>
                <a:lnTo>
                  <a:pt x="223648" y="228719"/>
                </a:lnTo>
                <a:lnTo>
                  <a:pt x="221489" y="234395"/>
                </a:lnTo>
                <a:lnTo>
                  <a:pt x="218144" y="240083"/>
                </a:lnTo>
                <a:lnTo>
                  <a:pt x="214010" y="245781"/>
                </a:lnTo>
                <a:lnTo>
                  <a:pt x="209349" y="250532"/>
                </a:lnTo>
                <a:lnTo>
                  <a:pt x="204336" y="254651"/>
                </a:lnTo>
                <a:lnTo>
                  <a:pt x="199089" y="258351"/>
                </a:lnTo>
                <a:lnTo>
                  <a:pt x="193687" y="262721"/>
                </a:lnTo>
                <a:lnTo>
                  <a:pt x="188180" y="267540"/>
                </a:lnTo>
                <a:lnTo>
                  <a:pt x="182603" y="272658"/>
                </a:lnTo>
                <a:lnTo>
                  <a:pt x="171327" y="283424"/>
                </a:lnTo>
                <a:lnTo>
                  <a:pt x="165653" y="288962"/>
                </a:lnTo>
                <a:lnTo>
                  <a:pt x="159014" y="293607"/>
                </a:lnTo>
                <a:lnTo>
                  <a:pt x="151729" y="297656"/>
                </a:lnTo>
                <a:lnTo>
                  <a:pt x="124058" y="310998"/>
                </a:lnTo>
                <a:lnTo>
                  <a:pt x="116995" y="313060"/>
                </a:lnTo>
                <a:lnTo>
                  <a:pt x="109430" y="314434"/>
                </a:lnTo>
                <a:lnTo>
                  <a:pt x="101528" y="315350"/>
                </a:lnTo>
                <a:lnTo>
                  <a:pt x="77509" y="318909"/>
                </a:lnTo>
                <a:lnTo>
                  <a:pt x="63103" y="321191"/>
                </a:lnTo>
                <a:lnTo>
                  <a:pt x="51594" y="323665"/>
                </a:lnTo>
                <a:lnTo>
                  <a:pt x="42016" y="326267"/>
                </a:lnTo>
                <a:lnTo>
                  <a:pt x="33726" y="328954"/>
                </a:lnTo>
                <a:lnTo>
                  <a:pt x="27247" y="329793"/>
                </a:lnTo>
                <a:lnTo>
                  <a:pt x="21975" y="329400"/>
                </a:lnTo>
                <a:lnTo>
                  <a:pt x="17507" y="328185"/>
                </a:lnTo>
                <a:lnTo>
                  <a:pt x="13577" y="327375"/>
                </a:lnTo>
                <a:lnTo>
                  <a:pt x="10004" y="326836"/>
                </a:lnTo>
                <a:lnTo>
                  <a:pt x="0" y="32575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548"/>
          <p:cNvSpPr/>
          <p:nvPr/>
        </p:nvSpPr>
        <p:spPr>
          <a:xfrm>
            <a:off x="3543300" y="4637752"/>
            <a:ext cx="332707" cy="325726"/>
          </a:xfrm>
          <a:custGeom>
            <a:avLst/>
            <a:gdLst/>
            <a:ahLst/>
            <a:cxnLst/>
            <a:rect l="0" t="0" r="0" b="0"/>
            <a:pathLst>
              <a:path w="332707" h="325726">
                <a:moveTo>
                  <a:pt x="0" y="119985"/>
                </a:moveTo>
                <a:lnTo>
                  <a:pt x="13652" y="110884"/>
                </a:lnTo>
                <a:lnTo>
                  <a:pt x="22895" y="106415"/>
                </a:lnTo>
                <a:lnTo>
                  <a:pt x="26693" y="105223"/>
                </a:lnTo>
                <a:lnTo>
                  <a:pt x="33453" y="101359"/>
                </a:lnTo>
                <a:lnTo>
                  <a:pt x="36590" y="98996"/>
                </a:lnTo>
                <a:lnTo>
                  <a:pt x="40585" y="97419"/>
                </a:lnTo>
                <a:lnTo>
                  <a:pt x="56263" y="94249"/>
                </a:lnTo>
                <a:lnTo>
                  <a:pt x="63226" y="92351"/>
                </a:lnTo>
                <a:lnTo>
                  <a:pt x="70726" y="90131"/>
                </a:lnTo>
                <a:lnTo>
                  <a:pt x="79535" y="86748"/>
                </a:lnTo>
                <a:lnTo>
                  <a:pt x="89218" y="82587"/>
                </a:lnTo>
                <a:lnTo>
                  <a:pt x="108232" y="73836"/>
                </a:lnTo>
                <a:lnTo>
                  <a:pt x="135961" y="60457"/>
                </a:lnTo>
                <a:lnTo>
                  <a:pt x="142076" y="57440"/>
                </a:lnTo>
                <a:lnTo>
                  <a:pt x="166649" y="43927"/>
                </a:lnTo>
                <a:lnTo>
                  <a:pt x="196939" y="27126"/>
                </a:lnTo>
                <a:lnTo>
                  <a:pt x="223101" y="13310"/>
                </a:lnTo>
                <a:lnTo>
                  <a:pt x="233506" y="8863"/>
                </a:lnTo>
                <a:lnTo>
                  <a:pt x="242348" y="5899"/>
                </a:lnTo>
                <a:lnTo>
                  <a:pt x="250147" y="3923"/>
                </a:lnTo>
                <a:lnTo>
                  <a:pt x="257252" y="2605"/>
                </a:lnTo>
                <a:lnTo>
                  <a:pt x="263894" y="1727"/>
                </a:lnTo>
                <a:lnTo>
                  <a:pt x="270227" y="1141"/>
                </a:lnTo>
                <a:lnTo>
                  <a:pt x="279803" y="491"/>
                </a:lnTo>
                <a:lnTo>
                  <a:pt x="287234" y="201"/>
                </a:lnTo>
                <a:lnTo>
                  <a:pt x="293712" y="73"/>
                </a:lnTo>
                <a:lnTo>
                  <a:pt x="307264" y="0"/>
                </a:lnTo>
                <a:lnTo>
                  <a:pt x="310570" y="943"/>
                </a:lnTo>
                <a:lnTo>
                  <a:pt x="312774" y="2524"/>
                </a:lnTo>
                <a:lnTo>
                  <a:pt x="320862" y="11905"/>
                </a:lnTo>
                <a:lnTo>
                  <a:pt x="326120" y="19879"/>
                </a:lnTo>
                <a:lnTo>
                  <a:pt x="328856" y="24673"/>
                </a:lnTo>
                <a:lnTo>
                  <a:pt x="330680" y="30726"/>
                </a:lnTo>
                <a:lnTo>
                  <a:pt x="331896" y="37619"/>
                </a:lnTo>
                <a:lnTo>
                  <a:pt x="332706" y="45072"/>
                </a:lnTo>
                <a:lnTo>
                  <a:pt x="332294" y="51946"/>
                </a:lnTo>
                <a:lnTo>
                  <a:pt x="331067" y="58433"/>
                </a:lnTo>
                <a:lnTo>
                  <a:pt x="329296" y="64663"/>
                </a:lnTo>
                <a:lnTo>
                  <a:pt x="327163" y="70721"/>
                </a:lnTo>
                <a:lnTo>
                  <a:pt x="324789" y="76665"/>
                </a:lnTo>
                <a:lnTo>
                  <a:pt x="322253" y="82533"/>
                </a:lnTo>
                <a:lnTo>
                  <a:pt x="305032" y="127197"/>
                </a:lnTo>
                <a:lnTo>
                  <a:pt x="300509" y="141939"/>
                </a:lnTo>
                <a:lnTo>
                  <a:pt x="297495" y="154623"/>
                </a:lnTo>
                <a:lnTo>
                  <a:pt x="295485" y="165937"/>
                </a:lnTo>
                <a:lnTo>
                  <a:pt x="293192" y="175385"/>
                </a:lnTo>
                <a:lnTo>
                  <a:pt x="290711" y="183588"/>
                </a:lnTo>
                <a:lnTo>
                  <a:pt x="288105" y="190962"/>
                </a:lnTo>
                <a:lnTo>
                  <a:pt x="285414" y="197783"/>
                </a:lnTo>
                <a:lnTo>
                  <a:pt x="282669" y="204236"/>
                </a:lnTo>
                <a:lnTo>
                  <a:pt x="279886" y="210442"/>
                </a:lnTo>
                <a:lnTo>
                  <a:pt x="277078" y="218390"/>
                </a:lnTo>
                <a:lnTo>
                  <a:pt x="274254" y="227498"/>
                </a:lnTo>
                <a:lnTo>
                  <a:pt x="271418" y="237380"/>
                </a:lnTo>
                <a:lnTo>
                  <a:pt x="268575" y="244921"/>
                </a:lnTo>
                <a:lnTo>
                  <a:pt x="265727" y="250901"/>
                </a:lnTo>
                <a:lnTo>
                  <a:pt x="262876" y="255839"/>
                </a:lnTo>
                <a:lnTo>
                  <a:pt x="260976" y="261990"/>
                </a:lnTo>
                <a:lnTo>
                  <a:pt x="259709" y="268948"/>
                </a:lnTo>
                <a:lnTo>
                  <a:pt x="258864" y="276444"/>
                </a:lnTo>
                <a:lnTo>
                  <a:pt x="258301" y="282393"/>
                </a:lnTo>
                <a:lnTo>
                  <a:pt x="257675" y="291544"/>
                </a:lnTo>
                <a:lnTo>
                  <a:pt x="257397" y="298786"/>
                </a:lnTo>
                <a:lnTo>
                  <a:pt x="257323" y="302051"/>
                </a:lnTo>
                <a:lnTo>
                  <a:pt x="254701" y="310758"/>
                </a:lnTo>
                <a:lnTo>
                  <a:pt x="248602" y="32572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549"/>
          <p:cNvSpPr/>
          <p:nvPr/>
        </p:nvSpPr>
        <p:spPr>
          <a:xfrm>
            <a:off x="4143375" y="4706302"/>
            <a:ext cx="291466" cy="42511"/>
          </a:xfrm>
          <a:custGeom>
            <a:avLst/>
            <a:gdLst/>
            <a:ahLst/>
            <a:cxnLst/>
            <a:rect l="0" t="0" r="0" b="0"/>
            <a:pathLst>
              <a:path w="291466" h="42511">
                <a:moveTo>
                  <a:pt x="0" y="34290"/>
                </a:moveTo>
                <a:lnTo>
                  <a:pt x="13652" y="38841"/>
                </a:lnTo>
                <a:lnTo>
                  <a:pt x="19579" y="40181"/>
                </a:lnTo>
                <a:lnTo>
                  <a:pt x="25435" y="41075"/>
                </a:lnTo>
                <a:lnTo>
                  <a:pt x="31244" y="41671"/>
                </a:lnTo>
                <a:lnTo>
                  <a:pt x="37022" y="42069"/>
                </a:lnTo>
                <a:lnTo>
                  <a:pt x="42778" y="42333"/>
                </a:lnTo>
                <a:lnTo>
                  <a:pt x="48521" y="42510"/>
                </a:lnTo>
                <a:lnTo>
                  <a:pt x="54255" y="41675"/>
                </a:lnTo>
                <a:lnTo>
                  <a:pt x="59982" y="40166"/>
                </a:lnTo>
                <a:lnTo>
                  <a:pt x="87413" y="30900"/>
                </a:lnTo>
                <a:lnTo>
                  <a:pt x="95423" y="29172"/>
                </a:lnTo>
                <a:lnTo>
                  <a:pt x="103620" y="28021"/>
                </a:lnTo>
                <a:lnTo>
                  <a:pt x="111943" y="27253"/>
                </a:lnTo>
                <a:lnTo>
                  <a:pt x="122253" y="24837"/>
                </a:lnTo>
                <a:lnTo>
                  <a:pt x="133889" y="21320"/>
                </a:lnTo>
                <a:lnTo>
                  <a:pt x="146410" y="17071"/>
                </a:lnTo>
                <a:lnTo>
                  <a:pt x="157614" y="14238"/>
                </a:lnTo>
                <a:lnTo>
                  <a:pt x="167941" y="12350"/>
                </a:lnTo>
                <a:lnTo>
                  <a:pt x="244637" y="2119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550"/>
          <p:cNvSpPr/>
          <p:nvPr/>
        </p:nvSpPr>
        <p:spPr>
          <a:xfrm>
            <a:off x="4220527" y="4766310"/>
            <a:ext cx="231458" cy="17115"/>
          </a:xfrm>
          <a:custGeom>
            <a:avLst/>
            <a:gdLst/>
            <a:ahLst/>
            <a:cxnLst/>
            <a:rect l="0" t="0" r="0" b="0"/>
            <a:pathLst>
              <a:path w="231458" h="17115">
                <a:moveTo>
                  <a:pt x="0" y="8572"/>
                </a:moveTo>
                <a:lnTo>
                  <a:pt x="9102" y="13123"/>
                </a:lnTo>
                <a:lnTo>
                  <a:pt x="12735" y="14464"/>
                </a:lnTo>
                <a:lnTo>
                  <a:pt x="16110" y="15357"/>
                </a:lnTo>
                <a:lnTo>
                  <a:pt x="19313" y="15953"/>
                </a:lnTo>
                <a:lnTo>
                  <a:pt x="22400" y="16350"/>
                </a:lnTo>
                <a:lnTo>
                  <a:pt x="28371" y="16791"/>
                </a:lnTo>
                <a:lnTo>
                  <a:pt x="121232" y="17114"/>
                </a:lnTo>
                <a:lnTo>
                  <a:pt x="133209" y="16171"/>
                </a:lnTo>
                <a:lnTo>
                  <a:pt x="145004" y="14591"/>
                </a:lnTo>
                <a:lnTo>
                  <a:pt x="169221" y="10294"/>
                </a:lnTo>
                <a:lnTo>
                  <a:pt x="205821" y="3473"/>
                </a:lnTo>
                <a:lnTo>
                  <a:pt x="213413" y="2315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551"/>
          <p:cNvSpPr/>
          <p:nvPr/>
        </p:nvSpPr>
        <p:spPr>
          <a:xfrm>
            <a:off x="4632007" y="4603432"/>
            <a:ext cx="248603" cy="119887"/>
          </a:xfrm>
          <a:custGeom>
            <a:avLst/>
            <a:gdLst/>
            <a:ahLst/>
            <a:cxnLst/>
            <a:rect l="0" t="0" r="0" b="0"/>
            <a:pathLst>
              <a:path w="248603" h="119887">
                <a:moveTo>
                  <a:pt x="0" y="0"/>
                </a:moveTo>
                <a:lnTo>
                  <a:pt x="13652" y="4551"/>
                </a:lnTo>
                <a:lnTo>
                  <a:pt x="17674" y="6844"/>
                </a:lnTo>
                <a:lnTo>
                  <a:pt x="20355" y="9325"/>
                </a:lnTo>
                <a:lnTo>
                  <a:pt x="22143" y="11932"/>
                </a:lnTo>
                <a:lnTo>
                  <a:pt x="23334" y="15574"/>
                </a:lnTo>
                <a:lnTo>
                  <a:pt x="24129" y="19908"/>
                </a:lnTo>
                <a:lnTo>
                  <a:pt x="24659" y="24702"/>
                </a:lnTo>
                <a:lnTo>
                  <a:pt x="25012" y="28851"/>
                </a:lnTo>
                <a:lnTo>
                  <a:pt x="25247" y="32569"/>
                </a:lnTo>
                <a:lnTo>
                  <a:pt x="25404" y="36000"/>
                </a:lnTo>
                <a:lnTo>
                  <a:pt x="25578" y="44893"/>
                </a:lnTo>
                <a:lnTo>
                  <a:pt x="25624" y="49931"/>
                </a:lnTo>
                <a:lnTo>
                  <a:pt x="24703" y="58052"/>
                </a:lnTo>
                <a:lnTo>
                  <a:pt x="23136" y="68229"/>
                </a:lnTo>
                <a:lnTo>
                  <a:pt x="21139" y="79776"/>
                </a:lnTo>
                <a:lnTo>
                  <a:pt x="18856" y="88426"/>
                </a:lnTo>
                <a:lnTo>
                  <a:pt x="16380" y="95146"/>
                </a:lnTo>
                <a:lnTo>
                  <a:pt x="10115" y="108224"/>
                </a:lnTo>
                <a:lnTo>
                  <a:pt x="10553" y="110249"/>
                </a:lnTo>
                <a:lnTo>
                  <a:pt x="11798" y="112552"/>
                </a:lnTo>
                <a:lnTo>
                  <a:pt x="13580" y="115040"/>
                </a:lnTo>
                <a:lnTo>
                  <a:pt x="15721" y="116698"/>
                </a:lnTo>
                <a:lnTo>
                  <a:pt x="18101" y="117804"/>
                </a:lnTo>
                <a:lnTo>
                  <a:pt x="24213" y="119578"/>
                </a:lnTo>
                <a:lnTo>
                  <a:pt x="30129" y="119821"/>
                </a:lnTo>
                <a:lnTo>
                  <a:pt x="34373" y="119886"/>
                </a:lnTo>
                <a:lnTo>
                  <a:pt x="38156" y="118977"/>
                </a:lnTo>
                <a:lnTo>
                  <a:pt x="44898" y="115426"/>
                </a:lnTo>
                <a:lnTo>
                  <a:pt x="51070" y="113213"/>
                </a:lnTo>
                <a:lnTo>
                  <a:pt x="56988" y="112230"/>
                </a:lnTo>
                <a:lnTo>
                  <a:pt x="62793" y="111792"/>
                </a:lnTo>
                <a:lnTo>
                  <a:pt x="67580" y="110723"/>
                </a:lnTo>
                <a:lnTo>
                  <a:pt x="73628" y="109058"/>
                </a:lnTo>
                <a:lnTo>
                  <a:pt x="80518" y="106996"/>
                </a:lnTo>
                <a:lnTo>
                  <a:pt x="87016" y="105620"/>
                </a:lnTo>
                <a:lnTo>
                  <a:pt x="93253" y="104703"/>
                </a:lnTo>
                <a:lnTo>
                  <a:pt x="99316" y="104092"/>
                </a:lnTo>
                <a:lnTo>
                  <a:pt x="107168" y="103685"/>
                </a:lnTo>
                <a:lnTo>
                  <a:pt x="126053" y="103232"/>
                </a:lnTo>
                <a:lnTo>
                  <a:pt x="158105" y="102978"/>
                </a:lnTo>
                <a:lnTo>
                  <a:pt x="168268" y="103894"/>
                </a:lnTo>
                <a:lnTo>
                  <a:pt x="177901" y="105458"/>
                </a:lnTo>
                <a:lnTo>
                  <a:pt x="187181" y="107453"/>
                </a:lnTo>
                <a:lnTo>
                  <a:pt x="195272" y="108783"/>
                </a:lnTo>
                <a:lnTo>
                  <a:pt x="202571" y="109669"/>
                </a:lnTo>
                <a:lnTo>
                  <a:pt x="209342" y="110261"/>
                </a:lnTo>
                <a:lnTo>
                  <a:pt x="215762" y="110655"/>
                </a:lnTo>
                <a:lnTo>
                  <a:pt x="227974" y="111092"/>
                </a:lnTo>
                <a:lnTo>
                  <a:pt x="248602" y="11144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552"/>
          <p:cNvSpPr/>
          <p:nvPr/>
        </p:nvSpPr>
        <p:spPr>
          <a:xfrm>
            <a:off x="4815670" y="4543425"/>
            <a:ext cx="22078" cy="402908"/>
          </a:xfrm>
          <a:custGeom>
            <a:avLst/>
            <a:gdLst/>
            <a:ahLst/>
            <a:cxnLst/>
            <a:rect l="0" t="0" r="0" b="0"/>
            <a:pathLst>
              <a:path w="22078" h="402908">
                <a:moveTo>
                  <a:pt x="22077" y="0"/>
                </a:moveTo>
                <a:lnTo>
                  <a:pt x="17526" y="9102"/>
                </a:lnTo>
                <a:lnTo>
                  <a:pt x="16185" y="12735"/>
                </a:lnTo>
                <a:lnTo>
                  <a:pt x="15292" y="16110"/>
                </a:lnTo>
                <a:lnTo>
                  <a:pt x="13346" y="27162"/>
                </a:lnTo>
                <a:lnTo>
                  <a:pt x="9307" y="51124"/>
                </a:lnTo>
                <a:lnTo>
                  <a:pt x="7848" y="62658"/>
                </a:lnTo>
                <a:lnTo>
                  <a:pt x="6876" y="73204"/>
                </a:lnTo>
                <a:lnTo>
                  <a:pt x="6229" y="83093"/>
                </a:lnTo>
                <a:lnTo>
                  <a:pt x="5796" y="92542"/>
                </a:lnTo>
                <a:lnTo>
                  <a:pt x="5316" y="110663"/>
                </a:lnTo>
                <a:lnTo>
                  <a:pt x="4966" y="174740"/>
                </a:lnTo>
                <a:lnTo>
                  <a:pt x="4002" y="189836"/>
                </a:lnTo>
                <a:lnTo>
                  <a:pt x="391" y="226929"/>
                </a:lnTo>
                <a:lnTo>
                  <a:pt x="0" y="246536"/>
                </a:lnTo>
                <a:lnTo>
                  <a:pt x="691" y="266274"/>
                </a:lnTo>
                <a:lnTo>
                  <a:pt x="2105" y="286101"/>
                </a:lnTo>
                <a:lnTo>
                  <a:pt x="3047" y="304082"/>
                </a:lnTo>
                <a:lnTo>
                  <a:pt x="4094" y="336760"/>
                </a:lnTo>
                <a:lnTo>
                  <a:pt x="4683" y="372831"/>
                </a:lnTo>
                <a:lnTo>
                  <a:pt x="5719" y="380951"/>
                </a:lnTo>
                <a:lnTo>
                  <a:pt x="7362" y="387317"/>
                </a:lnTo>
                <a:lnTo>
                  <a:pt x="9409" y="392514"/>
                </a:lnTo>
                <a:lnTo>
                  <a:pt x="11727" y="395978"/>
                </a:lnTo>
                <a:lnTo>
                  <a:pt x="14225" y="398288"/>
                </a:lnTo>
                <a:lnTo>
                  <a:pt x="22077" y="40290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553"/>
          <p:cNvSpPr/>
          <p:nvPr/>
        </p:nvSpPr>
        <p:spPr>
          <a:xfrm>
            <a:off x="4974942" y="4551997"/>
            <a:ext cx="162719" cy="342377"/>
          </a:xfrm>
          <a:custGeom>
            <a:avLst/>
            <a:gdLst/>
            <a:ahLst/>
            <a:cxnLst/>
            <a:rect l="0" t="0" r="0" b="0"/>
            <a:pathLst>
              <a:path w="162719" h="342377">
                <a:moveTo>
                  <a:pt x="59973" y="17145"/>
                </a:moveTo>
                <a:lnTo>
                  <a:pt x="50871" y="21696"/>
                </a:lnTo>
                <a:lnTo>
                  <a:pt x="47237" y="24942"/>
                </a:lnTo>
                <a:lnTo>
                  <a:pt x="43862" y="29010"/>
                </a:lnTo>
                <a:lnTo>
                  <a:pt x="40660" y="33628"/>
                </a:lnTo>
                <a:lnTo>
                  <a:pt x="37572" y="38611"/>
                </a:lnTo>
                <a:lnTo>
                  <a:pt x="34561" y="43838"/>
                </a:lnTo>
                <a:lnTo>
                  <a:pt x="31602" y="49228"/>
                </a:lnTo>
                <a:lnTo>
                  <a:pt x="28677" y="55679"/>
                </a:lnTo>
                <a:lnTo>
                  <a:pt x="25774" y="62837"/>
                </a:lnTo>
                <a:lnTo>
                  <a:pt x="22885" y="70466"/>
                </a:lnTo>
                <a:lnTo>
                  <a:pt x="20008" y="77458"/>
                </a:lnTo>
                <a:lnTo>
                  <a:pt x="17137" y="84023"/>
                </a:lnTo>
                <a:lnTo>
                  <a:pt x="14270" y="90306"/>
                </a:lnTo>
                <a:lnTo>
                  <a:pt x="12360" y="97351"/>
                </a:lnTo>
                <a:lnTo>
                  <a:pt x="11086" y="104906"/>
                </a:lnTo>
                <a:lnTo>
                  <a:pt x="10237" y="112800"/>
                </a:lnTo>
                <a:lnTo>
                  <a:pt x="8718" y="120920"/>
                </a:lnTo>
                <a:lnTo>
                  <a:pt x="6753" y="129191"/>
                </a:lnTo>
                <a:lnTo>
                  <a:pt x="4490" y="137562"/>
                </a:lnTo>
                <a:lnTo>
                  <a:pt x="2982" y="146001"/>
                </a:lnTo>
                <a:lnTo>
                  <a:pt x="1976" y="154484"/>
                </a:lnTo>
                <a:lnTo>
                  <a:pt x="1305" y="162997"/>
                </a:lnTo>
                <a:lnTo>
                  <a:pt x="859" y="171530"/>
                </a:lnTo>
                <a:lnTo>
                  <a:pt x="362" y="188631"/>
                </a:lnTo>
                <a:lnTo>
                  <a:pt x="0" y="240033"/>
                </a:lnTo>
                <a:lnTo>
                  <a:pt x="941" y="250510"/>
                </a:lnTo>
                <a:lnTo>
                  <a:pt x="2520" y="262257"/>
                </a:lnTo>
                <a:lnTo>
                  <a:pt x="4526" y="274850"/>
                </a:lnTo>
                <a:lnTo>
                  <a:pt x="7768" y="285151"/>
                </a:lnTo>
                <a:lnTo>
                  <a:pt x="11835" y="293923"/>
                </a:lnTo>
                <a:lnTo>
                  <a:pt x="16451" y="301676"/>
                </a:lnTo>
                <a:lnTo>
                  <a:pt x="19528" y="307797"/>
                </a:lnTo>
                <a:lnTo>
                  <a:pt x="22947" y="317139"/>
                </a:lnTo>
                <a:lnTo>
                  <a:pt x="25764" y="320964"/>
                </a:lnTo>
                <a:lnTo>
                  <a:pt x="29547" y="324466"/>
                </a:lnTo>
                <a:lnTo>
                  <a:pt x="33974" y="327753"/>
                </a:lnTo>
                <a:lnTo>
                  <a:pt x="37878" y="330897"/>
                </a:lnTo>
                <a:lnTo>
                  <a:pt x="41433" y="333946"/>
                </a:lnTo>
                <a:lnTo>
                  <a:pt x="44755" y="336930"/>
                </a:lnTo>
                <a:lnTo>
                  <a:pt x="48875" y="338921"/>
                </a:lnTo>
                <a:lnTo>
                  <a:pt x="53527" y="340247"/>
                </a:lnTo>
                <a:lnTo>
                  <a:pt x="58533" y="341131"/>
                </a:lnTo>
                <a:lnTo>
                  <a:pt x="62823" y="341721"/>
                </a:lnTo>
                <a:lnTo>
                  <a:pt x="66635" y="342114"/>
                </a:lnTo>
                <a:lnTo>
                  <a:pt x="70129" y="342376"/>
                </a:lnTo>
                <a:lnTo>
                  <a:pt x="74364" y="341598"/>
                </a:lnTo>
                <a:lnTo>
                  <a:pt x="79092" y="340128"/>
                </a:lnTo>
                <a:lnTo>
                  <a:pt x="84149" y="338194"/>
                </a:lnTo>
                <a:lnTo>
                  <a:pt x="88472" y="335953"/>
                </a:lnTo>
                <a:lnTo>
                  <a:pt x="92308" y="333506"/>
                </a:lnTo>
                <a:lnTo>
                  <a:pt x="95817" y="330922"/>
                </a:lnTo>
                <a:lnTo>
                  <a:pt x="99109" y="328248"/>
                </a:lnTo>
                <a:lnTo>
                  <a:pt x="102256" y="325512"/>
                </a:lnTo>
                <a:lnTo>
                  <a:pt x="105307" y="322736"/>
                </a:lnTo>
                <a:lnTo>
                  <a:pt x="111236" y="317110"/>
                </a:lnTo>
                <a:lnTo>
                  <a:pt x="127354" y="301188"/>
                </a:lnTo>
                <a:lnTo>
                  <a:pt x="130611" y="296042"/>
                </a:lnTo>
                <a:lnTo>
                  <a:pt x="132783" y="290707"/>
                </a:lnTo>
                <a:lnTo>
                  <a:pt x="134230" y="285244"/>
                </a:lnTo>
                <a:lnTo>
                  <a:pt x="140918" y="263935"/>
                </a:lnTo>
                <a:lnTo>
                  <a:pt x="145369" y="250252"/>
                </a:lnTo>
                <a:lnTo>
                  <a:pt x="148336" y="238272"/>
                </a:lnTo>
                <a:lnTo>
                  <a:pt x="150314" y="227428"/>
                </a:lnTo>
                <a:lnTo>
                  <a:pt x="151633" y="217342"/>
                </a:lnTo>
                <a:lnTo>
                  <a:pt x="153464" y="207759"/>
                </a:lnTo>
                <a:lnTo>
                  <a:pt x="155638" y="198514"/>
                </a:lnTo>
                <a:lnTo>
                  <a:pt x="158039" y="189493"/>
                </a:lnTo>
                <a:lnTo>
                  <a:pt x="159640" y="180621"/>
                </a:lnTo>
                <a:lnTo>
                  <a:pt x="160708" y="171849"/>
                </a:lnTo>
                <a:lnTo>
                  <a:pt x="161419" y="163144"/>
                </a:lnTo>
                <a:lnTo>
                  <a:pt x="161894" y="155435"/>
                </a:lnTo>
                <a:lnTo>
                  <a:pt x="162421" y="141790"/>
                </a:lnTo>
                <a:lnTo>
                  <a:pt x="162718" y="118847"/>
                </a:lnTo>
                <a:lnTo>
                  <a:pt x="161806" y="111616"/>
                </a:lnTo>
                <a:lnTo>
                  <a:pt x="160247" y="104891"/>
                </a:lnTo>
                <a:lnTo>
                  <a:pt x="158254" y="98502"/>
                </a:lnTo>
                <a:lnTo>
                  <a:pt x="155022" y="90433"/>
                </a:lnTo>
                <a:lnTo>
                  <a:pt x="150961" y="81244"/>
                </a:lnTo>
                <a:lnTo>
                  <a:pt x="146349" y="71308"/>
                </a:lnTo>
                <a:lnTo>
                  <a:pt x="140417" y="61826"/>
                </a:lnTo>
                <a:lnTo>
                  <a:pt x="133605" y="52647"/>
                </a:lnTo>
                <a:lnTo>
                  <a:pt x="126206" y="43671"/>
                </a:lnTo>
                <a:lnTo>
                  <a:pt x="119368" y="36734"/>
                </a:lnTo>
                <a:lnTo>
                  <a:pt x="112904" y="31157"/>
                </a:lnTo>
                <a:lnTo>
                  <a:pt x="106691" y="26486"/>
                </a:lnTo>
                <a:lnTo>
                  <a:pt x="98738" y="21468"/>
                </a:lnTo>
                <a:lnTo>
                  <a:pt x="89626" y="16217"/>
                </a:lnTo>
                <a:lnTo>
                  <a:pt x="79742" y="10812"/>
                </a:lnTo>
                <a:lnTo>
                  <a:pt x="72199" y="7208"/>
                </a:lnTo>
                <a:lnTo>
                  <a:pt x="66219" y="4805"/>
                </a:lnTo>
                <a:lnTo>
                  <a:pt x="4282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554"/>
          <p:cNvSpPr/>
          <p:nvPr/>
        </p:nvSpPr>
        <p:spPr>
          <a:xfrm>
            <a:off x="5309234" y="4681776"/>
            <a:ext cx="308612" cy="7382"/>
          </a:xfrm>
          <a:custGeom>
            <a:avLst/>
            <a:gdLst/>
            <a:ahLst/>
            <a:cxnLst/>
            <a:rect l="0" t="0" r="0" b="0"/>
            <a:pathLst>
              <a:path w="308612" h="7382">
                <a:moveTo>
                  <a:pt x="0" y="7381"/>
                </a:moveTo>
                <a:lnTo>
                  <a:pt x="100868" y="7381"/>
                </a:lnTo>
                <a:lnTo>
                  <a:pt x="116775" y="6429"/>
                </a:lnTo>
                <a:lnTo>
                  <a:pt x="159851" y="2831"/>
                </a:lnTo>
                <a:lnTo>
                  <a:pt x="182767" y="1490"/>
                </a:lnTo>
                <a:lnTo>
                  <a:pt x="228550" y="0"/>
                </a:lnTo>
                <a:lnTo>
                  <a:pt x="246664" y="556"/>
                </a:lnTo>
                <a:lnTo>
                  <a:pt x="261598" y="1878"/>
                </a:lnTo>
                <a:lnTo>
                  <a:pt x="308611" y="738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555"/>
          <p:cNvSpPr/>
          <p:nvPr/>
        </p:nvSpPr>
        <p:spPr>
          <a:xfrm>
            <a:off x="5420677" y="4560570"/>
            <a:ext cx="60008" cy="368618"/>
          </a:xfrm>
          <a:custGeom>
            <a:avLst/>
            <a:gdLst/>
            <a:ahLst/>
            <a:cxnLst/>
            <a:rect l="0" t="0" r="0" b="0"/>
            <a:pathLst>
              <a:path w="60008" h="368618">
                <a:moveTo>
                  <a:pt x="0" y="0"/>
                </a:moveTo>
                <a:lnTo>
                  <a:pt x="0" y="13652"/>
                </a:lnTo>
                <a:lnTo>
                  <a:pt x="953" y="19579"/>
                </a:lnTo>
                <a:lnTo>
                  <a:pt x="2540" y="25435"/>
                </a:lnTo>
                <a:lnTo>
                  <a:pt x="4551" y="31244"/>
                </a:lnTo>
                <a:lnTo>
                  <a:pt x="5892" y="37022"/>
                </a:lnTo>
                <a:lnTo>
                  <a:pt x="7381" y="48521"/>
                </a:lnTo>
                <a:lnTo>
                  <a:pt x="9683" y="59970"/>
                </a:lnTo>
                <a:lnTo>
                  <a:pt x="17321" y="93011"/>
                </a:lnTo>
                <a:lnTo>
                  <a:pt x="20120" y="107727"/>
                </a:lnTo>
                <a:lnTo>
                  <a:pt x="21986" y="120395"/>
                </a:lnTo>
                <a:lnTo>
                  <a:pt x="23230" y="131699"/>
                </a:lnTo>
                <a:lnTo>
                  <a:pt x="25012" y="143044"/>
                </a:lnTo>
                <a:lnTo>
                  <a:pt x="27152" y="154418"/>
                </a:lnTo>
                <a:lnTo>
                  <a:pt x="29531" y="165810"/>
                </a:lnTo>
                <a:lnTo>
                  <a:pt x="31118" y="176262"/>
                </a:lnTo>
                <a:lnTo>
                  <a:pt x="32175" y="186088"/>
                </a:lnTo>
                <a:lnTo>
                  <a:pt x="32880" y="195497"/>
                </a:lnTo>
                <a:lnTo>
                  <a:pt x="34303" y="204625"/>
                </a:lnTo>
                <a:lnTo>
                  <a:pt x="36203" y="213569"/>
                </a:lnTo>
                <a:lnTo>
                  <a:pt x="38423" y="222389"/>
                </a:lnTo>
                <a:lnTo>
                  <a:pt x="39903" y="231127"/>
                </a:lnTo>
                <a:lnTo>
                  <a:pt x="40890" y="239810"/>
                </a:lnTo>
                <a:lnTo>
                  <a:pt x="41547" y="248456"/>
                </a:lnTo>
                <a:lnTo>
                  <a:pt x="41986" y="257077"/>
                </a:lnTo>
                <a:lnTo>
                  <a:pt x="42473" y="274276"/>
                </a:lnTo>
                <a:lnTo>
                  <a:pt x="42748" y="300025"/>
                </a:lnTo>
                <a:lnTo>
                  <a:pt x="43738" y="308601"/>
                </a:lnTo>
                <a:lnTo>
                  <a:pt x="45352" y="317176"/>
                </a:lnTo>
                <a:lnTo>
                  <a:pt x="47379" y="325751"/>
                </a:lnTo>
                <a:lnTo>
                  <a:pt x="48731" y="332420"/>
                </a:lnTo>
                <a:lnTo>
                  <a:pt x="50233" y="342369"/>
                </a:lnTo>
                <a:lnTo>
                  <a:pt x="51079" y="353326"/>
                </a:lnTo>
                <a:lnTo>
                  <a:pt x="52150" y="356518"/>
                </a:lnTo>
                <a:lnTo>
                  <a:pt x="53817" y="359599"/>
                </a:lnTo>
                <a:lnTo>
                  <a:pt x="60007" y="3686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556"/>
          <p:cNvSpPr/>
          <p:nvPr/>
        </p:nvSpPr>
        <p:spPr>
          <a:xfrm>
            <a:off x="5720715" y="4543425"/>
            <a:ext cx="214123" cy="308213"/>
          </a:xfrm>
          <a:custGeom>
            <a:avLst/>
            <a:gdLst/>
            <a:ahLst/>
            <a:cxnLst/>
            <a:rect l="0" t="0" r="0" b="0"/>
            <a:pathLst>
              <a:path w="214123" h="308213">
                <a:moveTo>
                  <a:pt x="0" y="0"/>
                </a:moveTo>
                <a:lnTo>
                  <a:pt x="4551" y="13652"/>
                </a:lnTo>
                <a:lnTo>
                  <a:pt x="5891" y="21484"/>
                </a:lnTo>
                <a:lnTo>
                  <a:pt x="6785" y="30515"/>
                </a:lnTo>
                <a:lnTo>
                  <a:pt x="7381" y="40346"/>
                </a:lnTo>
                <a:lnTo>
                  <a:pt x="8043" y="79209"/>
                </a:lnTo>
                <a:lnTo>
                  <a:pt x="8541" y="185705"/>
                </a:lnTo>
                <a:lnTo>
                  <a:pt x="9504" y="199050"/>
                </a:lnTo>
                <a:lnTo>
                  <a:pt x="11098" y="214615"/>
                </a:lnTo>
                <a:lnTo>
                  <a:pt x="14457" y="243974"/>
                </a:lnTo>
                <a:lnTo>
                  <a:pt x="15950" y="260198"/>
                </a:lnTo>
                <a:lnTo>
                  <a:pt x="17301" y="266810"/>
                </a:lnTo>
                <a:lnTo>
                  <a:pt x="19154" y="273124"/>
                </a:lnTo>
                <a:lnTo>
                  <a:pt x="21341" y="279237"/>
                </a:lnTo>
                <a:lnTo>
                  <a:pt x="23772" y="288570"/>
                </a:lnTo>
                <a:lnTo>
                  <a:pt x="24420" y="292393"/>
                </a:lnTo>
                <a:lnTo>
                  <a:pt x="23901" y="293036"/>
                </a:lnTo>
                <a:lnTo>
                  <a:pt x="22601" y="291560"/>
                </a:lnTo>
                <a:lnTo>
                  <a:pt x="20782" y="288671"/>
                </a:lnTo>
                <a:lnTo>
                  <a:pt x="20522" y="284839"/>
                </a:lnTo>
                <a:lnTo>
                  <a:pt x="22773" y="275502"/>
                </a:lnTo>
                <a:lnTo>
                  <a:pt x="24409" y="267543"/>
                </a:lnTo>
                <a:lnTo>
                  <a:pt x="24845" y="264087"/>
                </a:lnTo>
                <a:lnTo>
                  <a:pt x="27870" y="255167"/>
                </a:lnTo>
                <a:lnTo>
                  <a:pt x="32389" y="245805"/>
                </a:lnTo>
                <a:lnTo>
                  <a:pt x="37572" y="238469"/>
                </a:lnTo>
                <a:lnTo>
                  <a:pt x="43051" y="229493"/>
                </a:lnTo>
                <a:lnTo>
                  <a:pt x="45845" y="224433"/>
                </a:lnTo>
                <a:lnTo>
                  <a:pt x="50566" y="218202"/>
                </a:lnTo>
                <a:lnTo>
                  <a:pt x="56571" y="211190"/>
                </a:lnTo>
                <a:lnTo>
                  <a:pt x="63431" y="203659"/>
                </a:lnTo>
                <a:lnTo>
                  <a:pt x="69909" y="197685"/>
                </a:lnTo>
                <a:lnTo>
                  <a:pt x="76134" y="192749"/>
                </a:lnTo>
                <a:lnTo>
                  <a:pt x="82188" y="188507"/>
                </a:lnTo>
                <a:lnTo>
                  <a:pt x="88130" y="184726"/>
                </a:lnTo>
                <a:lnTo>
                  <a:pt x="93995" y="181253"/>
                </a:lnTo>
                <a:lnTo>
                  <a:pt x="99811" y="177985"/>
                </a:lnTo>
                <a:lnTo>
                  <a:pt x="105593" y="175807"/>
                </a:lnTo>
                <a:lnTo>
                  <a:pt x="111353" y="174354"/>
                </a:lnTo>
                <a:lnTo>
                  <a:pt x="117098" y="173386"/>
                </a:lnTo>
                <a:lnTo>
                  <a:pt x="122832" y="171788"/>
                </a:lnTo>
                <a:lnTo>
                  <a:pt x="128561" y="169771"/>
                </a:lnTo>
                <a:lnTo>
                  <a:pt x="134284" y="167473"/>
                </a:lnTo>
                <a:lnTo>
                  <a:pt x="140005" y="165941"/>
                </a:lnTo>
                <a:lnTo>
                  <a:pt x="145724" y="164920"/>
                </a:lnTo>
                <a:lnTo>
                  <a:pt x="151442" y="164239"/>
                </a:lnTo>
                <a:lnTo>
                  <a:pt x="156206" y="164737"/>
                </a:lnTo>
                <a:lnTo>
                  <a:pt x="160335" y="166022"/>
                </a:lnTo>
                <a:lnTo>
                  <a:pt x="164040" y="167832"/>
                </a:lnTo>
                <a:lnTo>
                  <a:pt x="168415" y="169038"/>
                </a:lnTo>
                <a:lnTo>
                  <a:pt x="173236" y="169842"/>
                </a:lnTo>
                <a:lnTo>
                  <a:pt x="178356" y="170377"/>
                </a:lnTo>
                <a:lnTo>
                  <a:pt x="183674" y="172640"/>
                </a:lnTo>
                <a:lnTo>
                  <a:pt x="189124" y="176053"/>
                </a:lnTo>
                <a:lnTo>
                  <a:pt x="194662" y="180233"/>
                </a:lnTo>
                <a:lnTo>
                  <a:pt x="199308" y="183973"/>
                </a:lnTo>
                <a:lnTo>
                  <a:pt x="203356" y="187418"/>
                </a:lnTo>
                <a:lnTo>
                  <a:pt x="207008" y="190668"/>
                </a:lnTo>
                <a:lnTo>
                  <a:pt x="209443" y="193787"/>
                </a:lnTo>
                <a:lnTo>
                  <a:pt x="212148" y="199793"/>
                </a:lnTo>
                <a:lnTo>
                  <a:pt x="213671" y="208528"/>
                </a:lnTo>
                <a:lnTo>
                  <a:pt x="214027" y="216822"/>
                </a:lnTo>
                <a:lnTo>
                  <a:pt x="214122" y="221700"/>
                </a:lnTo>
                <a:lnTo>
                  <a:pt x="213233" y="225905"/>
                </a:lnTo>
                <a:lnTo>
                  <a:pt x="209705" y="233117"/>
                </a:lnTo>
                <a:lnTo>
                  <a:pt x="204962" y="239497"/>
                </a:lnTo>
                <a:lnTo>
                  <a:pt x="199679" y="246460"/>
                </a:lnTo>
                <a:lnTo>
                  <a:pt x="194156" y="255905"/>
                </a:lnTo>
                <a:lnTo>
                  <a:pt x="188527" y="263913"/>
                </a:lnTo>
                <a:lnTo>
                  <a:pt x="185692" y="267382"/>
                </a:lnTo>
                <a:lnTo>
                  <a:pt x="181897" y="270647"/>
                </a:lnTo>
                <a:lnTo>
                  <a:pt x="177462" y="273776"/>
                </a:lnTo>
                <a:lnTo>
                  <a:pt x="172600" y="276815"/>
                </a:lnTo>
                <a:lnTo>
                  <a:pt x="167454" y="279793"/>
                </a:lnTo>
                <a:lnTo>
                  <a:pt x="156656" y="285642"/>
                </a:lnTo>
                <a:lnTo>
                  <a:pt x="139867" y="294290"/>
                </a:lnTo>
                <a:lnTo>
                  <a:pt x="135155" y="296206"/>
                </a:lnTo>
                <a:lnTo>
                  <a:pt x="131061" y="297483"/>
                </a:lnTo>
                <a:lnTo>
                  <a:pt x="127378" y="298334"/>
                </a:lnTo>
                <a:lnTo>
                  <a:pt x="122066" y="299854"/>
                </a:lnTo>
                <a:lnTo>
                  <a:pt x="108544" y="304083"/>
                </a:lnTo>
                <a:lnTo>
                  <a:pt x="100937" y="305592"/>
                </a:lnTo>
                <a:lnTo>
                  <a:pt x="93009" y="306598"/>
                </a:lnTo>
                <a:lnTo>
                  <a:pt x="78485" y="307715"/>
                </a:lnTo>
                <a:lnTo>
                  <a:pt x="68854" y="308212"/>
                </a:lnTo>
                <a:lnTo>
                  <a:pt x="63047" y="307393"/>
                </a:lnTo>
                <a:lnTo>
                  <a:pt x="56319" y="305893"/>
                </a:lnTo>
                <a:lnTo>
                  <a:pt x="34289" y="30003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557"/>
          <p:cNvSpPr/>
          <p:nvPr/>
        </p:nvSpPr>
        <p:spPr>
          <a:xfrm>
            <a:off x="4417695" y="5109210"/>
            <a:ext cx="188596" cy="8573"/>
          </a:xfrm>
          <a:custGeom>
            <a:avLst/>
            <a:gdLst/>
            <a:ahLst/>
            <a:cxnLst/>
            <a:rect l="0" t="0" r="0" b="0"/>
            <a:pathLst>
              <a:path w="188596" h="8573">
                <a:moveTo>
                  <a:pt x="0" y="8572"/>
                </a:moveTo>
                <a:lnTo>
                  <a:pt x="95229" y="8572"/>
                </a:lnTo>
                <a:lnTo>
                  <a:pt x="105396" y="7620"/>
                </a:lnTo>
                <a:lnTo>
                  <a:pt x="116936" y="6032"/>
                </a:lnTo>
                <a:lnTo>
                  <a:pt x="129392" y="4022"/>
                </a:lnTo>
                <a:lnTo>
                  <a:pt x="139602" y="2681"/>
                </a:lnTo>
                <a:lnTo>
                  <a:pt x="148313" y="1787"/>
                </a:lnTo>
                <a:lnTo>
                  <a:pt x="156025" y="1191"/>
                </a:lnTo>
                <a:lnTo>
                  <a:pt x="163071" y="794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558"/>
          <p:cNvSpPr/>
          <p:nvPr/>
        </p:nvSpPr>
        <p:spPr>
          <a:xfrm>
            <a:off x="4703001" y="4963477"/>
            <a:ext cx="220472" cy="111246"/>
          </a:xfrm>
          <a:custGeom>
            <a:avLst/>
            <a:gdLst/>
            <a:ahLst/>
            <a:cxnLst/>
            <a:rect l="0" t="0" r="0" b="0"/>
            <a:pathLst>
              <a:path w="220472" h="111246">
                <a:moveTo>
                  <a:pt x="23303" y="0"/>
                </a:moveTo>
                <a:lnTo>
                  <a:pt x="23303" y="4551"/>
                </a:lnTo>
                <a:lnTo>
                  <a:pt x="22351" y="6844"/>
                </a:lnTo>
                <a:lnTo>
                  <a:pt x="20764" y="9325"/>
                </a:lnTo>
                <a:lnTo>
                  <a:pt x="18753" y="11932"/>
                </a:lnTo>
                <a:lnTo>
                  <a:pt x="17412" y="14622"/>
                </a:lnTo>
                <a:lnTo>
                  <a:pt x="16518" y="17368"/>
                </a:lnTo>
                <a:lnTo>
                  <a:pt x="15922" y="20151"/>
                </a:lnTo>
                <a:lnTo>
                  <a:pt x="15525" y="23911"/>
                </a:lnTo>
                <a:lnTo>
                  <a:pt x="15261" y="28324"/>
                </a:lnTo>
                <a:lnTo>
                  <a:pt x="15084" y="33170"/>
                </a:lnTo>
                <a:lnTo>
                  <a:pt x="13061" y="42116"/>
                </a:lnTo>
                <a:lnTo>
                  <a:pt x="9808" y="53795"/>
                </a:lnTo>
                <a:lnTo>
                  <a:pt x="5734" y="67296"/>
                </a:lnTo>
                <a:lnTo>
                  <a:pt x="3018" y="77249"/>
                </a:lnTo>
                <a:lnTo>
                  <a:pt x="1207" y="84837"/>
                </a:lnTo>
                <a:lnTo>
                  <a:pt x="0" y="90848"/>
                </a:lnTo>
                <a:lnTo>
                  <a:pt x="148" y="95807"/>
                </a:lnTo>
                <a:lnTo>
                  <a:pt x="1199" y="100067"/>
                </a:lnTo>
                <a:lnTo>
                  <a:pt x="5179" y="109196"/>
                </a:lnTo>
                <a:lnTo>
                  <a:pt x="7411" y="109945"/>
                </a:lnTo>
                <a:lnTo>
                  <a:pt x="10803" y="110444"/>
                </a:lnTo>
                <a:lnTo>
                  <a:pt x="20834" y="111245"/>
                </a:lnTo>
                <a:lnTo>
                  <a:pt x="27286" y="108815"/>
                </a:lnTo>
                <a:lnTo>
                  <a:pt x="31673" y="106834"/>
                </a:lnTo>
                <a:lnTo>
                  <a:pt x="37456" y="105512"/>
                </a:lnTo>
                <a:lnTo>
                  <a:pt x="44168" y="104632"/>
                </a:lnTo>
                <a:lnTo>
                  <a:pt x="51501" y="104044"/>
                </a:lnTo>
                <a:lnTo>
                  <a:pt x="62105" y="102700"/>
                </a:lnTo>
                <a:lnTo>
                  <a:pt x="89126" y="98667"/>
                </a:lnTo>
                <a:lnTo>
                  <a:pt x="100522" y="96258"/>
                </a:lnTo>
                <a:lnTo>
                  <a:pt x="110025" y="93699"/>
                </a:lnTo>
                <a:lnTo>
                  <a:pt x="118265" y="91041"/>
                </a:lnTo>
                <a:lnTo>
                  <a:pt x="125664" y="89270"/>
                </a:lnTo>
                <a:lnTo>
                  <a:pt x="132501" y="88088"/>
                </a:lnTo>
                <a:lnTo>
                  <a:pt x="138965" y="87300"/>
                </a:lnTo>
                <a:lnTo>
                  <a:pt x="148036" y="86775"/>
                </a:lnTo>
                <a:lnTo>
                  <a:pt x="170815" y="86192"/>
                </a:lnTo>
                <a:lnTo>
                  <a:pt x="220471" y="8572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559"/>
          <p:cNvSpPr/>
          <p:nvPr/>
        </p:nvSpPr>
        <p:spPr>
          <a:xfrm>
            <a:off x="4846463" y="4954904"/>
            <a:ext cx="42720" cy="317184"/>
          </a:xfrm>
          <a:custGeom>
            <a:avLst/>
            <a:gdLst/>
            <a:ahLst/>
            <a:cxnLst/>
            <a:rect l="0" t="0" r="0" b="0"/>
            <a:pathLst>
              <a:path w="42720" h="317184">
                <a:moveTo>
                  <a:pt x="42719" y="0"/>
                </a:moveTo>
                <a:lnTo>
                  <a:pt x="29066" y="4552"/>
                </a:lnTo>
                <a:lnTo>
                  <a:pt x="25045" y="6844"/>
                </a:lnTo>
                <a:lnTo>
                  <a:pt x="22364" y="9325"/>
                </a:lnTo>
                <a:lnTo>
                  <a:pt x="20577" y="11932"/>
                </a:lnTo>
                <a:lnTo>
                  <a:pt x="18433" y="14623"/>
                </a:lnTo>
                <a:lnTo>
                  <a:pt x="16050" y="17368"/>
                </a:lnTo>
                <a:lnTo>
                  <a:pt x="13510" y="20152"/>
                </a:lnTo>
                <a:lnTo>
                  <a:pt x="10864" y="27722"/>
                </a:lnTo>
                <a:lnTo>
                  <a:pt x="8148" y="38484"/>
                </a:lnTo>
                <a:lnTo>
                  <a:pt x="5384" y="51374"/>
                </a:lnTo>
                <a:lnTo>
                  <a:pt x="3541" y="63777"/>
                </a:lnTo>
                <a:lnTo>
                  <a:pt x="2313" y="75855"/>
                </a:lnTo>
                <a:lnTo>
                  <a:pt x="1494" y="87718"/>
                </a:lnTo>
                <a:lnTo>
                  <a:pt x="948" y="98484"/>
                </a:lnTo>
                <a:lnTo>
                  <a:pt x="341" y="118066"/>
                </a:lnTo>
                <a:lnTo>
                  <a:pt x="0" y="145156"/>
                </a:lnTo>
                <a:lnTo>
                  <a:pt x="905" y="157731"/>
                </a:lnTo>
                <a:lnTo>
                  <a:pt x="2461" y="172782"/>
                </a:lnTo>
                <a:lnTo>
                  <a:pt x="4450" y="189482"/>
                </a:lnTo>
                <a:lnTo>
                  <a:pt x="5776" y="206332"/>
                </a:lnTo>
                <a:lnTo>
                  <a:pt x="6660" y="223280"/>
                </a:lnTo>
                <a:lnTo>
                  <a:pt x="7905" y="264277"/>
                </a:lnTo>
                <a:lnTo>
                  <a:pt x="8325" y="290646"/>
                </a:lnTo>
                <a:lnTo>
                  <a:pt x="9313" y="295682"/>
                </a:lnTo>
                <a:lnTo>
                  <a:pt x="10923" y="300944"/>
                </a:lnTo>
                <a:lnTo>
                  <a:pt x="12949" y="306357"/>
                </a:lnTo>
                <a:lnTo>
                  <a:pt x="15252" y="309966"/>
                </a:lnTo>
                <a:lnTo>
                  <a:pt x="17740" y="312372"/>
                </a:lnTo>
                <a:lnTo>
                  <a:pt x="25574" y="31718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560"/>
          <p:cNvSpPr/>
          <p:nvPr/>
        </p:nvSpPr>
        <p:spPr>
          <a:xfrm>
            <a:off x="5000978" y="4997767"/>
            <a:ext cx="128014" cy="179486"/>
          </a:xfrm>
          <a:custGeom>
            <a:avLst/>
            <a:gdLst/>
            <a:ahLst/>
            <a:cxnLst/>
            <a:rect l="0" t="0" r="0" b="0"/>
            <a:pathLst>
              <a:path w="128014" h="179486">
                <a:moveTo>
                  <a:pt x="8219" y="0"/>
                </a:moveTo>
                <a:lnTo>
                  <a:pt x="8219" y="49019"/>
                </a:lnTo>
                <a:lnTo>
                  <a:pt x="7267" y="57444"/>
                </a:lnTo>
                <a:lnTo>
                  <a:pt x="5679" y="67824"/>
                </a:lnTo>
                <a:lnTo>
                  <a:pt x="3668" y="79506"/>
                </a:lnTo>
                <a:lnTo>
                  <a:pt x="2327" y="89199"/>
                </a:lnTo>
                <a:lnTo>
                  <a:pt x="1434" y="97566"/>
                </a:lnTo>
                <a:lnTo>
                  <a:pt x="838" y="105049"/>
                </a:lnTo>
                <a:lnTo>
                  <a:pt x="441" y="111943"/>
                </a:lnTo>
                <a:lnTo>
                  <a:pt x="0" y="124682"/>
                </a:lnTo>
                <a:lnTo>
                  <a:pt x="835" y="129794"/>
                </a:lnTo>
                <a:lnTo>
                  <a:pt x="2344" y="134155"/>
                </a:lnTo>
                <a:lnTo>
                  <a:pt x="4302" y="138014"/>
                </a:lnTo>
                <a:lnTo>
                  <a:pt x="5607" y="142492"/>
                </a:lnTo>
                <a:lnTo>
                  <a:pt x="6478" y="147382"/>
                </a:lnTo>
                <a:lnTo>
                  <a:pt x="7058" y="152548"/>
                </a:lnTo>
                <a:lnTo>
                  <a:pt x="9350" y="156943"/>
                </a:lnTo>
                <a:lnTo>
                  <a:pt x="12783" y="160827"/>
                </a:lnTo>
                <a:lnTo>
                  <a:pt x="16977" y="164368"/>
                </a:lnTo>
                <a:lnTo>
                  <a:pt x="21678" y="167681"/>
                </a:lnTo>
                <a:lnTo>
                  <a:pt x="26717" y="170843"/>
                </a:lnTo>
                <a:lnTo>
                  <a:pt x="31981" y="173902"/>
                </a:lnTo>
                <a:lnTo>
                  <a:pt x="36443" y="175943"/>
                </a:lnTo>
                <a:lnTo>
                  <a:pt x="40370" y="177302"/>
                </a:lnTo>
                <a:lnTo>
                  <a:pt x="43940" y="178209"/>
                </a:lnTo>
                <a:lnTo>
                  <a:pt x="48226" y="178813"/>
                </a:lnTo>
                <a:lnTo>
                  <a:pt x="52987" y="179217"/>
                </a:lnTo>
                <a:lnTo>
                  <a:pt x="58067" y="179485"/>
                </a:lnTo>
                <a:lnTo>
                  <a:pt x="62406" y="178712"/>
                </a:lnTo>
                <a:lnTo>
                  <a:pt x="66251" y="177244"/>
                </a:lnTo>
                <a:lnTo>
                  <a:pt x="69767" y="175312"/>
                </a:lnTo>
                <a:lnTo>
                  <a:pt x="74016" y="172120"/>
                </a:lnTo>
                <a:lnTo>
                  <a:pt x="78754" y="168087"/>
                </a:lnTo>
                <a:lnTo>
                  <a:pt x="83817" y="163493"/>
                </a:lnTo>
                <a:lnTo>
                  <a:pt x="97063" y="150769"/>
                </a:lnTo>
                <a:lnTo>
                  <a:pt x="104596" y="143375"/>
                </a:lnTo>
                <a:lnTo>
                  <a:pt x="110570" y="136540"/>
                </a:lnTo>
                <a:lnTo>
                  <a:pt x="115506" y="130080"/>
                </a:lnTo>
                <a:lnTo>
                  <a:pt x="119749" y="123867"/>
                </a:lnTo>
                <a:lnTo>
                  <a:pt x="122577" y="117821"/>
                </a:lnTo>
                <a:lnTo>
                  <a:pt x="124463" y="111885"/>
                </a:lnTo>
                <a:lnTo>
                  <a:pt x="125720" y="106023"/>
                </a:lnTo>
                <a:lnTo>
                  <a:pt x="126558" y="98304"/>
                </a:lnTo>
                <a:lnTo>
                  <a:pt x="127116" y="89349"/>
                </a:lnTo>
                <a:lnTo>
                  <a:pt x="127738" y="70191"/>
                </a:lnTo>
                <a:lnTo>
                  <a:pt x="128013" y="52151"/>
                </a:lnTo>
                <a:lnTo>
                  <a:pt x="127134" y="45245"/>
                </a:lnTo>
                <a:lnTo>
                  <a:pt x="125596" y="39688"/>
                </a:lnTo>
                <a:lnTo>
                  <a:pt x="123618" y="35032"/>
                </a:lnTo>
                <a:lnTo>
                  <a:pt x="120394" y="30974"/>
                </a:lnTo>
                <a:lnTo>
                  <a:pt x="116340" y="27317"/>
                </a:lnTo>
                <a:lnTo>
                  <a:pt x="111732" y="23927"/>
                </a:lnTo>
                <a:lnTo>
                  <a:pt x="106755" y="20713"/>
                </a:lnTo>
                <a:lnTo>
                  <a:pt x="101532" y="17619"/>
                </a:lnTo>
                <a:lnTo>
                  <a:pt x="96145" y="14604"/>
                </a:lnTo>
                <a:lnTo>
                  <a:pt x="90649" y="12593"/>
                </a:lnTo>
                <a:lnTo>
                  <a:pt x="85080" y="11253"/>
                </a:lnTo>
                <a:lnTo>
                  <a:pt x="79462" y="10359"/>
                </a:lnTo>
                <a:lnTo>
                  <a:pt x="73812" y="9764"/>
                </a:lnTo>
                <a:lnTo>
                  <a:pt x="68140" y="9367"/>
                </a:lnTo>
                <a:lnTo>
                  <a:pt x="25364" y="857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561"/>
          <p:cNvSpPr/>
          <p:nvPr/>
        </p:nvSpPr>
        <p:spPr>
          <a:xfrm>
            <a:off x="3414712" y="5263515"/>
            <a:ext cx="231459" cy="8573"/>
          </a:xfrm>
          <a:custGeom>
            <a:avLst/>
            <a:gdLst/>
            <a:ahLst/>
            <a:cxnLst/>
            <a:rect l="0" t="0" r="0" b="0"/>
            <a:pathLst>
              <a:path w="231459" h="8573">
                <a:moveTo>
                  <a:pt x="0" y="8572"/>
                </a:moveTo>
                <a:lnTo>
                  <a:pt x="13652" y="8572"/>
                </a:lnTo>
                <a:lnTo>
                  <a:pt x="18627" y="7620"/>
                </a:lnTo>
                <a:lnTo>
                  <a:pt x="22895" y="6032"/>
                </a:lnTo>
                <a:lnTo>
                  <a:pt x="26694" y="4022"/>
                </a:lnTo>
                <a:lnTo>
                  <a:pt x="31131" y="2680"/>
                </a:lnTo>
                <a:lnTo>
                  <a:pt x="35994" y="1787"/>
                </a:lnTo>
                <a:lnTo>
                  <a:pt x="41141" y="1191"/>
                </a:lnTo>
                <a:lnTo>
                  <a:pt x="53144" y="1746"/>
                </a:lnTo>
                <a:lnTo>
                  <a:pt x="116225" y="6942"/>
                </a:lnTo>
                <a:lnTo>
                  <a:pt x="134524" y="7847"/>
                </a:lnTo>
                <a:lnTo>
                  <a:pt x="149006" y="8250"/>
                </a:lnTo>
                <a:lnTo>
                  <a:pt x="185523" y="8544"/>
                </a:lnTo>
                <a:lnTo>
                  <a:pt x="191309" y="7601"/>
                </a:lnTo>
                <a:lnTo>
                  <a:pt x="197072" y="6020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562"/>
          <p:cNvSpPr/>
          <p:nvPr/>
        </p:nvSpPr>
        <p:spPr>
          <a:xfrm>
            <a:off x="3714750" y="5074920"/>
            <a:ext cx="171451" cy="101678"/>
          </a:xfrm>
          <a:custGeom>
            <a:avLst/>
            <a:gdLst/>
            <a:ahLst/>
            <a:cxnLst/>
            <a:rect l="0" t="0" r="0" b="0"/>
            <a:pathLst>
              <a:path w="171451" h="101678">
                <a:moveTo>
                  <a:pt x="8572" y="0"/>
                </a:moveTo>
                <a:lnTo>
                  <a:pt x="4021" y="4550"/>
                </a:lnTo>
                <a:lnTo>
                  <a:pt x="2680" y="6843"/>
                </a:lnTo>
                <a:lnTo>
                  <a:pt x="1787" y="9325"/>
                </a:lnTo>
                <a:lnTo>
                  <a:pt x="1191" y="11931"/>
                </a:lnTo>
                <a:lnTo>
                  <a:pt x="794" y="14622"/>
                </a:lnTo>
                <a:lnTo>
                  <a:pt x="529" y="17368"/>
                </a:lnTo>
                <a:lnTo>
                  <a:pt x="353" y="20151"/>
                </a:lnTo>
                <a:lnTo>
                  <a:pt x="156" y="25783"/>
                </a:lnTo>
                <a:lnTo>
                  <a:pt x="46" y="36849"/>
                </a:lnTo>
                <a:lnTo>
                  <a:pt x="0" y="79979"/>
                </a:lnTo>
                <a:lnTo>
                  <a:pt x="952" y="82847"/>
                </a:lnTo>
                <a:lnTo>
                  <a:pt x="2540" y="85711"/>
                </a:lnTo>
                <a:lnTo>
                  <a:pt x="7380" y="92601"/>
                </a:lnTo>
                <a:lnTo>
                  <a:pt x="8730" y="93166"/>
                </a:lnTo>
                <a:lnTo>
                  <a:pt x="12770" y="93794"/>
                </a:lnTo>
                <a:lnTo>
                  <a:pt x="18038" y="93962"/>
                </a:lnTo>
                <a:lnTo>
                  <a:pt x="58655" y="94268"/>
                </a:lnTo>
                <a:lnTo>
                  <a:pt x="80044" y="94284"/>
                </a:lnTo>
                <a:lnTo>
                  <a:pt x="91462" y="95241"/>
                </a:lnTo>
                <a:lnTo>
                  <a:pt x="102885" y="96832"/>
                </a:lnTo>
                <a:lnTo>
                  <a:pt x="114310" y="98844"/>
                </a:lnTo>
                <a:lnTo>
                  <a:pt x="122878" y="100186"/>
                </a:lnTo>
                <a:lnTo>
                  <a:pt x="129544" y="101081"/>
                </a:lnTo>
                <a:lnTo>
                  <a:pt x="134940" y="101677"/>
                </a:lnTo>
                <a:lnTo>
                  <a:pt x="139490" y="101122"/>
                </a:lnTo>
                <a:lnTo>
                  <a:pt x="143476" y="99799"/>
                </a:lnTo>
                <a:lnTo>
                  <a:pt x="147085" y="97965"/>
                </a:lnTo>
                <a:lnTo>
                  <a:pt x="150444" y="96743"/>
                </a:lnTo>
                <a:lnTo>
                  <a:pt x="153636" y="95927"/>
                </a:lnTo>
                <a:lnTo>
                  <a:pt x="156717" y="95384"/>
                </a:lnTo>
                <a:lnTo>
                  <a:pt x="159722" y="95022"/>
                </a:lnTo>
                <a:lnTo>
                  <a:pt x="162679" y="94781"/>
                </a:lnTo>
                <a:lnTo>
                  <a:pt x="171450" y="9429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563"/>
          <p:cNvSpPr/>
          <p:nvPr/>
        </p:nvSpPr>
        <p:spPr>
          <a:xfrm>
            <a:off x="3817620" y="5066347"/>
            <a:ext cx="42863" cy="308611"/>
          </a:xfrm>
          <a:custGeom>
            <a:avLst/>
            <a:gdLst/>
            <a:ahLst/>
            <a:cxnLst/>
            <a:rect l="0" t="0" r="0" b="0"/>
            <a:pathLst>
              <a:path w="42863" h="308611">
                <a:moveTo>
                  <a:pt x="42862" y="0"/>
                </a:moveTo>
                <a:lnTo>
                  <a:pt x="33760" y="4551"/>
                </a:lnTo>
                <a:lnTo>
                  <a:pt x="31079" y="7797"/>
                </a:lnTo>
                <a:lnTo>
                  <a:pt x="29292" y="11865"/>
                </a:lnTo>
                <a:lnTo>
                  <a:pt x="28100" y="16483"/>
                </a:lnTo>
                <a:lnTo>
                  <a:pt x="27306" y="21466"/>
                </a:lnTo>
                <a:lnTo>
                  <a:pt x="26776" y="26694"/>
                </a:lnTo>
                <a:lnTo>
                  <a:pt x="26423" y="32083"/>
                </a:lnTo>
                <a:lnTo>
                  <a:pt x="25235" y="37581"/>
                </a:lnTo>
                <a:lnTo>
                  <a:pt x="23491" y="43152"/>
                </a:lnTo>
                <a:lnTo>
                  <a:pt x="21375" y="48770"/>
                </a:lnTo>
                <a:lnTo>
                  <a:pt x="19012" y="58231"/>
                </a:lnTo>
                <a:lnTo>
                  <a:pt x="16485" y="70253"/>
                </a:lnTo>
                <a:lnTo>
                  <a:pt x="13847" y="83983"/>
                </a:lnTo>
                <a:lnTo>
                  <a:pt x="12089" y="95994"/>
                </a:lnTo>
                <a:lnTo>
                  <a:pt x="10916" y="106858"/>
                </a:lnTo>
                <a:lnTo>
                  <a:pt x="10135" y="116959"/>
                </a:lnTo>
                <a:lnTo>
                  <a:pt x="6727" y="145962"/>
                </a:lnTo>
                <a:lnTo>
                  <a:pt x="4484" y="163030"/>
                </a:lnTo>
                <a:lnTo>
                  <a:pt x="2989" y="177267"/>
                </a:lnTo>
                <a:lnTo>
                  <a:pt x="1993" y="189615"/>
                </a:lnTo>
                <a:lnTo>
                  <a:pt x="1329" y="200706"/>
                </a:lnTo>
                <a:lnTo>
                  <a:pt x="590" y="220647"/>
                </a:lnTo>
                <a:lnTo>
                  <a:pt x="262" y="241893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564"/>
          <p:cNvSpPr/>
          <p:nvPr/>
        </p:nvSpPr>
        <p:spPr>
          <a:xfrm>
            <a:off x="3920489" y="5074920"/>
            <a:ext cx="161185" cy="231370"/>
          </a:xfrm>
          <a:custGeom>
            <a:avLst/>
            <a:gdLst/>
            <a:ahLst/>
            <a:cxnLst/>
            <a:rect l="0" t="0" r="0" b="0"/>
            <a:pathLst>
              <a:path w="161185" h="231370">
                <a:moveTo>
                  <a:pt x="51436" y="0"/>
                </a:moveTo>
                <a:lnTo>
                  <a:pt x="51436" y="24702"/>
                </a:lnTo>
                <a:lnTo>
                  <a:pt x="50483" y="31707"/>
                </a:lnTo>
                <a:lnTo>
                  <a:pt x="48896" y="40189"/>
                </a:lnTo>
                <a:lnTo>
                  <a:pt x="46885" y="49652"/>
                </a:lnTo>
                <a:lnTo>
                  <a:pt x="44592" y="57866"/>
                </a:lnTo>
                <a:lnTo>
                  <a:pt x="42110" y="65247"/>
                </a:lnTo>
                <a:lnTo>
                  <a:pt x="39504" y="72073"/>
                </a:lnTo>
                <a:lnTo>
                  <a:pt x="34068" y="87278"/>
                </a:lnTo>
                <a:lnTo>
                  <a:pt x="31284" y="95332"/>
                </a:lnTo>
                <a:lnTo>
                  <a:pt x="29429" y="102607"/>
                </a:lnTo>
                <a:lnTo>
                  <a:pt x="28192" y="109362"/>
                </a:lnTo>
                <a:lnTo>
                  <a:pt x="27367" y="115771"/>
                </a:lnTo>
                <a:lnTo>
                  <a:pt x="26817" y="123853"/>
                </a:lnTo>
                <a:lnTo>
                  <a:pt x="26451" y="133051"/>
                </a:lnTo>
                <a:lnTo>
                  <a:pt x="26044" y="154384"/>
                </a:lnTo>
                <a:lnTo>
                  <a:pt x="25863" y="179739"/>
                </a:lnTo>
                <a:lnTo>
                  <a:pt x="26767" y="189359"/>
                </a:lnTo>
                <a:lnTo>
                  <a:pt x="28323" y="196724"/>
                </a:lnTo>
                <a:lnTo>
                  <a:pt x="30312" y="202587"/>
                </a:lnTo>
                <a:lnTo>
                  <a:pt x="33543" y="208400"/>
                </a:lnTo>
                <a:lnTo>
                  <a:pt x="37603" y="214181"/>
                </a:lnTo>
                <a:lnTo>
                  <a:pt x="42214" y="219940"/>
                </a:lnTo>
                <a:lnTo>
                  <a:pt x="46240" y="223779"/>
                </a:lnTo>
                <a:lnTo>
                  <a:pt x="49877" y="226338"/>
                </a:lnTo>
                <a:lnTo>
                  <a:pt x="53254" y="228045"/>
                </a:lnTo>
                <a:lnTo>
                  <a:pt x="56458" y="229182"/>
                </a:lnTo>
                <a:lnTo>
                  <a:pt x="59547" y="229940"/>
                </a:lnTo>
                <a:lnTo>
                  <a:pt x="62558" y="230446"/>
                </a:lnTo>
                <a:lnTo>
                  <a:pt x="65518" y="230783"/>
                </a:lnTo>
                <a:lnTo>
                  <a:pt x="68444" y="231008"/>
                </a:lnTo>
                <a:lnTo>
                  <a:pt x="71347" y="231158"/>
                </a:lnTo>
                <a:lnTo>
                  <a:pt x="77113" y="231324"/>
                </a:lnTo>
                <a:lnTo>
                  <a:pt x="79984" y="231369"/>
                </a:lnTo>
                <a:lnTo>
                  <a:pt x="82850" y="230446"/>
                </a:lnTo>
                <a:lnTo>
                  <a:pt x="85713" y="228877"/>
                </a:lnTo>
                <a:lnTo>
                  <a:pt x="88575" y="226880"/>
                </a:lnTo>
                <a:lnTo>
                  <a:pt x="92388" y="225548"/>
                </a:lnTo>
                <a:lnTo>
                  <a:pt x="96835" y="224660"/>
                </a:lnTo>
                <a:lnTo>
                  <a:pt x="101704" y="224068"/>
                </a:lnTo>
                <a:lnTo>
                  <a:pt x="105903" y="221769"/>
                </a:lnTo>
                <a:lnTo>
                  <a:pt x="109654" y="218331"/>
                </a:lnTo>
                <a:lnTo>
                  <a:pt x="113108" y="214134"/>
                </a:lnTo>
                <a:lnTo>
                  <a:pt x="116363" y="210383"/>
                </a:lnTo>
                <a:lnTo>
                  <a:pt x="119486" y="206930"/>
                </a:lnTo>
                <a:lnTo>
                  <a:pt x="122520" y="203676"/>
                </a:lnTo>
                <a:lnTo>
                  <a:pt x="125495" y="199601"/>
                </a:lnTo>
                <a:lnTo>
                  <a:pt x="128431" y="194980"/>
                </a:lnTo>
                <a:lnTo>
                  <a:pt x="131341" y="189994"/>
                </a:lnTo>
                <a:lnTo>
                  <a:pt x="134234" y="184765"/>
                </a:lnTo>
                <a:lnTo>
                  <a:pt x="139987" y="173875"/>
                </a:lnTo>
                <a:lnTo>
                  <a:pt x="142855" y="166399"/>
                </a:lnTo>
                <a:lnTo>
                  <a:pt x="145719" y="157605"/>
                </a:lnTo>
                <a:lnTo>
                  <a:pt x="151442" y="138627"/>
                </a:lnTo>
                <a:lnTo>
                  <a:pt x="157160" y="120667"/>
                </a:lnTo>
                <a:lnTo>
                  <a:pt x="159066" y="112829"/>
                </a:lnTo>
                <a:lnTo>
                  <a:pt x="160337" y="105700"/>
                </a:lnTo>
                <a:lnTo>
                  <a:pt x="161184" y="99041"/>
                </a:lnTo>
                <a:lnTo>
                  <a:pt x="160796" y="92697"/>
                </a:lnTo>
                <a:lnTo>
                  <a:pt x="159585" y="86563"/>
                </a:lnTo>
                <a:lnTo>
                  <a:pt x="157825" y="80569"/>
                </a:lnTo>
                <a:lnTo>
                  <a:pt x="156652" y="74667"/>
                </a:lnTo>
                <a:lnTo>
                  <a:pt x="155870" y="68828"/>
                </a:lnTo>
                <a:lnTo>
                  <a:pt x="155349" y="63030"/>
                </a:lnTo>
                <a:lnTo>
                  <a:pt x="154049" y="57260"/>
                </a:lnTo>
                <a:lnTo>
                  <a:pt x="152229" y="51508"/>
                </a:lnTo>
                <a:lnTo>
                  <a:pt x="150064" y="45768"/>
                </a:lnTo>
                <a:lnTo>
                  <a:pt x="146715" y="39085"/>
                </a:lnTo>
                <a:lnTo>
                  <a:pt x="142578" y="31771"/>
                </a:lnTo>
                <a:lnTo>
                  <a:pt x="137914" y="24038"/>
                </a:lnTo>
                <a:lnTo>
                  <a:pt x="133853" y="17931"/>
                </a:lnTo>
                <a:lnTo>
                  <a:pt x="130193" y="12906"/>
                </a:lnTo>
                <a:lnTo>
                  <a:pt x="126801" y="8604"/>
                </a:lnTo>
                <a:lnTo>
                  <a:pt x="122634" y="5736"/>
                </a:lnTo>
                <a:lnTo>
                  <a:pt x="117951" y="3824"/>
                </a:lnTo>
                <a:lnTo>
                  <a:pt x="112924" y="2549"/>
                </a:lnTo>
                <a:lnTo>
                  <a:pt x="108621" y="1699"/>
                </a:lnTo>
                <a:lnTo>
                  <a:pt x="104799" y="1133"/>
                </a:lnTo>
                <a:lnTo>
                  <a:pt x="101299" y="755"/>
                </a:lnTo>
                <a:lnTo>
                  <a:pt x="97060" y="503"/>
                </a:lnTo>
                <a:lnTo>
                  <a:pt x="87271" y="224"/>
                </a:lnTo>
                <a:lnTo>
                  <a:pt x="75600" y="66"/>
                </a:lnTo>
                <a:lnTo>
                  <a:pt x="71355" y="996"/>
                </a:lnTo>
                <a:lnTo>
                  <a:pt x="66621" y="2569"/>
                </a:lnTo>
                <a:lnTo>
                  <a:pt x="61559" y="4570"/>
                </a:lnTo>
                <a:lnTo>
                  <a:pt x="54374" y="7809"/>
                </a:lnTo>
                <a:lnTo>
                  <a:pt x="36232" y="16488"/>
                </a:lnTo>
                <a:lnTo>
                  <a:pt x="28917" y="19565"/>
                </a:lnTo>
                <a:lnTo>
                  <a:pt x="23088" y="21616"/>
                </a:lnTo>
                <a:lnTo>
                  <a:pt x="18250" y="22983"/>
                </a:lnTo>
                <a:lnTo>
                  <a:pt x="14072" y="24847"/>
                </a:lnTo>
                <a:lnTo>
                  <a:pt x="10334" y="27042"/>
                </a:lnTo>
                <a:lnTo>
                  <a:pt x="0" y="4286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565"/>
          <p:cNvSpPr/>
          <p:nvPr/>
        </p:nvSpPr>
        <p:spPr>
          <a:xfrm>
            <a:off x="3423284" y="5632132"/>
            <a:ext cx="282894" cy="17146"/>
          </a:xfrm>
          <a:custGeom>
            <a:avLst/>
            <a:gdLst/>
            <a:ahLst/>
            <a:cxnLst/>
            <a:rect l="0" t="0" r="0" b="0"/>
            <a:pathLst>
              <a:path w="282894" h="17146">
                <a:moveTo>
                  <a:pt x="0" y="0"/>
                </a:moveTo>
                <a:lnTo>
                  <a:pt x="9102" y="0"/>
                </a:lnTo>
                <a:lnTo>
                  <a:pt x="16546" y="953"/>
                </a:lnTo>
                <a:lnTo>
                  <a:pt x="26271" y="2540"/>
                </a:lnTo>
                <a:lnTo>
                  <a:pt x="37517" y="4551"/>
                </a:lnTo>
                <a:lnTo>
                  <a:pt x="46919" y="5892"/>
                </a:lnTo>
                <a:lnTo>
                  <a:pt x="55092" y="6785"/>
                </a:lnTo>
                <a:lnTo>
                  <a:pt x="62446" y="7381"/>
                </a:lnTo>
                <a:lnTo>
                  <a:pt x="73063" y="6826"/>
                </a:lnTo>
                <a:lnTo>
                  <a:pt x="85856" y="5503"/>
                </a:lnTo>
                <a:lnTo>
                  <a:pt x="100100" y="3669"/>
                </a:lnTo>
                <a:lnTo>
                  <a:pt x="112454" y="2446"/>
                </a:lnTo>
                <a:lnTo>
                  <a:pt x="123547" y="1631"/>
                </a:lnTo>
                <a:lnTo>
                  <a:pt x="133800" y="1087"/>
                </a:lnTo>
                <a:lnTo>
                  <a:pt x="142540" y="1677"/>
                </a:lnTo>
                <a:lnTo>
                  <a:pt x="150272" y="3023"/>
                </a:lnTo>
                <a:lnTo>
                  <a:pt x="157331" y="4873"/>
                </a:lnTo>
                <a:lnTo>
                  <a:pt x="163943" y="6106"/>
                </a:lnTo>
                <a:lnTo>
                  <a:pt x="170255" y="6929"/>
                </a:lnTo>
                <a:lnTo>
                  <a:pt x="176369" y="7476"/>
                </a:lnTo>
                <a:lnTo>
                  <a:pt x="182349" y="7842"/>
                </a:lnTo>
                <a:lnTo>
                  <a:pt x="194075" y="8248"/>
                </a:lnTo>
                <a:lnTo>
                  <a:pt x="211386" y="8476"/>
                </a:lnTo>
                <a:lnTo>
                  <a:pt x="217124" y="9461"/>
                </a:lnTo>
                <a:lnTo>
                  <a:pt x="222855" y="11070"/>
                </a:lnTo>
                <a:lnTo>
                  <a:pt x="228580" y="13095"/>
                </a:lnTo>
                <a:lnTo>
                  <a:pt x="234302" y="14445"/>
                </a:lnTo>
                <a:lnTo>
                  <a:pt x="240021" y="15345"/>
                </a:lnTo>
                <a:lnTo>
                  <a:pt x="245739" y="15945"/>
                </a:lnTo>
                <a:lnTo>
                  <a:pt x="252409" y="16345"/>
                </a:lnTo>
                <a:lnTo>
                  <a:pt x="282893" y="1714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566"/>
          <p:cNvSpPr/>
          <p:nvPr/>
        </p:nvSpPr>
        <p:spPr>
          <a:xfrm>
            <a:off x="3791902" y="5495009"/>
            <a:ext cx="179487" cy="316878"/>
          </a:xfrm>
          <a:custGeom>
            <a:avLst/>
            <a:gdLst/>
            <a:ahLst/>
            <a:cxnLst/>
            <a:rect l="0" t="0" r="0" b="0"/>
            <a:pathLst>
              <a:path w="179487" h="316878">
                <a:moveTo>
                  <a:pt x="0" y="25681"/>
                </a:moveTo>
                <a:lnTo>
                  <a:pt x="9102" y="16579"/>
                </a:lnTo>
                <a:lnTo>
                  <a:pt x="13688" y="13898"/>
                </a:lnTo>
                <a:lnTo>
                  <a:pt x="18650" y="12110"/>
                </a:lnTo>
                <a:lnTo>
                  <a:pt x="23864" y="10919"/>
                </a:lnTo>
                <a:lnTo>
                  <a:pt x="29244" y="9172"/>
                </a:lnTo>
                <a:lnTo>
                  <a:pt x="34736" y="7055"/>
                </a:lnTo>
                <a:lnTo>
                  <a:pt x="40302" y="4691"/>
                </a:lnTo>
                <a:lnTo>
                  <a:pt x="46871" y="3115"/>
                </a:lnTo>
                <a:lnTo>
                  <a:pt x="54107" y="2064"/>
                </a:lnTo>
                <a:lnTo>
                  <a:pt x="61789" y="1364"/>
                </a:lnTo>
                <a:lnTo>
                  <a:pt x="68815" y="897"/>
                </a:lnTo>
                <a:lnTo>
                  <a:pt x="75404" y="586"/>
                </a:lnTo>
                <a:lnTo>
                  <a:pt x="87805" y="240"/>
                </a:lnTo>
                <a:lnTo>
                  <a:pt x="112505" y="0"/>
                </a:lnTo>
                <a:lnTo>
                  <a:pt x="115961" y="940"/>
                </a:lnTo>
                <a:lnTo>
                  <a:pt x="119217" y="2520"/>
                </a:lnTo>
                <a:lnTo>
                  <a:pt x="122341" y="4525"/>
                </a:lnTo>
                <a:lnTo>
                  <a:pt x="125375" y="6814"/>
                </a:lnTo>
                <a:lnTo>
                  <a:pt x="128351" y="9293"/>
                </a:lnTo>
                <a:lnTo>
                  <a:pt x="131287" y="11899"/>
                </a:lnTo>
                <a:lnTo>
                  <a:pt x="133245" y="15540"/>
                </a:lnTo>
                <a:lnTo>
                  <a:pt x="135420" y="24666"/>
                </a:lnTo>
                <a:lnTo>
                  <a:pt x="135048" y="28814"/>
                </a:lnTo>
                <a:lnTo>
                  <a:pt x="133847" y="32532"/>
                </a:lnTo>
                <a:lnTo>
                  <a:pt x="116964" y="66087"/>
                </a:lnTo>
                <a:lnTo>
                  <a:pt x="113218" y="70716"/>
                </a:lnTo>
                <a:lnTo>
                  <a:pt x="108816" y="74754"/>
                </a:lnTo>
                <a:lnTo>
                  <a:pt x="103977" y="78398"/>
                </a:lnTo>
                <a:lnTo>
                  <a:pt x="98845" y="82733"/>
                </a:lnTo>
                <a:lnTo>
                  <a:pt x="93519" y="87528"/>
                </a:lnTo>
                <a:lnTo>
                  <a:pt x="88064" y="92630"/>
                </a:lnTo>
                <a:lnTo>
                  <a:pt x="82522" y="96983"/>
                </a:lnTo>
                <a:lnTo>
                  <a:pt x="76922" y="100838"/>
                </a:lnTo>
                <a:lnTo>
                  <a:pt x="71283" y="104361"/>
                </a:lnTo>
                <a:lnTo>
                  <a:pt x="66572" y="107661"/>
                </a:lnTo>
                <a:lnTo>
                  <a:pt x="62479" y="110815"/>
                </a:lnTo>
                <a:lnTo>
                  <a:pt x="58798" y="113869"/>
                </a:lnTo>
                <a:lnTo>
                  <a:pt x="54438" y="116858"/>
                </a:lnTo>
                <a:lnTo>
                  <a:pt x="49627" y="119803"/>
                </a:lnTo>
                <a:lnTo>
                  <a:pt x="44515" y="122719"/>
                </a:lnTo>
                <a:lnTo>
                  <a:pt x="40154" y="125615"/>
                </a:lnTo>
                <a:lnTo>
                  <a:pt x="36294" y="128499"/>
                </a:lnTo>
                <a:lnTo>
                  <a:pt x="32769" y="131373"/>
                </a:lnTo>
                <a:lnTo>
                  <a:pt x="30418" y="132338"/>
                </a:lnTo>
                <a:lnTo>
                  <a:pt x="28851" y="132028"/>
                </a:lnTo>
                <a:lnTo>
                  <a:pt x="27807" y="130868"/>
                </a:lnTo>
                <a:lnTo>
                  <a:pt x="28062" y="129143"/>
                </a:lnTo>
                <a:lnTo>
                  <a:pt x="30887" y="124687"/>
                </a:lnTo>
                <a:lnTo>
                  <a:pt x="34879" y="122165"/>
                </a:lnTo>
                <a:lnTo>
                  <a:pt x="40398" y="119531"/>
                </a:lnTo>
                <a:lnTo>
                  <a:pt x="46935" y="116822"/>
                </a:lnTo>
                <a:lnTo>
                  <a:pt x="52245" y="115017"/>
                </a:lnTo>
                <a:lnTo>
                  <a:pt x="56737" y="113813"/>
                </a:lnTo>
                <a:lnTo>
                  <a:pt x="60685" y="113010"/>
                </a:lnTo>
                <a:lnTo>
                  <a:pt x="65222" y="111523"/>
                </a:lnTo>
                <a:lnTo>
                  <a:pt x="70151" y="109579"/>
                </a:lnTo>
                <a:lnTo>
                  <a:pt x="75342" y="107330"/>
                </a:lnTo>
                <a:lnTo>
                  <a:pt x="80708" y="105831"/>
                </a:lnTo>
                <a:lnTo>
                  <a:pt x="86191" y="104832"/>
                </a:lnTo>
                <a:lnTo>
                  <a:pt x="91750" y="104166"/>
                </a:lnTo>
                <a:lnTo>
                  <a:pt x="97362" y="103722"/>
                </a:lnTo>
                <a:lnTo>
                  <a:pt x="103008" y="103426"/>
                </a:lnTo>
                <a:lnTo>
                  <a:pt x="114361" y="103096"/>
                </a:lnTo>
                <a:lnTo>
                  <a:pt x="125757" y="102950"/>
                </a:lnTo>
                <a:lnTo>
                  <a:pt x="130511" y="103864"/>
                </a:lnTo>
                <a:lnTo>
                  <a:pt x="134632" y="105425"/>
                </a:lnTo>
                <a:lnTo>
                  <a:pt x="138332" y="107419"/>
                </a:lnTo>
                <a:lnTo>
                  <a:pt x="142704" y="108748"/>
                </a:lnTo>
                <a:lnTo>
                  <a:pt x="147523" y="109633"/>
                </a:lnTo>
                <a:lnTo>
                  <a:pt x="152642" y="110224"/>
                </a:lnTo>
                <a:lnTo>
                  <a:pt x="157006" y="111570"/>
                </a:lnTo>
                <a:lnTo>
                  <a:pt x="160868" y="113421"/>
                </a:lnTo>
                <a:lnTo>
                  <a:pt x="164395" y="115607"/>
                </a:lnTo>
                <a:lnTo>
                  <a:pt x="167700" y="118016"/>
                </a:lnTo>
                <a:lnTo>
                  <a:pt x="170854" y="120575"/>
                </a:lnTo>
                <a:lnTo>
                  <a:pt x="173911" y="123234"/>
                </a:lnTo>
                <a:lnTo>
                  <a:pt x="175948" y="126911"/>
                </a:lnTo>
                <a:lnTo>
                  <a:pt x="178212" y="136077"/>
                </a:lnTo>
                <a:lnTo>
                  <a:pt x="178815" y="142141"/>
                </a:lnTo>
                <a:lnTo>
                  <a:pt x="179218" y="149041"/>
                </a:lnTo>
                <a:lnTo>
                  <a:pt x="179486" y="156498"/>
                </a:lnTo>
                <a:lnTo>
                  <a:pt x="178712" y="164327"/>
                </a:lnTo>
                <a:lnTo>
                  <a:pt x="177244" y="172404"/>
                </a:lnTo>
                <a:lnTo>
                  <a:pt x="175313" y="180646"/>
                </a:lnTo>
                <a:lnTo>
                  <a:pt x="173073" y="188046"/>
                </a:lnTo>
                <a:lnTo>
                  <a:pt x="170627" y="194884"/>
                </a:lnTo>
                <a:lnTo>
                  <a:pt x="168044" y="201348"/>
                </a:lnTo>
                <a:lnTo>
                  <a:pt x="163464" y="210420"/>
                </a:lnTo>
                <a:lnTo>
                  <a:pt x="157554" y="221230"/>
                </a:lnTo>
                <a:lnTo>
                  <a:pt x="150756" y="233199"/>
                </a:lnTo>
                <a:lnTo>
                  <a:pt x="144319" y="243084"/>
                </a:lnTo>
                <a:lnTo>
                  <a:pt x="138123" y="251579"/>
                </a:lnTo>
                <a:lnTo>
                  <a:pt x="132087" y="259147"/>
                </a:lnTo>
                <a:lnTo>
                  <a:pt x="126158" y="266097"/>
                </a:lnTo>
                <a:lnTo>
                  <a:pt x="120300" y="272636"/>
                </a:lnTo>
                <a:lnTo>
                  <a:pt x="114490" y="278900"/>
                </a:lnTo>
                <a:lnTo>
                  <a:pt x="108712" y="284029"/>
                </a:lnTo>
                <a:lnTo>
                  <a:pt x="102955" y="288400"/>
                </a:lnTo>
                <a:lnTo>
                  <a:pt x="75476" y="306811"/>
                </a:lnTo>
                <a:lnTo>
                  <a:pt x="69367" y="310256"/>
                </a:lnTo>
                <a:lnTo>
                  <a:pt x="64342" y="312552"/>
                </a:lnTo>
                <a:lnTo>
                  <a:pt x="53984" y="316239"/>
                </a:lnTo>
                <a:lnTo>
                  <a:pt x="51230" y="316541"/>
                </a:lnTo>
                <a:lnTo>
                  <a:pt x="47488" y="316743"/>
                </a:lnTo>
                <a:lnTo>
                  <a:pt x="43089" y="316877"/>
                </a:lnTo>
                <a:lnTo>
                  <a:pt x="39204" y="316014"/>
                </a:lnTo>
                <a:lnTo>
                  <a:pt x="35661" y="314486"/>
                </a:lnTo>
                <a:lnTo>
                  <a:pt x="25718" y="30857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567"/>
          <p:cNvSpPr/>
          <p:nvPr/>
        </p:nvSpPr>
        <p:spPr>
          <a:xfrm>
            <a:off x="4006215" y="5470593"/>
            <a:ext cx="231275" cy="324256"/>
          </a:xfrm>
          <a:custGeom>
            <a:avLst/>
            <a:gdLst/>
            <a:ahLst/>
            <a:cxnLst/>
            <a:rect l="0" t="0" r="0" b="0"/>
            <a:pathLst>
              <a:path w="231275" h="324256">
                <a:moveTo>
                  <a:pt x="0" y="41524"/>
                </a:moveTo>
                <a:lnTo>
                  <a:pt x="13652" y="36974"/>
                </a:lnTo>
                <a:lnTo>
                  <a:pt x="21484" y="34680"/>
                </a:lnTo>
                <a:lnTo>
                  <a:pt x="40346" y="29592"/>
                </a:lnTo>
                <a:lnTo>
                  <a:pt x="48804" y="26902"/>
                </a:lnTo>
                <a:lnTo>
                  <a:pt x="56349" y="24156"/>
                </a:lnTo>
                <a:lnTo>
                  <a:pt x="63283" y="21373"/>
                </a:lnTo>
                <a:lnTo>
                  <a:pt x="78608" y="15741"/>
                </a:lnTo>
                <a:lnTo>
                  <a:pt x="86695" y="12905"/>
                </a:lnTo>
                <a:lnTo>
                  <a:pt x="94944" y="11015"/>
                </a:lnTo>
                <a:lnTo>
                  <a:pt x="103301" y="9755"/>
                </a:lnTo>
                <a:lnTo>
                  <a:pt x="111730" y="8914"/>
                </a:lnTo>
                <a:lnTo>
                  <a:pt x="136335" y="5441"/>
                </a:lnTo>
                <a:lnTo>
                  <a:pt x="150897" y="3181"/>
                </a:lnTo>
                <a:lnTo>
                  <a:pt x="162511" y="1674"/>
                </a:lnTo>
                <a:lnTo>
                  <a:pt x="172158" y="670"/>
                </a:lnTo>
                <a:lnTo>
                  <a:pt x="180494" y="0"/>
                </a:lnTo>
                <a:lnTo>
                  <a:pt x="187005" y="507"/>
                </a:lnTo>
                <a:lnTo>
                  <a:pt x="192297" y="1797"/>
                </a:lnTo>
                <a:lnTo>
                  <a:pt x="196778" y="3609"/>
                </a:lnTo>
                <a:lnTo>
                  <a:pt x="200718" y="5770"/>
                </a:lnTo>
                <a:lnTo>
                  <a:pt x="207635" y="10711"/>
                </a:lnTo>
                <a:lnTo>
                  <a:pt x="209861" y="13362"/>
                </a:lnTo>
                <a:lnTo>
                  <a:pt x="211345" y="16082"/>
                </a:lnTo>
                <a:lnTo>
                  <a:pt x="212334" y="18847"/>
                </a:lnTo>
                <a:lnTo>
                  <a:pt x="213433" y="27001"/>
                </a:lnTo>
                <a:lnTo>
                  <a:pt x="213726" y="31842"/>
                </a:lnTo>
                <a:lnTo>
                  <a:pt x="212969" y="36974"/>
                </a:lnTo>
                <a:lnTo>
                  <a:pt x="211512" y="42301"/>
                </a:lnTo>
                <a:lnTo>
                  <a:pt x="209588" y="47757"/>
                </a:lnTo>
                <a:lnTo>
                  <a:pt x="207353" y="53299"/>
                </a:lnTo>
                <a:lnTo>
                  <a:pt x="204910" y="58899"/>
                </a:lnTo>
                <a:lnTo>
                  <a:pt x="202329" y="64538"/>
                </a:lnTo>
                <a:lnTo>
                  <a:pt x="198703" y="71154"/>
                </a:lnTo>
                <a:lnTo>
                  <a:pt x="194381" y="78422"/>
                </a:lnTo>
                <a:lnTo>
                  <a:pt x="189595" y="86125"/>
                </a:lnTo>
                <a:lnTo>
                  <a:pt x="185452" y="92213"/>
                </a:lnTo>
                <a:lnTo>
                  <a:pt x="178308" y="101518"/>
                </a:lnTo>
                <a:lnTo>
                  <a:pt x="174117" y="106285"/>
                </a:lnTo>
                <a:lnTo>
                  <a:pt x="169418" y="111368"/>
                </a:lnTo>
                <a:lnTo>
                  <a:pt x="164380" y="116662"/>
                </a:lnTo>
                <a:lnTo>
                  <a:pt x="159117" y="121143"/>
                </a:lnTo>
                <a:lnTo>
                  <a:pt x="153702" y="125084"/>
                </a:lnTo>
                <a:lnTo>
                  <a:pt x="148189" y="128663"/>
                </a:lnTo>
                <a:lnTo>
                  <a:pt x="142607" y="132002"/>
                </a:lnTo>
                <a:lnTo>
                  <a:pt x="136981" y="135180"/>
                </a:lnTo>
                <a:lnTo>
                  <a:pt x="131325" y="138251"/>
                </a:lnTo>
                <a:lnTo>
                  <a:pt x="127555" y="141252"/>
                </a:lnTo>
                <a:lnTo>
                  <a:pt x="125042" y="144204"/>
                </a:lnTo>
                <a:lnTo>
                  <a:pt x="123366" y="147125"/>
                </a:lnTo>
                <a:lnTo>
                  <a:pt x="122249" y="148119"/>
                </a:lnTo>
                <a:lnTo>
                  <a:pt x="121504" y="147830"/>
                </a:lnTo>
                <a:lnTo>
                  <a:pt x="121007" y="146685"/>
                </a:lnTo>
                <a:lnTo>
                  <a:pt x="120309" y="140522"/>
                </a:lnTo>
                <a:lnTo>
                  <a:pt x="122116" y="138003"/>
                </a:lnTo>
                <a:lnTo>
                  <a:pt x="129203" y="132664"/>
                </a:lnTo>
                <a:lnTo>
                  <a:pt x="131856" y="129907"/>
                </a:lnTo>
                <a:lnTo>
                  <a:pt x="133624" y="127116"/>
                </a:lnTo>
                <a:lnTo>
                  <a:pt x="134802" y="124303"/>
                </a:lnTo>
                <a:lnTo>
                  <a:pt x="137493" y="122427"/>
                </a:lnTo>
                <a:lnTo>
                  <a:pt x="141192" y="121177"/>
                </a:lnTo>
                <a:lnTo>
                  <a:pt x="145563" y="120344"/>
                </a:lnTo>
                <a:lnTo>
                  <a:pt x="150382" y="118835"/>
                </a:lnTo>
                <a:lnTo>
                  <a:pt x="155499" y="116878"/>
                </a:lnTo>
                <a:lnTo>
                  <a:pt x="160816" y="114620"/>
                </a:lnTo>
                <a:lnTo>
                  <a:pt x="165313" y="112162"/>
                </a:lnTo>
                <a:lnTo>
                  <a:pt x="169263" y="109571"/>
                </a:lnTo>
                <a:lnTo>
                  <a:pt x="172850" y="106892"/>
                </a:lnTo>
                <a:lnTo>
                  <a:pt x="177145" y="105105"/>
                </a:lnTo>
                <a:lnTo>
                  <a:pt x="181915" y="103914"/>
                </a:lnTo>
                <a:lnTo>
                  <a:pt x="186999" y="103120"/>
                </a:lnTo>
                <a:lnTo>
                  <a:pt x="191340" y="103543"/>
                </a:lnTo>
                <a:lnTo>
                  <a:pt x="195188" y="104778"/>
                </a:lnTo>
                <a:lnTo>
                  <a:pt x="198705" y="106553"/>
                </a:lnTo>
                <a:lnTo>
                  <a:pt x="202955" y="107737"/>
                </a:lnTo>
                <a:lnTo>
                  <a:pt x="207693" y="108526"/>
                </a:lnTo>
                <a:lnTo>
                  <a:pt x="212757" y="109052"/>
                </a:lnTo>
                <a:lnTo>
                  <a:pt x="217085" y="110355"/>
                </a:lnTo>
                <a:lnTo>
                  <a:pt x="220923" y="112177"/>
                </a:lnTo>
                <a:lnTo>
                  <a:pt x="224434" y="114343"/>
                </a:lnTo>
                <a:lnTo>
                  <a:pt x="226775" y="116740"/>
                </a:lnTo>
                <a:lnTo>
                  <a:pt x="228336" y="119291"/>
                </a:lnTo>
                <a:lnTo>
                  <a:pt x="230070" y="124664"/>
                </a:lnTo>
                <a:lnTo>
                  <a:pt x="230841" y="130228"/>
                </a:lnTo>
                <a:lnTo>
                  <a:pt x="231046" y="134950"/>
                </a:lnTo>
                <a:lnTo>
                  <a:pt x="231274" y="147817"/>
                </a:lnTo>
                <a:lnTo>
                  <a:pt x="230383" y="154296"/>
                </a:lnTo>
                <a:lnTo>
                  <a:pt x="228836" y="160521"/>
                </a:lnTo>
                <a:lnTo>
                  <a:pt x="226852" y="166575"/>
                </a:lnTo>
                <a:lnTo>
                  <a:pt x="224577" y="172516"/>
                </a:lnTo>
                <a:lnTo>
                  <a:pt x="222108" y="178382"/>
                </a:lnTo>
                <a:lnTo>
                  <a:pt x="219509" y="184198"/>
                </a:lnTo>
                <a:lnTo>
                  <a:pt x="215872" y="190932"/>
                </a:lnTo>
                <a:lnTo>
                  <a:pt x="211542" y="198280"/>
                </a:lnTo>
                <a:lnTo>
                  <a:pt x="206750" y="206035"/>
                </a:lnTo>
                <a:lnTo>
                  <a:pt x="201651" y="213111"/>
                </a:lnTo>
                <a:lnTo>
                  <a:pt x="196346" y="219732"/>
                </a:lnTo>
                <a:lnTo>
                  <a:pt x="190905" y="226053"/>
                </a:lnTo>
                <a:lnTo>
                  <a:pt x="185372" y="232171"/>
                </a:lnTo>
                <a:lnTo>
                  <a:pt x="174144" y="244048"/>
                </a:lnTo>
                <a:lnTo>
                  <a:pt x="169437" y="249883"/>
                </a:lnTo>
                <a:lnTo>
                  <a:pt x="165345" y="255678"/>
                </a:lnTo>
                <a:lnTo>
                  <a:pt x="161665" y="261445"/>
                </a:lnTo>
                <a:lnTo>
                  <a:pt x="157306" y="267196"/>
                </a:lnTo>
                <a:lnTo>
                  <a:pt x="152496" y="272935"/>
                </a:lnTo>
                <a:lnTo>
                  <a:pt x="147384" y="278665"/>
                </a:lnTo>
                <a:lnTo>
                  <a:pt x="136624" y="290113"/>
                </a:lnTo>
                <a:lnTo>
                  <a:pt x="131087" y="295832"/>
                </a:lnTo>
                <a:lnTo>
                  <a:pt x="123587" y="300598"/>
                </a:lnTo>
                <a:lnTo>
                  <a:pt x="114776" y="304728"/>
                </a:lnTo>
                <a:lnTo>
                  <a:pt x="105092" y="308433"/>
                </a:lnTo>
                <a:lnTo>
                  <a:pt x="97684" y="311856"/>
                </a:lnTo>
                <a:lnTo>
                  <a:pt x="91792" y="315091"/>
                </a:lnTo>
                <a:lnTo>
                  <a:pt x="86912" y="318199"/>
                </a:lnTo>
                <a:lnTo>
                  <a:pt x="79849" y="320272"/>
                </a:lnTo>
                <a:lnTo>
                  <a:pt x="71330" y="321653"/>
                </a:lnTo>
                <a:lnTo>
                  <a:pt x="48485" y="323871"/>
                </a:lnTo>
                <a:lnTo>
                  <a:pt x="42821" y="324174"/>
                </a:lnTo>
                <a:lnTo>
                  <a:pt x="39977" y="324255"/>
                </a:lnTo>
                <a:lnTo>
                  <a:pt x="38081" y="323357"/>
                </a:lnTo>
                <a:lnTo>
                  <a:pt x="36817" y="321804"/>
                </a:lnTo>
                <a:lnTo>
                  <a:pt x="34289" y="31584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568"/>
          <p:cNvSpPr/>
          <p:nvPr/>
        </p:nvSpPr>
        <p:spPr>
          <a:xfrm>
            <a:off x="4400550" y="5495361"/>
            <a:ext cx="308610" cy="59619"/>
          </a:xfrm>
          <a:custGeom>
            <a:avLst/>
            <a:gdLst/>
            <a:ahLst/>
            <a:cxnLst/>
            <a:rect l="0" t="0" r="0" b="0"/>
            <a:pathLst>
              <a:path w="308610" h="59619">
                <a:moveTo>
                  <a:pt x="0" y="59618"/>
                </a:moveTo>
                <a:lnTo>
                  <a:pt x="9102" y="55068"/>
                </a:lnTo>
                <a:lnTo>
                  <a:pt x="12735" y="53727"/>
                </a:lnTo>
                <a:lnTo>
                  <a:pt x="19312" y="52237"/>
                </a:lnTo>
                <a:lnTo>
                  <a:pt x="23352" y="50888"/>
                </a:lnTo>
                <a:lnTo>
                  <a:pt x="27951" y="49036"/>
                </a:lnTo>
                <a:lnTo>
                  <a:pt x="32921" y="46848"/>
                </a:lnTo>
                <a:lnTo>
                  <a:pt x="62671" y="34668"/>
                </a:lnTo>
                <a:lnTo>
                  <a:pt x="83098" y="26940"/>
                </a:lnTo>
                <a:lnTo>
                  <a:pt x="92546" y="23545"/>
                </a:lnTo>
                <a:lnTo>
                  <a:pt x="101703" y="21282"/>
                </a:lnTo>
                <a:lnTo>
                  <a:pt x="110664" y="19774"/>
                </a:lnTo>
                <a:lnTo>
                  <a:pt x="119496" y="18768"/>
                </a:lnTo>
                <a:lnTo>
                  <a:pt x="128241" y="17145"/>
                </a:lnTo>
                <a:lnTo>
                  <a:pt x="136929" y="15110"/>
                </a:lnTo>
                <a:lnTo>
                  <a:pt x="145578" y="12802"/>
                </a:lnTo>
                <a:lnTo>
                  <a:pt x="154202" y="11262"/>
                </a:lnTo>
                <a:lnTo>
                  <a:pt x="162809" y="10236"/>
                </a:lnTo>
                <a:lnTo>
                  <a:pt x="171404" y="9552"/>
                </a:lnTo>
                <a:lnTo>
                  <a:pt x="179992" y="8143"/>
                </a:lnTo>
                <a:lnTo>
                  <a:pt x="188574" y="6252"/>
                </a:lnTo>
                <a:lnTo>
                  <a:pt x="197154" y="4038"/>
                </a:lnTo>
                <a:lnTo>
                  <a:pt x="208588" y="2563"/>
                </a:lnTo>
                <a:lnTo>
                  <a:pt x="221926" y="1579"/>
                </a:lnTo>
                <a:lnTo>
                  <a:pt x="250081" y="486"/>
                </a:lnTo>
                <a:lnTo>
                  <a:pt x="275294" y="0"/>
                </a:lnTo>
                <a:lnTo>
                  <a:pt x="283542" y="823"/>
                </a:lnTo>
                <a:lnTo>
                  <a:pt x="289040" y="2324"/>
                </a:lnTo>
                <a:lnTo>
                  <a:pt x="292706" y="4277"/>
                </a:lnTo>
                <a:lnTo>
                  <a:pt x="296102" y="5579"/>
                </a:lnTo>
                <a:lnTo>
                  <a:pt x="299318" y="6448"/>
                </a:lnTo>
                <a:lnTo>
                  <a:pt x="308609" y="818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569"/>
          <p:cNvSpPr/>
          <p:nvPr/>
        </p:nvSpPr>
        <p:spPr>
          <a:xfrm>
            <a:off x="4409122" y="5494972"/>
            <a:ext cx="308611" cy="137161"/>
          </a:xfrm>
          <a:custGeom>
            <a:avLst/>
            <a:gdLst/>
            <a:ahLst/>
            <a:cxnLst/>
            <a:rect l="0" t="0" r="0" b="0"/>
            <a:pathLst>
              <a:path w="308611" h="137161">
                <a:moveTo>
                  <a:pt x="0" y="137160"/>
                </a:moveTo>
                <a:lnTo>
                  <a:pt x="9102" y="132610"/>
                </a:lnTo>
                <a:lnTo>
                  <a:pt x="18650" y="130375"/>
                </a:lnTo>
                <a:lnTo>
                  <a:pt x="23864" y="129779"/>
                </a:lnTo>
                <a:lnTo>
                  <a:pt x="29244" y="129382"/>
                </a:lnTo>
                <a:lnTo>
                  <a:pt x="34736" y="129117"/>
                </a:lnTo>
                <a:lnTo>
                  <a:pt x="40302" y="128941"/>
                </a:lnTo>
                <a:lnTo>
                  <a:pt x="46871" y="127871"/>
                </a:lnTo>
                <a:lnTo>
                  <a:pt x="54107" y="126205"/>
                </a:lnTo>
                <a:lnTo>
                  <a:pt x="61789" y="124141"/>
                </a:lnTo>
                <a:lnTo>
                  <a:pt x="71673" y="121813"/>
                </a:lnTo>
                <a:lnTo>
                  <a:pt x="95354" y="116687"/>
                </a:lnTo>
                <a:lnTo>
                  <a:pt x="106432" y="113987"/>
                </a:lnTo>
                <a:lnTo>
                  <a:pt x="116675" y="111233"/>
                </a:lnTo>
                <a:lnTo>
                  <a:pt x="126361" y="108446"/>
                </a:lnTo>
                <a:lnTo>
                  <a:pt x="135676" y="104682"/>
                </a:lnTo>
                <a:lnTo>
                  <a:pt x="144743" y="100268"/>
                </a:lnTo>
                <a:lnTo>
                  <a:pt x="153645" y="95420"/>
                </a:lnTo>
                <a:lnTo>
                  <a:pt x="162438" y="91236"/>
                </a:lnTo>
                <a:lnTo>
                  <a:pt x="171157" y="87494"/>
                </a:lnTo>
                <a:lnTo>
                  <a:pt x="179827" y="84047"/>
                </a:lnTo>
                <a:lnTo>
                  <a:pt x="188465" y="79844"/>
                </a:lnTo>
                <a:lnTo>
                  <a:pt x="197080" y="75137"/>
                </a:lnTo>
                <a:lnTo>
                  <a:pt x="205682" y="70094"/>
                </a:lnTo>
                <a:lnTo>
                  <a:pt x="230479" y="54331"/>
                </a:lnTo>
                <a:lnTo>
                  <a:pt x="279313" y="22268"/>
                </a:lnTo>
                <a:lnTo>
                  <a:pt x="287173" y="16751"/>
                </a:lnTo>
                <a:lnTo>
                  <a:pt x="293366" y="12120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570"/>
          <p:cNvSpPr/>
          <p:nvPr/>
        </p:nvSpPr>
        <p:spPr>
          <a:xfrm>
            <a:off x="4794884" y="5368492"/>
            <a:ext cx="179873" cy="328520"/>
          </a:xfrm>
          <a:custGeom>
            <a:avLst/>
            <a:gdLst/>
            <a:ahLst/>
            <a:cxnLst/>
            <a:rect l="0" t="0" r="0" b="0"/>
            <a:pathLst>
              <a:path w="179873" h="328520">
                <a:moveTo>
                  <a:pt x="8573" y="40755"/>
                </a:moveTo>
                <a:lnTo>
                  <a:pt x="17675" y="31653"/>
                </a:lnTo>
                <a:lnTo>
                  <a:pt x="21308" y="27067"/>
                </a:lnTo>
                <a:lnTo>
                  <a:pt x="24683" y="22105"/>
                </a:lnTo>
                <a:lnTo>
                  <a:pt x="30021" y="12464"/>
                </a:lnTo>
                <a:lnTo>
                  <a:pt x="33025" y="2634"/>
                </a:lnTo>
                <a:lnTo>
                  <a:pt x="33728" y="0"/>
                </a:lnTo>
                <a:lnTo>
                  <a:pt x="33915" y="5012"/>
                </a:lnTo>
                <a:lnTo>
                  <a:pt x="34286" y="159683"/>
                </a:lnTo>
                <a:lnTo>
                  <a:pt x="33335" y="172428"/>
                </a:lnTo>
                <a:lnTo>
                  <a:pt x="31749" y="184735"/>
                </a:lnTo>
                <a:lnTo>
                  <a:pt x="29738" y="196749"/>
                </a:lnTo>
                <a:lnTo>
                  <a:pt x="28399" y="210474"/>
                </a:lnTo>
                <a:lnTo>
                  <a:pt x="27505" y="225339"/>
                </a:lnTo>
                <a:lnTo>
                  <a:pt x="26909" y="240963"/>
                </a:lnTo>
                <a:lnTo>
                  <a:pt x="27465" y="257095"/>
                </a:lnTo>
                <a:lnTo>
                  <a:pt x="28788" y="273564"/>
                </a:lnTo>
                <a:lnTo>
                  <a:pt x="31845" y="302341"/>
                </a:lnTo>
                <a:lnTo>
                  <a:pt x="33203" y="318305"/>
                </a:lnTo>
                <a:lnTo>
                  <a:pt x="32613" y="322944"/>
                </a:lnTo>
                <a:lnTo>
                  <a:pt x="31267" y="326035"/>
                </a:lnTo>
                <a:lnTo>
                  <a:pt x="29137" y="328519"/>
                </a:lnTo>
                <a:lnTo>
                  <a:pt x="33424" y="324477"/>
                </a:lnTo>
                <a:lnTo>
                  <a:pt x="34034" y="314792"/>
                </a:lnTo>
                <a:lnTo>
                  <a:pt x="34215" y="290755"/>
                </a:lnTo>
                <a:lnTo>
                  <a:pt x="36145" y="279812"/>
                </a:lnTo>
                <a:lnTo>
                  <a:pt x="39337" y="267754"/>
                </a:lnTo>
                <a:lnTo>
                  <a:pt x="43369" y="254953"/>
                </a:lnTo>
                <a:lnTo>
                  <a:pt x="47963" y="244514"/>
                </a:lnTo>
                <a:lnTo>
                  <a:pt x="52931" y="235649"/>
                </a:lnTo>
                <a:lnTo>
                  <a:pt x="58148" y="227835"/>
                </a:lnTo>
                <a:lnTo>
                  <a:pt x="62578" y="220719"/>
                </a:lnTo>
                <a:lnTo>
                  <a:pt x="66483" y="214071"/>
                </a:lnTo>
                <a:lnTo>
                  <a:pt x="70040" y="207734"/>
                </a:lnTo>
                <a:lnTo>
                  <a:pt x="73363" y="202557"/>
                </a:lnTo>
                <a:lnTo>
                  <a:pt x="76532" y="198153"/>
                </a:lnTo>
                <a:lnTo>
                  <a:pt x="79596" y="194264"/>
                </a:lnTo>
                <a:lnTo>
                  <a:pt x="82592" y="190720"/>
                </a:lnTo>
                <a:lnTo>
                  <a:pt x="85541" y="187404"/>
                </a:lnTo>
                <a:lnTo>
                  <a:pt x="88460" y="184241"/>
                </a:lnTo>
                <a:lnTo>
                  <a:pt x="92311" y="181180"/>
                </a:lnTo>
                <a:lnTo>
                  <a:pt x="96783" y="178187"/>
                </a:lnTo>
                <a:lnTo>
                  <a:pt x="101670" y="175239"/>
                </a:lnTo>
                <a:lnTo>
                  <a:pt x="105880" y="173274"/>
                </a:lnTo>
                <a:lnTo>
                  <a:pt x="109639" y="171963"/>
                </a:lnTo>
                <a:lnTo>
                  <a:pt x="113098" y="171090"/>
                </a:lnTo>
                <a:lnTo>
                  <a:pt x="116356" y="170507"/>
                </a:lnTo>
                <a:lnTo>
                  <a:pt x="119481" y="170119"/>
                </a:lnTo>
                <a:lnTo>
                  <a:pt x="122517" y="169860"/>
                </a:lnTo>
                <a:lnTo>
                  <a:pt x="125493" y="169687"/>
                </a:lnTo>
                <a:lnTo>
                  <a:pt x="131340" y="169496"/>
                </a:lnTo>
                <a:lnTo>
                  <a:pt x="144538" y="169388"/>
                </a:lnTo>
                <a:lnTo>
                  <a:pt x="148746" y="170326"/>
                </a:lnTo>
                <a:lnTo>
                  <a:pt x="152505" y="171903"/>
                </a:lnTo>
                <a:lnTo>
                  <a:pt x="155962" y="173907"/>
                </a:lnTo>
                <a:lnTo>
                  <a:pt x="159220" y="175243"/>
                </a:lnTo>
                <a:lnTo>
                  <a:pt x="162344" y="176134"/>
                </a:lnTo>
                <a:lnTo>
                  <a:pt x="165380" y="176728"/>
                </a:lnTo>
                <a:lnTo>
                  <a:pt x="168356" y="178076"/>
                </a:lnTo>
                <a:lnTo>
                  <a:pt x="171293" y="179927"/>
                </a:lnTo>
                <a:lnTo>
                  <a:pt x="174203" y="182114"/>
                </a:lnTo>
                <a:lnTo>
                  <a:pt x="176143" y="184524"/>
                </a:lnTo>
                <a:lnTo>
                  <a:pt x="177436" y="187084"/>
                </a:lnTo>
                <a:lnTo>
                  <a:pt x="178874" y="192468"/>
                </a:lnTo>
                <a:lnTo>
                  <a:pt x="179682" y="201806"/>
                </a:lnTo>
                <a:lnTo>
                  <a:pt x="179872" y="211076"/>
                </a:lnTo>
                <a:lnTo>
                  <a:pt x="178970" y="216215"/>
                </a:lnTo>
                <a:lnTo>
                  <a:pt x="177416" y="221546"/>
                </a:lnTo>
                <a:lnTo>
                  <a:pt x="175428" y="227005"/>
                </a:lnTo>
                <a:lnTo>
                  <a:pt x="172196" y="232549"/>
                </a:lnTo>
                <a:lnTo>
                  <a:pt x="168138" y="238150"/>
                </a:lnTo>
                <a:lnTo>
                  <a:pt x="163527" y="243789"/>
                </a:lnTo>
                <a:lnTo>
                  <a:pt x="157596" y="250406"/>
                </a:lnTo>
                <a:lnTo>
                  <a:pt x="143386" y="265379"/>
                </a:lnTo>
                <a:lnTo>
                  <a:pt x="136548" y="271466"/>
                </a:lnTo>
                <a:lnTo>
                  <a:pt x="130085" y="276478"/>
                </a:lnTo>
                <a:lnTo>
                  <a:pt x="123871" y="280771"/>
                </a:lnTo>
                <a:lnTo>
                  <a:pt x="116871" y="284586"/>
                </a:lnTo>
                <a:lnTo>
                  <a:pt x="109346" y="288082"/>
                </a:lnTo>
                <a:lnTo>
                  <a:pt x="101473" y="291364"/>
                </a:lnTo>
                <a:lnTo>
                  <a:pt x="94319" y="295458"/>
                </a:lnTo>
                <a:lnTo>
                  <a:pt x="87644" y="300092"/>
                </a:lnTo>
                <a:lnTo>
                  <a:pt x="81290" y="305086"/>
                </a:lnTo>
                <a:lnTo>
                  <a:pt x="75148" y="308416"/>
                </a:lnTo>
                <a:lnTo>
                  <a:pt x="69149" y="310636"/>
                </a:lnTo>
                <a:lnTo>
                  <a:pt x="63245" y="312116"/>
                </a:lnTo>
                <a:lnTo>
                  <a:pt x="56450" y="314055"/>
                </a:lnTo>
                <a:lnTo>
                  <a:pt x="41282" y="318749"/>
                </a:lnTo>
                <a:lnTo>
                  <a:pt x="35142" y="320382"/>
                </a:lnTo>
                <a:lnTo>
                  <a:pt x="30095" y="321471"/>
                </a:lnTo>
                <a:lnTo>
                  <a:pt x="25779" y="322196"/>
                </a:lnTo>
                <a:lnTo>
                  <a:pt x="21949" y="322680"/>
                </a:lnTo>
                <a:lnTo>
                  <a:pt x="18443" y="323002"/>
                </a:lnTo>
                <a:lnTo>
                  <a:pt x="15153" y="323217"/>
                </a:lnTo>
                <a:lnTo>
                  <a:pt x="12007" y="322409"/>
                </a:lnTo>
                <a:lnTo>
                  <a:pt x="8958" y="320916"/>
                </a:lnTo>
                <a:lnTo>
                  <a:pt x="0" y="3150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571"/>
          <p:cNvSpPr/>
          <p:nvPr/>
        </p:nvSpPr>
        <p:spPr>
          <a:xfrm>
            <a:off x="6766559" y="3999650"/>
            <a:ext cx="238371" cy="629443"/>
          </a:xfrm>
          <a:custGeom>
            <a:avLst/>
            <a:gdLst/>
            <a:ahLst/>
            <a:cxnLst/>
            <a:rect l="0" t="0" r="0" b="0"/>
            <a:pathLst>
              <a:path w="238371" h="629443">
                <a:moveTo>
                  <a:pt x="77153" y="3707"/>
                </a:moveTo>
                <a:lnTo>
                  <a:pt x="77153" y="17360"/>
                </a:lnTo>
                <a:lnTo>
                  <a:pt x="74614" y="31682"/>
                </a:lnTo>
                <a:lnTo>
                  <a:pt x="70309" y="49478"/>
                </a:lnTo>
                <a:lnTo>
                  <a:pt x="57002" y="113428"/>
                </a:lnTo>
                <a:lnTo>
                  <a:pt x="54194" y="124479"/>
                </a:lnTo>
                <a:lnTo>
                  <a:pt x="48535" y="141839"/>
                </a:lnTo>
                <a:lnTo>
                  <a:pt x="45384" y="158444"/>
                </a:lnTo>
                <a:lnTo>
                  <a:pt x="43983" y="176301"/>
                </a:lnTo>
                <a:lnTo>
                  <a:pt x="43361" y="196938"/>
                </a:lnTo>
                <a:lnTo>
                  <a:pt x="43011" y="220875"/>
                </a:lnTo>
                <a:lnTo>
                  <a:pt x="45469" y="233894"/>
                </a:lnTo>
                <a:lnTo>
                  <a:pt x="52208" y="251933"/>
                </a:lnTo>
                <a:lnTo>
                  <a:pt x="54808" y="257773"/>
                </a:lnTo>
                <a:lnTo>
                  <a:pt x="57494" y="261667"/>
                </a:lnTo>
                <a:lnTo>
                  <a:pt x="60237" y="264263"/>
                </a:lnTo>
                <a:lnTo>
                  <a:pt x="63018" y="265993"/>
                </a:lnTo>
                <a:lnTo>
                  <a:pt x="68649" y="267916"/>
                </a:lnTo>
                <a:lnTo>
                  <a:pt x="74325" y="268771"/>
                </a:lnTo>
                <a:lnTo>
                  <a:pt x="80024" y="269151"/>
                </a:lnTo>
                <a:lnTo>
                  <a:pt x="83829" y="268299"/>
                </a:lnTo>
                <a:lnTo>
                  <a:pt x="88272" y="266780"/>
                </a:lnTo>
                <a:lnTo>
                  <a:pt x="93138" y="264814"/>
                </a:lnTo>
                <a:lnTo>
                  <a:pt x="97335" y="261598"/>
                </a:lnTo>
                <a:lnTo>
                  <a:pt x="104537" y="252945"/>
                </a:lnTo>
                <a:lnTo>
                  <a:pt x="110914" y="242750"/>
                </a:lnTo>
                <a:lnTo>
                  <a:pt x="117875" y="231868"/>
                </a:lnTo>
                <a:lnTo>
                  <a:pt x="122399" y="226300"/>
                </a:lnTo>
                <a:lnTo>
                  <a:pt x="127319" y="220682"/>
                </a:lnTo>
                <a:lnTo>
                  <a:pt x="132505" y="215032"/>
                </a:lnTo>
                <a:lnTo>
                  <a:pt x="143346" y="203674"/>
                </a:lnTo>
                <a:lnTo>
                  <a:pt x="148904" y="197026"/>
                </a:lnTo>
                <a:lnTo>
                  <a:pt x="154515" y="189736"/>
                </a:lnTo>
                <a:lnTo>
                  <a:pt x="160160" y="182019"/>
                </a:lnTo>
                <a:lnTo>
                  <a:pt x="164876" y="174017"/>
                </a:lnTo>
                <a:lnTo>
                  <a:pt x="168972" y="165825"/>
                </a:lnTo>
                <a:lnTo>
                  <a:pt x="176064" y="147197"/>
                </a:lnTo>
                <a:lnTo>
                  <a:pt x="179289" y="135562"/>
                </a:lnTo>
                <a:lnTo>
                  <a:pt x="182391" y="123043"/>
                </a:lnTo>
                <a:lnTo>
                  <a:pt x="185412" y="111839"/>
                </a:lnTo>
                <a:lnTo>
                  <a:pt x="191308" y="91771"/>
                </a:lnTo>
                <a:lnTo>
                  <a:pt x="197104" y="75867"/>
                </a:lnTo>
                <a:lnTo>
                  <a:pt x="201902" y="62448"/>
                </a:lnTo>
                <a:lnTo>
                  <a:pt x="204603" y="44183"/>
                </a:lnTo>
                <a:lnTo>
                  <a:pt x="205403" y="27659"/>
                </a:lnTo>
                <a:lnTo>
                  <a:pt x="205591" y="19750"/>
                </a:lnTo>
                <a:lnTo>
                  <a:pt x="204689" y="16307"/>
                </a:lnTo>
                <a:lnTo>
                  <a:pt x="199820" y="6912"/>
                </a:lnTo>
                <a:lnTo>
                  <a:pt x="197954" y="0"/>
                </a:lnTo>
                <a:lnTo>
                  <a:pt x="197692" y="283"/>
                </a:lnTo>
                <a:lnTo>
                  <a:pt x="197517" y="1425"/>
                </a:lnTo>
                <a:lnTo>
                  <a:pt x="201823" y="16683"/>
                </a:lnTo>
                <a:lnTo>
                  <a:pt x="209131" y="34751"/>
                </a:lnTo>
                <a:lnTo>
                  <a:pt x="212010" y="48937"/>
                </a:lnTo>
                <a:lnTo>
                  <a:pt x="214242" y="63814"/>
                </a:lnTo>
                <a:lnTo>
                  <a:pt x="218409" y="76776"/>
                </a:lnTo>
                <a:lnTo>
                  <a:pt x="220854" y="87662"/>
                </a:lnTo>
                <a:lnTo>
                  <a:pt x="223436" y="101588"/>
                </a:lnTo>
                <a:lnTo>
                  <a:pt x="228845" y="134839"/>
                </a:lnTo>
                <a:lnTo>
                  <a:pt x="234424" y="171843"/>
                </a:lnTo>
                <a:lnTo>
                  <a:pt x="236293" y="188188"/>
                </a:lnTo>
                <a:lnTo>
                  <a:pt x="237539" y="202894"/>
                </a:lnTo>
                <a:lnTo>
                  <a:pt x="238370" y="216509"/>
                </a:lnTo>
                <a:lnTo>
                  <a:pt x="237970" y="237967"/>
                </a:lnTo>
                <a:lnTo>
                  <a:pt x="234988" y="294830"/>
                </a:lnTo>
                <a:lnTo>
                  <a:pt x="230487" y="348678"/>
                </a:lnTo>
                <a:lnTo>
                  <a:pt x="227953" y="373705"/>
                </a:lnTo>
                <a:lnTo>
                  <a:pt x="225311" y="394200"/>
                </a:lnTo>
                <a:lnTo>
                  <a:pt x="222598" y="411673"/>
                </a:lnTo>
                <a:lnTo>
                  <a:pt x="219837" y="427132"/>
                </a:lnTo>
                <a:lnTo>
                  <a:pt x="217043" y="441248"/>
                </a:lnTo>
                <a:lnTo>
                  <a:pt x="211399" y="467092"/>
                </a:lnTo>
                <a:lnTo>
                  <a:pt x="203176" y="498899"/>
                </a:lnTo>
                <a:lnTo>
                  <a:pt x="198315" y="516715"/>
                </a:lnTo>
                <a:lnTo>
                  <a:pt x="193171" y="530497"/>
                </a:lnTo>
                <a:lnTo>
                  <a:pt x="187835" y="541591"/>
                </a:lnTo>
                <a:lnTo>
                  <a:pt x="182374" y="550891"/>
                </a:lnTo>
                <a:lnTo>
                  <a:pt x="174923" y="561854"/>
                </a:lnTo>
                <a:lnTo>
                  <a:pt x="166145" y="573925"/>
                </a:lnTo>
                <a:lnTo>
                  <a:pt x="156485" y="586735"/>
                </a:lnTo>
                <a:lnTo>
                  <a:pt x="148138" y="596227"/>
                </a:lnTo>
                <a:lnTo>
                  <a:pt x="140669" y="603508"/>
                </a:lnTo>
                <a:lnTo>
                  <a:pt x="133784" y="609315"/>
                </a:lnTo>
                <a:lnTo>
                  <a:pt x="127290" y="614138"/>
                </a:lnTo>
                <a:lnTo>
                  <a:pt x="121055" y="618306"/>
                </a:lnTo>
                <a:lnTo>
                  <a:pt x="114993" y="622038"/>
                </a:lnTo>
                <a:lnTo>
                  <a:pt x="109048" y="624525"/>
                </a:lnTo>
                <a:lnTo>
                  <a:pt x="103179" y="626183"/>
                </a:lnTo>
                <a:lnTo>
                  <a:pt x="97361" y="627288"/>
                </a:lnTo>
                <a:lnTo>
                  <a:pt x="92530" y="628026"/>
                </a:lnTo>
                <a:lnTo>
                  <a:pt x="88357" y="628517"/>
                </a:lnTo>
                <a:lnTo>
                  <a:pt x="84622" y="628845"/>
                </a:lnTo>
                <a:lnTo>
                  <a:pt x="80227" y="629063"/>
                </a:lnTo>
                <a:lnTo>
                  <a:pt x="70264" y="629305"/>
                </a:lnTo>
                <a:lnTo>
                  <a:pt x="53945" y="629442"/>
                </a:lnTo>
                <a:lnTo>
                  <a:pt x="48346" y="628509"/>
                </a:lnTo>
                <a:lnTo>
                  <a:pt x="42709" y="626934"/>
                </a:lnTo>
                <a:lnTo>
                  <a:pt x="37045" y="624932"/>
                </a:lnTo>
                <a:lnTo>
                  <a:pt x="32317" y="622644"/>
                </a:lnTo>
                <a:lnTo>
                  <a:pt x="28213" y="620167"/>
                </a:lnTo>
                <a:lnTo>
                  <a:pt x="21111" y="614874"/>
                </a:lnTo>
                <a:lnTo>
                  <a:pt x="17885" y="612130"/>
                </a:lnTo>
                <a:lnTo>
                  <a:pt x="0" y="60378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572"/>
          <p:cNvSpPr/>
          <p:nvPr/>
        </p:nvSpPr>
        <p:spPr>
          <a:xfrm>
            <a:off x="7109459" y="4046606"/>
            <a:ext cx="265749" cy="24036"/>
          </a:xfrm>
          <a:custGeom>
            <a:avLst/>
            <a:gdLst/>
            <a:ahLst/>
            <a:cxnLst/>
            <a:rect l="0" t="0" r="0" b="0"/>
            <a:pathLst>
              <a:path w="265749" h="24036">
                <a:moveTo>
                  <a:pt x="0" y="8186"/>
                </a:moveTo>
                <a:lnTo>
                  <a:pt x="9102" y="12737"/>
                </a:lnTo>
                <a:lnTo>
                  <a:pt x="12736" y="14077"/>
                </a:lnTo>
                <a:lnTo>
                  <a:pt x="16110" y="14971"/>
                </a:lnTo>
                <a:lnTo>
                  <a:pt x="19312" y="15567"/>
                </a:lnTo>
                <a:lnTo>
                  <a:pt x="23353" y="16917"/>
                </a:lnTo>
                <a:lnTo>
                  <a:pt x="27951" y="18769"/>
                </a:lnTo>
                <a:lnTo>
                  <a:pt x="32922" y="20956"/>
                </a:lnTo>
                <a:lnTo>
                  <a:pt x="37188" y="22415"/>
                </a:lnTo>
                <a:lnTo>
                  <a:pt x="40985" y="23387"/>
                </a:lnTo>
                <a:lnTo>
                  <a:pt x="44469" y="24035"/>
                </a:lnTo>
                <a:lnTo>
                  <a:pt x="48696" y="23515"/>
                </a:lnTo>
                <a:lnTo>
                  <a:pt x="53419" y="22215"/>
                </a:lnTo>
                <a:lnTo>
                  <a:pt x="58474" y="20396"/>
                </a:lnTo>
                <a:lnTo>
                  <a:pt x="63748" y="19184"/>
                </a:lnTo>
                <a:lnTo>
                  <a:pt x="69169" y="18375"/>
                </a:lnTo>
                <a:lnTo>
                  <a:pt x="74687" y="17836"/>
                </a:lnTo>
                <a:lnTo>
                  <a:pt x="81224" y="16525"/>
                </a:lnTo>
                <a:lnTo>
                  <a:pt x="88440" y="14698"/>
                </a:lnTo>
                <a:lnTo>
                  <a:pt x="96108" y="12527"/>
                </a:lnTo>
                <a:lnTo>
                  <a:pt x="104077" y="11080"/>
                </a:lnTo>
                <a:lnTo>
                  <a:pt x="112247" y="10116"/>
                </a:lnTo>
                <a:lnTo>
                  <a:pt x="120552" y="9472"/>
                </a:lnTo>
                <a:lnTo>
                  <a:pt x="130850" y="8091"/>
                </a:lnTo>
                <a:lnTo>
                  <a:pt x="142479" y="6218"/>
                </a:lnTo>
                <a:lnTo>
                  <a:pt x="154994" y="4016"/>
                </a:lnTo>
                <a:lnTo>
                  <a:pt x="165242" y="2549"/>
                </a:lnTo>
                <a:lnTo>
                  <a:pt x="173980" y="1570"/>
                </a:lnTo>
                <a:lnTo>
                  <a:pt x="181709" y="918"/>
                </a:lnTo>
                <a:lnTo>
                  <a:pt x="192577" y="483"/>
                </a:lnTo>
                <a:lnTo>
                  <a:pt x="219892" y="0"/>
                </a:lnTo>
                <a:lnTo>
                  <a:pt x="230415" y="824"/>
                </a:lnTo>
                <a:lnTo>
                  <a:pt x="238383" y="2325"/>
                </a:lnTo>
                <a:lnTo>
                  <a:pt x="244647" y="4279"/>
                </a:lnTo>
                <a:lnTo>
                  <a:pt x="249776" y="5581"/>
                </a:lnTo>
                <a:lnTo>
                  <a:pt x="254148" y="6450"/>
                </a:lnTo>
                <a:lnTo>
                  <a:pt x="258015" y="7029"/>
                </a:lnTo>
                <a:lnTo>
                  <a:pt x="260592" y="8367"/>
                </a:lnTo>
                <a:lnTo>
                  <a:pt x="262311" y="10211"/>
                </a:lnTo>
                <a:lnTo>
                  <a:pt x="265748" y="1675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573"/>
          <p:cNvSpPr/>
          <p:nvPr/>
        </p:nvSpPr>
        <p:spPr>
          <a:xfrm>
            <a:off x="7083742" y="4166266"/>
            <a:ext cx="274321" cy="8542"/>
          </a:xfrm>
          <a:custGeom>
            <a:avLst/>
            <a:gdLst/>
            <a:ahLst/>
            <a:cxnLst/>
            <a:rect l="0" t="0" r="0" b="0"/>
            <a:pathLst>
              <a:path w="274321" h="8542">
                <a:moveTo>
                  <a:pt x="0" y="8541"/>
                </a:moveTo>
                <a:lnTo>
                  <a:pt x="13652" y="8541"/>
                </a:lnTo>
                <a:lnTo>
                  <a:pt x="19579" y="7588"/>
                </a:lnTo>
                <a:lnTo>
                  <a:pt x="25435" y="6001"/>
                </a:lnTo>
                <a:lnTo>
                  <a:pt x="31245" y="3990"/>
                </a:lnTo>
                <a:lnTo>
                  <a:pt x="37975" y="2650"/>
                </a:lnTo>
                <a:lnTo>
                  <a:pt x="45319" y="1756"/>
                </a:lnTo>
                <a:lnTo>
                  <a:pt x="53073" y="1160"/>
                </a:lnTo>
                <a:lnTo>
                  <a:pt x="63004" y="763"/>
                </a:lnTo>
                <a:lnTo>
                  <a:pt x="86739" y="322"/>
                </a:lnTo>
                <a:lnTo>
                  <a:pt x="199566" y="0"/>
                </a:lnTo>
                <a:lnTo>
                  <a:pt x="209243" y="942"/>
                </a:lnTo>
                <a:lnTo>
                  <a:pt x="217601" y="2522"/>
                </a:lnTo>
                <a:lnTo>
                  <a:pt x="225077" y="4529"/>
                </a:lnTo>
                <a:lnTo>
                  <a:pt x="232919" y="5866"/>
                </a:lnTo>
                <a:lnTo>
                  <a:pt x="241004" y="6758"/>
                </a:lnTo>
                <a:lnTo>
                  <a:pt x="274320" y="854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574"/>
          <p:cNvSpPr/>
          <p:nvPr/>
        </p:nvSpPr>
        <p:spPr>
          <a:xfrm>
            <a:off x="7486650" y="3857625"/>
            <a:ext cx="214313" cy="162878"/>
          </a:xfrm>
          <a:custGeom>
            <a:avLst/>
            <a:gdLst/>
            <a:ahLst/>
            <a:cxnLst/>
            <a:rect l="0" t="0" r="0" b="0"/>
            <a:pathLst>
              <a:path w="214313" h="162878">
                <a:moveTo>
                  <a:pt x="0" y="0"/>
                </a:moveTo>
                <a:lnTo>
                  <a:pt x="11931" y="11931"/>
                </a:lnTo>
                <a:lnTo>
                  <a:pt x="14622" y="16527"/>
                </a:lnTo>
                <a:lnTo>
                  <a:pt x="17367" y="22448"/>
                </a:lnTo>
                <a:lnTo>
                  <a:pt x="20151" y="29252"/>
                </a:lnTo>
                <a:lnTo>
                  <a:pt x="22007" y="34742"/>
                </a:lnTo>
                <a:lnTo>
                  <a:pt x="23243" y="39353"/>
                </a:lnTo>
                <a:lnTo>
                  <a:pt x="24069" y="43381"/>
                </a:lnTo>
                <a:lnTo>
                  <a:pt x="23665" y="48923"/>
                </a:lnTo>
                <a:lnTo>
                  <a:pt x="22445" y="55475"/>
                </a:lnTo>
                <a:lnTo>
                  <a:pt x="20678" y="62701"/>
                </a:lnTo>
                <a:lnTo>
                  <a:pt x="13641" y="95625"/>
                </a:lnTo>
                <a:lnTo>
                  <a:pt x="11951" y="105659"/>
                </a:lnTo>
                <a:lnTo>
                  <a:pt x="10825" y="114255"/>
                </a:lnTo>
                <a:lnTo>
                  <a:pt x="9018" y="132635"/>
                </a:lnTo>
                <a:lnTo>
                  <a:pt x="7916" y="135096"/>
                </a:lnTo>
                <a:lnTo>
                  <a:pt x="6230" y="137689"/>
                </a:lnTo>
                <a:lnTo>
                  <a:pt x="4153" y="140370"/>
                </a:lnTo>
                <a:lnTo>
                  <a:pt x="2768" y="143110"/>
                </a:lnTo>
                <a:lnTo>
                  <a:pt x="1845" y="145889"/>
                </a:lnTo>
                <a:lnTo>
                  <a:pt x="1230" y="148694"/>
                </a:lnTo>
                <a:lnTo>
                  <a:pt x="1773" y="150564"/>
                </a:lnTo>
                <a:lnTo>
                  <a:pt x="3087" y="151811"/>
                </a:lnTo>
                <a:lnTo>
                  <a:pt x="4915" y="152642"/>
                </a:lnTo>
                <a:lnTo>
                  <a:pt x="6134" y="154149"/>
                </a:lnTo>
                <a:lnTo>
                  <a:pt x="6947" y="156106"/>
                </a:lnTo>
                <a:lnTo>
                  <a:pt x="7489" y="158363"/>
                </a:lnTo>
                <a:lnTo>
                  <a:pt x="8802" y="159868"/>
                </a:lnTo>
                <a:lnTo>
                  <a:pt x="10631" y="160871"/>
                </a:lnTo>
                <a:lnTo>
                  <a:pt x="12802" y="161540"/>
                </a:lnTo>
                <a:lnTo>
                  <a:pt x="19965" y="161033"/>
                </a:lnTo>
                <a:lnTo>
                  <a:pt x="30455" y="159743"/>
                </a:lnTo>
                <a:lnTo>
                  <a:pt x="43163" y="157930"/>
                </a:lnTo>
                <a:lnTo>
                  <a:pt x="58302" y="156722"/>
                </a:lnTo>
                <a:lnTo>
                  <a:pt x="75063" y="155916"/>
                </a:lnTo>
                <a:lnTo>
                  <a:pt x="109561" y="155021"/>
                </a:lnTo>
                <a:lnTo>
                  <a:pt x="176012" y="154399"/>
                </a:lnTo>
                <a:lnTo>
                  <a:pt x="184016" y="155320"/>
                </a:lnTo>
                <a:lnTo>
                  <a:pt x="190305" y="156886"/>
                </a:lnTo>
                <a:lnTo>
                  <a:pt x="201166" y="161102"/>
                </a:lnTo>
                <a:lnTo>
                  <a:pt x="214312" y="16287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575"/>
          <p:cNvSpPr/>
          <p:nvPr/>
        </p:nvSpPr>
        <p:spPr>
          <a:xfrm>
            <a:off x="7641016" y="3831907"/>
            <a:ext cx="24465" cy="454344"/>
          </a:xfrm>
          <a:custGeom>
            <a:avLst/>
            <a:gdLst/>
            <a:ahLst/>
            <a:cxnLst/>
            <a:rect l="0" t="0" r="0" b="0"/>
            <a:pathLst>
              <a:path w="24465" h="454344">
                <a:moveTo>
                  <a:pt x="17084" y="0"/>
                </a:moveTo>
                <a:lnTo>
                  <a:pt x="17084" y="40302"/>
                </a:lnTo>
                <a:lnTo>
                  <a:pt x="18036" y="49728"/>
                </a:lnTo>
                <a:lnTo>
                  <a:pt x="21634" y="75442"/>
                </a:lnTo>
                <a:lnTo>
                  <a:pt x="22975" y="88394"/>
                </a:lnTo>
                <a:lnTo>
                  <a:pt x="23868" y="100840"/>
                </a:lnTo>
                <a:lnTo>
                  <a:pt x="24464" y="112946"/>
                </a:lnTo>
                <a:lnTo>
                  <a:pt x="23909" y="127685"/>
                </a:lnTo>
                <a:lnTo>
                  <a:pt x="22587" y="144178"/>
                </a:lnTo>
                <a:lnTo>
                  <a:pt x="20752" y="161841"/>
                </a:lnTo>
                <a:lnTo>
                  <a:pt x="19529" y="181237"/>
                </a:lnTo>
                <a:lnTo>
                  <a:pt x="18714" y="201787"/>
                </a:lnTo>
                <a:lnTo>
                  <a:pt x="18171" y="223107"/>
                </a:lnTo>
                <a:lnTo>
                  <a:pt x="16856" y="241131"/>
                </a:lnTo>
                <a:lnTo>
                  <a:pt x="15027" y="256956"/>
                </a:lnTo>
                <a:lnTo>
                  <a:pt x="5247" y="323383"/>
                </a:lnTo>
                <a:lnTo>
                  <a:pt x="3477" y="338462"/>
                </a:lnTo>
                <a:lnTo>
                  <a:pt x="2298" y="351371"/>
                </a:lnTo>
                <a:lnTo>
                  <a:pt x="1512" y="362835"/>
                </a:lnTo>
                <a:lnTo>
                  <a:pt x="988" y="374287"/>
                </a:lnTo>
                <a:lnTo>
                  <a:pt x="405" y="397172"/>
                </a:lnTo>
                <a:lnTo>
                  <a:pt x="0" y="435690"/>
                </a:lnTo>
                <a:lnTo>
                  <a:pt x="8511" y="45434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576"/>
          <p:cNvSpPr/>
          <p:nvPr/>
        </p:nvSpPr>
        <p:spPr>
          <a:xfrm>
            <a:off x="7786687" y="3960495"/>
            <a:ext cx="214314" cy="231458"/>
          </a:xfrm>
          <a:custGeom>
            <a:avLst/>
            <a:gdLst/>
            <a:ahLst/>
            <a:cxnLst/>
            <a:rect l="0" t="0" r="0" b="0"/>
            <a:pathLst>
              <a:path w="214314" h="231458">
                <a:moveTo>
                  <a:pt x="0" y="0"/>
                </a:moveTo>
                <a:lnTo>
                  <a:pt x="28370" y="28370"/>
                </a:lnTo>
                <a:lnTo>
                  <a:pt x="31296" y="32248"/>
                </a:lnTo>
                <a:lnTo>
                  <a:pt x="34199" y="36739"/>
                </a:lnTo>
                <a:lnTo>
                  <a:pt x="37087" y="41637"/>
                </a:lnTo>
                <a:lnTo>
                  <a:pt x="40917" y="46808"/>
                </a:lnTo>
                <a:lnTo>
                  <a:pt x="45376" y="52160"/>
                </a:lnTo>
                <a:lnTo>
                  <a:pt x="50253" y="57633"/>
                </a:lnTo>
                <a:lnTo>
                  <a:pt x="63292" y="71335"/>
                </a:lnTo>
                <a:lnTo>
                  <a:pt x="90395" y="98863"/>
                </a:lnTo>
                <a:lnTo>
                  <a:pt x="96458" y="104009"/>
                </a:lnTo>
                <a:lnTo>
                  <a:pt x="102406" y="108391"/>
                </a:lnTo>
                <a:lnTo>
                  <a:pt x="108276" y="112266"/>
                </a:lnTo>
                <a:lnTo>
                  <a:pt x="113141" y="116754"/>
                </a:lnTo>
                <a:lnTo>
                  <a:pt x="117337" y="121651"/>
                </a:lnTo>
                <a:lnTo>
                  <a:pt x="121088" y="126821"/>
                </a:lnTo>
                <a:lnTo>
                  <a:pt x="125493" y="132172"/>
                </a:lnTo>
                <a:lnTo>
                  <a:pt x="130334" y="137644"/>
                </a:lnTo>
                <a:lnTo>
                  <a:pt x="140795" y="148805"/>
                </a:lnTo>
                <a:lnTo>
                  <a:pt x="167532" y="176054"/>
                </a:lnTo>
                <a:lnTo>
                  <a:pt x="187434" y="195995"/>
                </a:lnTo>
                <a:lnTo>
                  <a:pt x="214313" y="23145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577"/>
          <p:cNvSpPr/>
          <p:nvPr/>
        </p:nvSpPr>
        <p:spPr>
          <a:xfrm>
            <a:off x="7778115" y="3943350"/>
            <a:ext cx="214313" cy="265748"/>
          </a:xfrm>
          <a:custGeom>
            <a:avLst/>
            <a:gdLst/>
            <a:ahLst/>
            <a:cxnLst/>
            <a:rect l="0" t="0" r="0" b="0"/>
            <a:pathLst>
              <a:path w="214313" h="265748">
                <a:moveTo>
                  <a:pt x="214312" y="0"/>
                </a:moveTo>
                <a:lnTo>
                  <a:pt x="205211" y="4550"/>
                </a:lnTo>
                <a:lnTo>
                  <a:pt x="200625" y="7796"/>
                </a:lnTo>
                <a:lnTo>
                  <a:pt x="195662" y="11865"/>
                </a:lnTo>
                <a:lnTo>
                  <a:pt x="190448" y="16482"/>
                </a:lnTo>
                <a:lnTo>
                  <a:pt x="186020" y="21465"/>
                </a:lnTo>
                <a:lnTo>
                  <a:pt x="182116" y="26692"/>
                </a:lnTo>
                <a:lnTo>
                  <a:pt x="178560" y="32082"/>
                </a:lnTo>
                <a:lnTo>
                  <a:pt x="173333" y="38533"/>
                </a:lnTo>
                <a:lnTo>
                  <a:pt x="166989" y="45691"/>
                </a:lnTo>
                <a:lnTo>
                  <a:pt x="159904" y="53321"/>
                </a:lnTo>
                <a:lnTo>
                  <a:pt x="154228" y="60312"/>
                </a:lnTo>
                <a:lnTo>
                  <a:pt x="149491" y="66878"/>
                </a:lnTo>
                <a:lnTo>
                  <a:pt x="145381" y="73160"/>
                </a:lnTo>
                <a:lnTo>
                  <a:pt x="133194" y="90301"/>
                </a:lnTo>
                <a:lnTo>
                  <a:pt x="125942" y="100205"/>
                </a:lnTo>
                <a:lnTo>
                  <a:pt x="119205" y="108713"/>
                </a:lnTo>
                <a:lnTo>
                  <a:pt x="112807" y="116290"/>
                </a:lnTo>
                <a:lnTo>
                  <a:pt x="106637" y="123247"/>
                </a:lnTo>
                <a:lnTo>
                  <a:pt x="98714" y="133599"/>
                </a:lnTo>
                <a:lnTo>
                  <a:pt x="89621" y="146216"/>
                </a:lnTo>
                <a:lnTo>
                  <a:pt x="79750" y="160342"/>
                </a:lnTo>
                <a:lnTo>
                  <a:pt x="71264" y="171665"/>
                </a:lnTo>
                <a:lnTo>
                  <a:pt x="63701" y="181118"/>
                </a:lnTo>
                <a:lnTo>
                  <a:pt x="56755" y="189326"/>
                </a:lnTo>
                <a:lnTo>
                  <a:pt x="51172" y="197654"/>
                </a:lnTo>
                <a:lnTo>
                  <a:pt x="46497" y="206064"/>
                </a:lnTo>
                <a:lnTo>
                  <a:pt x="42428" y="214528"/>
                </a:lnTo>
                <a:lnTo>
                  <a:pt x="37811" y="221124"/>
                </a:lnTo>
                <a:lnTo>
                  <a:pt x="32826" y="226473"/>
                </a:lnTo>
                <a:lnTo>
                  <a:pt x="27599" y="230992"/>
                </a:lnTo>
                <a:lnTo>
                  <a:pt x="22209" y="235910"/>
                </a:lnTo>
                <a:lnTo>
                  <a:pt x="11141" y="246453"/>
                </a:lnTo>
                <a:lnTo>
                  <a:pt x="7426" y="250980"/>
                </a:lnTo>
                <a:lnTo>
                  <a:pt x="4951" y="254949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578"/>
          <p:cNvSpPr/>
          <p:nvPr/>
        </p:nvSpPr>
        <p:spPr>
          <a:xfrm>
            <a:off x="8112442" y="4046220"/>
            <a:ext cx="265749" cy="34291"/>
          </a:xfrm>
          <a:custGeom>
            <a:avLst/>
            <a:gdLst/>
            <a:ahLst/>
            <a:cxnLst/>
            <a:rect l="0" t="0" r="0" b="0"/>
            <a:pathLst>
              <a:path w="265749" h="34291">
                <a:moveTo>
                  <a:pt x="0" y="0"/>
                </a:moveTo>
                <a:lnTo>
                  <a:pt x="9102" y="9101"/>
                </a:lnTo>
                <a:lnTo>
                  <a:pt x="12735" y="11783"/>
                </a:lnTo>
                <a:lnTo>
                  <a:pt x="16110" y="13570"/>
                </a:lnTo>
                <a:lnTo>
                  <a:pt x="19312" y="14761"/>
                </a:lnTo>
                <a:lnTo>
                  <a:pt x="23352" y="15556"/>
                </a:lnTo>
                <a:lnTo>
                  <a:pt x="27951" y="16085"/>
                </a:lnTo>
                <a:lnTo>
                  <a:pt x="32922" y="16438"/>
                </a:lnTo>
                <a:lnTo>
                  <a:pt x="38140" y="16674"/>
                </a:lnTo>
                <a:lnTo>
                  <a:pt x="49019" y="16935"/>
                </a:lnTo>
                <a:lnTo>
                  <a:pt x="175400" y="17144"/>
                </a:lnTo>
                <a:lnTo>
                  <a:pt x="181704" y="18097"/>
                </a:lnTo>
                <a:lnTo>
                  <a:pt x="187811" y="19684"/>
                </a:lnTo>
                <a:lnTo>
                  <a:pt x="193788" y="21695"/>
                </a:lnTo>
                <a:lnTo>
                  <a:pt x="199677" y="23036"/>
                </a:lnTo>
                <a:lnTo>
                  <a:pt x="205508" y="23930"/>
                </a:lnTo>
                <a:lnTo>
                  <a:pt x="211300" y="24526"/>
                </a:lnTo>
                <a:lnTo>
                  <a:pt x="218971" y="24923"/>
                </a:lnTo>
                <a:lnTo>
                  <a:pt x="227896" y="25188"/>
                </a:lnTo>
                <a:lnTo>
                  <a:pt x="265748" y="3429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579"/>
          <p:cNvSpPr/>
          <p:nvPr/>
        </p:nvSpPr>
        <p:spPr>
          <a:xfrm>
            <a:off x="8403907" y="3876097"/>
            <a:ext cx="179508" cy="317946"/>
          </a:xfrm>
          <a:custGeom>
            <a:avLst/>
            <a:gdLst/>
            <a:ahLst/>
            <a:cxnLst/>
            <a:rect l="0" t="0" r="0" b="0"/>
            <a:pathLst>
              <a:path w="179508" h="317946">
                <a:moveTo>
                  <a:pt x="0" y="24390"/>
                </a:moveTo>
                <a:lnTo>
                  <a:pt x="35795" y="12459"/>
                </a:lnTo>
                <a:lnTo>
                  <a:pt x="42914" y="10721"/>
                </a:lnTo>
                <a:lnTo>
                  <a:pt x="49564" y="9562"/>
                </a:lnTo>
                <a:lnTo>
                  <a:pt x="55903" y="8790"/>
                </a:lnTo>
                <a:lnTo>
                  <a:pt x="62033" y="7322"/>
                </a:lnTo>
                <a:lnTo>
                  <a:pt x="68026" y="5392"/>
                </a:lnTo>
                <a:lnTo>
                  <a:pt x="73925" y="3152"/>
                </a:lnTo>
                <a:lnTo>
                  <a:pt x="79764" y="1659"/>
                </a:lnTo>
                <a:lnTo>
                  <a:pt x="85561" y="664"/>
                </a:lnTo>
                <a:lnTo>
                  <a:pt x="91331" y="0"/>
                </a:lnTo>
                <a:lnTo>
                  <a:pt x="96130" y="510"/>
                </a:lnTo>
                <a:lnTo>
                  <a:pt x="100281" y="1803"/>
                </a:lnTo>
                <a:lnTo>
                  <a:pt x="104003" y="3616"/>
                </a:lnTo>
                <a:lnTo>
                  <a:pt x="108387" y="4826"/>
                </a:lnTo>
                <a:lnTo>
                  <a:pt x="113215" y="5633"/>
                </a:lnTo>
                <a:lnTo>
                  <a:pt x="118340" y="6170"/>
                </a:lnTo>
                <a:lnTo>
                  <a:pt x="122708" y="6528"/>
                </a:lnTo>
                <a:lnTo>
                  <a:pt x="126573" y="6767"/>
                </a:lnTo>
                <a:lnTo>
                  <a:pt x="130102" y="6926"/>
                </a:lnTo>
                <a:lnTo>
                  <a:pt x="133408" y="7985"/>
                </a:lnTo>
                <a:lnTo>
                  <a:pt x="136563" y="9644"/>
                </a:lnTo>
                <a:lnTo>
                  <a:pt x="139619" y="11702"/>
                </a:lnTo>
                <a:lnTo>
                  <a:pt x="142610" y="14026"/>
                </a:lnTo>
                <a:lnTo>
                  <a:pt x="145556" y="16528"/>
                </a:lnTo>
                <a:lnTo>
                  <a:pt x="148472" y="19149"/>
                </a:lnTo>
                <a:lnTo>
                  <a:pt x="150416" y="21849"/>
                </a:lnTo>
                <a:lnTo>
                  <a:pt x="152577" y="27388"/>
                </a:lnTo>
                <a:lnTo>
                  <a:pt x="153793" y="35862"/>
                </a:lnTo>
                <a:lnTo>
                  <a:pt x="154153" y="44405"/>
                </a:lnTo>
                <a:lnTo>
                  <a:pt x="152299" y="48211"/>
                </a:lnTo>
                <a:lnTo>
                  <a:pt x="149157" y="52653"/>
                </a:lnTo>
                <a:lnTo>
                  <a:pt x="145158" y="57519"/>
                </a:lnTo>
                <a:lnTo>
                  <a:pt x="138683" y="64574"/>
                </a:lnTo>
                <a:lnTo>
                  <a:pt x="121326" y="82572"/>
                </a:lnTo>
                <a:lnTo>
                  <a:pt x="112318" y="90801"/>
                </a:lnTo>
                <a:lnTo>
                  <a:pt x="103453" y="98191"/>
                </a:lnTo>
                <a:lnTo>
                  <a:pt x="94687" y="105023"/>
                </a:lnTo>
                <a:lnTo>
                  <a:pt x="85984" y="111483"/>
                </a:lnTo>
                <a:lnTo>
                  <a:pt x="68695" y="123741"/>
                </a:lnTo>
                <a:lnTo>
                  <a:pt x="61037" y="128724"/>
                </a:lnTo>
                <a:lnTo>
                  <a:pt x="54026" y="132998"/>
                </a:lnTo>
                <a:lnTo>
                  <a:pt x="47448" y="136801"/>
                </a:lnTo>
                <a:lnTo>
                  <a:pt x="42109" y="141240"/>
                </a:lnTo>
                <a:lnTo>
                  <a:pt x="37598" y="146105"/>
                </a:lnTo>
                <a:lnTo>
                  <a:pt x="33638" y="151254"/>
                </a:lnTo>
                <a:lnTo>
                  <a:pt x="29092" y="155639"/>
                </a:lnTo>
                <a:lnTo>
                  <a:pt x="24157" y="159514"/>
                </a:lnTo>
                <a:lnTo>
                  <a:pt x="18963" y="163050"/>
                </a:lnTo>
                <a:lnTo>
                  <a:pt x="14547" y="165407"/>
                </a:lnTo>
                <a:lnTo>
                  <a:pt x="10651" y="166979"/>
                </a:lnTo>
                <a:lnTo>
                  <a:pt x="2104" y="169502"/>
                </a:lnTo>
                <a:lnTo>
                  <a:pt x="2355" y="168756"/>
                </a:lnTo>
                <a:lnTo>
                  <a:pt x="7566" y="162687"/>
                </a:lnTo>
                <a:lnTo>
                  <a:pt x="9806" y="161356"/>
                </a:lnTo>
                <a:lnTo>
                  <a:pt x="13205" y="159515"/>
                </a:lnTo>
                <a:lnTo>
                  <a:pt x="17376" y="157336"/>
                </a:lnTo>
                <a:lnTo>
                  <a:pt x="21109" y="154931"/>
                </a:lnTo>
                <a:lnTo>
                  <a:pt x="24549" y="152375"/>
                </a:lnTo>
                <a:lnTo>
                  <a:pt x="27797" y="149718"/>
                </a:lnTo>
                <a:lnTo>
                  <a:pt x="32819" y="146995"/>
                </a:lnTo>
                <a:lnTo>
                  <a:pt x="39024" y="144226"/>
                </a:lnTo>
                <a:lnTo>
                  <a:pt x="46019" y="141429"/>
                </a:lnTo>
                <a:lnTo>
                  <a:pt x="52587" y="138611"/>
                </a:lnTo>
                <a:lnTo>
                  <a:pt x="64965" y="132940"/>
                </a:lnTo>
                <a:lnTo>
                  <a:pt x="71884" y="131047"/>
                </a:lnTo>
                <a:lnTo>
                  <a:pt x="79356" y="129784"/>
                </a:lnTo>
                <a:lnTo>
                  <a:pt x="87194" y="128943"/>
                </a:lnTo>
                <a:lnTo>
                  <a:pt x="94325" y="128382"/>
                </a:lnTo>
                <a:lnTo>
                  <a:pt x="100983" y="128008"/>
                </a:lnTo>
                <a:lnTo>
                  <a:pt x="113461" y="127593"/>
                </a:lnTo>
                <a:lnTo>
                  <a:pt x="136994" y="127326"/>
                </a:lnTo>
                <a:lnTo>
                  <a:pt x="142765" y="127304"/>
                </a:lnTo>
                <a:lnTo>
                  <a:pt x="147564" y="128242"/>
                </a:lnTo>
                <a:lnTo>
                  <a:pt x="151716" y="129820"/>
                </a:lnTo>
                <a:lnTo>
                  <a:pt x="155437" y="131824"/>
                </a:lnTo>
                <a:lnTo>
                  <a:pt x="158870" y="134112"/>
                </a:lnTo>
                <a:lnTo>
                  <a:pt x="162111" y="136591"/>
                </a:lnTo>
                <a:lnTo>
                  <a:pt x="165224" y="139196"/>
                </a:lnTo>
                <a:lnTo>
                  <a:pt x="168251" y="142837"/>
                </a:lnTo>
                <a:lnTo>
                  <a:pt x="171223" y="147170"/>
                </a:lnTo>
                <a:lnTo>
                  <a:pt x="176112" y="156111"/>
                </a:lnTo>
                <a:lnTo>
                  <a:pt x="178284" y="163261"/>
                </a:lnTo>
                <a:lnTo>
                  <a:pt x="179250" y="172153"/>
                </a:lnTo>
                <a:lnTo>
                  <a:pt x="179507" y="177191"/>
                </a:lnTo>
                <a:lnTo>
                  <a:pt x="178727" y="182455"/>
                </a:lnTo>
                <a:lnTo>
                  <a:pt x="177254" y="187869"/>
                </a:lnTo>
                <a:lnTo>
                  <a:pt x="175318" y="193384"/>
                </a:lnTo>
                <a:lnTo>
                  <a:pt x="171171" y="200870"/>
                </a:lnTo>
                <a:lnTo>
                  <a:pt x="165550" y="209671"/>
                </a:lnTo>
                <a:lnTo>
                  <a:pt x="158944" y="219348"/>
                </a:lnTo>
                <a:lnTo>
                  <a:pt x="150730" y="229610"/>
                </a:lnTo>
                <a:lnTo>
                  <a:pt x="141445" y="240261"/>
                </a:lnTo>
                <a:lnTo>
                  <a:pt x="131444" y="251171"/>
                </a:lnTo>
                <a:lnTo>
                  <a:pt x="121919" y="260350"/>
                </a:lnTo>
                <a:lnTo>
                  <a:pt x="112712" y="268374"/>
                </a:lnTo>
                <a:lnTo>
                  <a:pt x="93909" y="283323"/>
                </a:lnTo>
                <a:lnTo>
                  <a:pt x="72853" y="299491"/>
                </a:lnTo>
                <a:lnTo>
                  <a:pt x="62856" y="305898"/>
                </a:lnTo>
                <a:lnTo>
                  <a:pt x="53334" y="311122"/>
                </a:lnTo>
                <a:lnTo>
                  <a:pt x="44129" y="315557"/>
                </a:lnTo>
                <a:lnTo>
                  <a:pt x="37039" y="317562"/>
                </a:lnTo>
                <a:lnTo>
                  <a:pt x="31360" y="317945"/>
                </a:lnTo>
                <a:lnTo>
                  <a:pt x="17145" y="31585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580"/>
          <p:cNvSpPr/>
          <p:nvPr/>
        </p:nvSpPr>
        <p:spPr>
          <a:xfrm>
            <a:off x="8618219" y="3858040"/>
            <a:ext cx="248435" cy="342486"/>
          </a:xfrm>
          <a:custGeom>
            <a:avLst/>
            <a:gdLst/>
            <a:ahLst/>
            <a:cxnLst/>
            <a:rect l="0" t="0" r="0" b="0"/>
            <a:pathLst>
              <a:path w="248435" h="342486">
                <a:moveTo>
                  <a:pt x="42863" y="25302"/>
                </a:moveTo>
                <a:lnTo>
                  <a:pt x="56516" y="16201"/>
                </a:lnTo>
                <a:lnTo>
                  <a:pt x="61489" y="13519"/>
                </a:lnTo>
                <a:lnTo>
                  <a:pt x="65758" y="11732"/>
                </a:lnTo>
                <a:lnTo>
                  <a:pt x="69557" y="10540"/>
                </a:lnTo>
                <a:lnTo>
                  <a:pt x="73994" y="8794"/>
                </a:lnTo>
                <a:lnTo>
                  <a:pt x="78857" y="6676"/>
                </a:lnTo>
                <a:lnTo>
                  <a:pt x="84004" y="4313"/>
                </a:lnTo>
                <a:lnTo>
                  <a:pt x="91246" y="2737"/>
                </a:lnTo>
                <a:lnTo>
                  <a:pt x="99883" y="1686"/>
                </a:lnTo>
                <a:lnTo>
                  <a:pt x="109452" y="986"/>
                </a:lnTo>
                <a:lnTo>
                  <a:pt x="121545" y="519"/>
                </a:lnTo>
                <a:lnTo>
                  <a:pt x="150222" y="0"/>
                </a:lnTo>
                <a:lnTo>
                  <a:pt x="161108" y="814"/>
                </a:lnTo>
                <a:lnTo>
                  <a:pt x="169319" y="2309"/>
                </a:lnTo>
                <a:lnTo>
                  <a:pt x="184789" y="7002"/>
                </a:lnTo>
                <a:lnTo>
                  <a:pt x="187010" y="9292"/>
                </a:lnTo>
                <a:lnTo>
                  <a:pt x="192019" y="16917"/>
                </a:lnTo>
                <a:lnTo>
                  <a:pt x="194880" y="24115"/>
                </a:lnTo>
                <a:lnTo>
                  <a:pt x="195643" y="27368"/>
                </a:lnTo>
                <a:lnTo>
                  <a:pt x="195198" y="31442"/>
                </a:lnTo>
                <a:lnTo>
                  <a:pt x="192165" y="41049"/>
                </a:lnTo>
                <a:lnTo>
                  <a:pt x="189071" y="45325"/>
                </a:lnTo>
                <a:lnTo>
                  <a:pt x="185103" y="49128"/>
                </a:lnTo>
                <a:lnTo>
                  <a:pt x="180551" y="52616"/>
                </a:lnTo>
                <a:lnTo>
                  <a:pt x="175614" y="56847"/>
                </a:lnTo>
                <a:lnTo>
                  <a:pt x="170415" y="61572"/>
                </a:lnTo>
                <a:lnTo>
                  <a:pt x="158608" y="72854"/>
                </a:lnTo>
                <a:lnTo>
                  <a:pt x="143836" y="87394"/>
                </a:lnTo>
                <a:lnTo>
                  <a:pt x="134943" y="95272"/>
                </a:lnTo>
                <a:lnTo>
                  <a:pt x="125205" y="103381"/>
                </a:lnTo>
                <a:lnTo>
                  <a:pt x="114902" y="111645"/>
                </a:lnTo>
                <a:lnTo>
                  <a:pt x="105177" y="119059"/>
                </a:lnTo>
                <a:lnTo>
                  <a:pt x="86751" y="132377"/>
                </a:lnTo>
                <a:lnTo>
                  <a:pt x="80694" y="137643"/>
                </a:lnTo>
                <a:lnTo>
                  <a:pt x="73965" y="146034"/>
                </a:lnTo>
                <a:lnTo>
                  <a:pt x="73122" y="148653"/>
                </a:lnTo>
                <a:lnTo>
                  <a:pt x="73514" y="150398"/>
                </a:lnTo>
                <a:lnTo>
                  <a:pt x="74727" y="151562"/>
                </a:lnTo>
                <a:lnTo>
                  <a:pt x="76488" y="151385"/>
                </a:lnTo>
                <a:lnTo>
                  <a:pt x="80985" y="148649"/>
                </a:lnTo>
                <a:lnTo>
                  <a:pt x="88699" y="146798"/>
                </a:lnTo>
                <a:lnTo>
                  <a:pt x="93422" y="146304"/>
                </a:lnTo>
                <a:lnTo>
                  <a:pt x="99430" y="145023"/>
                </a:lnTo>
                <a:lnTo>
                  <a:pt x="106291" y="143216"/>
                </a:lnTo>
                <a:lnTo>
                  <a:pt x="113724" y="141059"/>
                </a:lnTo>
                <a:lnTo>
                  <a:pt x="123441" y="139621"/>
                </a:lnTo>
                <a:lnTo>
                  <a:pt x="134682" y="138662"/>
                </a:lnTo>
                <a:lnTo>
                  <a:pt x="157966" y="137597"/>
                </a:lnTo>
                <a:lnTo>
                  <a:pt x="177840" y="137123"/>
                </a:lnTo>
                <a:lnTo>
                  <a:pt x="185235" y="137950"/>
                </a:lnTo>
                <a:lnTo>
                  <a:pt x="191119" y="139453"/>
                </a:lnTo>
                <a:lnTo>
                  <a:pt x="195993" y="141408"/>
                </a:lnTo>
                <a:lnTo>
                  <a:pt x="209029" y="146119"/>
                </a:lnTo>
                <a:lnTo>
                  <a:pt x="216504" y="148710"/>
                </a:lnTo>
                <a:lnTo>
                  <a:pt x="222442" y="151388"/>
                </a:lnTo>
                <a:lnTo>
                  <a:pt x="227351" y="154127"/>
                </a:lnTo>
                <a:lnTo>
                  <a:pt x="231578" y="156906"/>
                </a:lnTo>
                <a:lnTo>
                  <a:pt x="238814" y="162532"/>
                </a:lnTo>
                <a:lnTo>
                  <a:pt x="242078" y="165367"/>
                </a:lnTo>
                <a:lnTo>
                  <a:pt x="244252" y="169161"/>
                </a:lnTo>
                <a:lnTo>
                  <a:pt x="246669" y="178457"/>
                </a:lnTo>
                <a:lnTo>
                  <a:pt x="247744" y="186398"/>
                </a:lnTo>
                <a:lnTo>
                  <a:pt x="248221" y="194055"/>
                </a:lnTo>
                <a:lnTo>
                  <a:pt x="248434" y="203809"/>
                </a:lnTo>
                <a:lnTo>
                  <a:pt x="246584" y="209077"/>
                </a:lnTo>
                <a:lnTo>
                  <a:pt x="243447" y="214493"/>
                </a:lnTo>
                <a:lnTo>
                  <a:pt x="239452" y="220010"/>
                </a:lnTo>
                <a:lnTo>
                  <a:pt x="215623" y="250527"/>
                </a:lnTo>
                <a:lnTo>
                  <a:pt x="206615" y="260225"/>
                </a:lnTo>
                <a:lnTo>
                  <a:pt x="197751" y="268595"/>
                </a:lnTo>
                <a:lnTo>
                  <a:pt x="188984" y="276080"/>
                </a:lnTo>
                <a:lnTo>
                  <a:pt x="181235" y="282975"/>
                </a:lnTo>
                <a:lnTo>
                  <a:pt x="167544" y="295716"/>
                </a:lnTo>
                <a:lnTo>
                  <a:pt x="157417" y="301780"/>
                </a:lnTo>
                <a:lnTo>
                  <a:pt x="144949" y="307728"/>
                </a:lnTo>
                <a:lnTo>
                  <a:pt x="88429" y="330962"/>
                </a:lnTo>
                <a:lnTo>
                  <a:pt x="76097" y="334803"/>
                </a:lnTo>
                <a:lnTo>
                  <a:pt x="65019" y="337364"/>
                </a:lnTo>
                <a:lnTo>
                  <a:pt x="54776" y="339070"/>
                </a:lnTo>
                <a:lnTo>
                  <a:pt x="46996" y="340209"/>
                </a:lnTo>
                <a:lnTo>
                  <a:pt x="40855" y="340967"/>
                </a:lnTo>
                <a:lnTo>
                  <a:pt x="35810" y="341473"/>
                </a:lnTo>
                <a:lnTo>
                  <a:pt x="30541" y="341811"/>
                </a:lnTo>
                <a:lnTo>
                  <a:pt x="25123" y="342035"/>
                </a:lnTo>
                <a:lnTo>
                  <a:pt x="10937" y="342352"/>
                </a:lnTo>
                <a:lnTo>
                  <a:pt x="0" y="34248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581"/>
          <p:cNvSpPr/>
          <p:nvPr/>
        </p:nvSpPr>
        <p:spPr>
          <a:xfrm>
            <a:off x="6620827" y="3593469"/>
            <a:ext cx="2408431" cy="1204948"/>
          </a:xfrm>
          <a:custGeom>
            <a:avLst/>
            <a:gdLst/>
            <a:ahLst/>
            <a:cxnLst/>
            <a:rect l="0" t="0" r="0" b="0"/>
            <a:pathLst>
              <a:path w="2408431" h="1204948">
                <a:moveTo>
                  <a:pt x="0" y="135568"/>
                </a:moveTo>
                <a:lnTo>
                  <a:pt x="69170" y="106949"/>
                </a:lnTo>
                <a:lnTo>
                  <a:pt x="144196" y="86988"/>
                </a:lnTo>
                <a:lnTo>
                  <a:pt x="200533" y="78100"/>
                </a:lnTo>
                <a:lnTo>
                  <a:pt x="266413" y="71511"/>
                </a:lnTo>
                <a:lnTo>
                  <a:pt x="317380" y="63777"/>
                </a:lnTo>
                <a:lnTo>
                  <a:pt x="374420" y="58259"/>
                </a:lnTo>
                <a:lnTo>
                  <a:pt x="447396" y="51678"/>
                </a:lnTo>
                <a:lnTo>
                  <a:pt x="527456" y="42404"/>
                </a:lnTo>
                <a:lnTo>
                  <a:pt x="615742" y="34472"/>
                </a:lnTo>
                <a:lnTo>
                  <a:pt x="700383" y="27771"/>
                </a:lnTo>
                <a:lnTo>
                  <a:pt x="763402" y="21618"/>
                </a:lnTo>
                <a:lnTo>
                  <a:pt x="821890" y="18249"/>
                </a:lnTo>
                <a:lnTo>
                  <a:pt x="878682" y="15799"/>
                </a:lnTo>
                <a:lnTo>
                  <a:pt x="932498" y="11535"/>
                </a:lnTo>
                <a:lnTo>
                  <a:pt x="1097457" y="3779"/>
                </a:lnTo>
                <a:lnTo>
                  <a:pt x="1217056" y="795"/>
                </a:lnTo>
                <a:lnTo>
                  <a:pt x="1274286" y="0"/>
                </a:lnTo>
                <a:lnTo>
                  <a:pt x="2039252" y="6889"/>
                </a:lnTo>
                <a:lnTo>
                  <a:pt x="2103457" y="11504"/>
                </a:lnTo>
                <a:lnTo>
                  <a:pt x="2169509" y="15706"/>
                </a:lnTo>
                <a:lnTo>
                  <a:pt x="2236037" y="27260"/>
                </a:lnTo>
                <a:lnTo>
                  <a:pt x="2309878" y="46270"/>
                </a:lnTo>
                <a:lnTo>
                  <a:pt x="2337948" y="56298"/>
                </a:lnTo>
                <a:lnTo>
                  <a:pt x="2358754" y="70911"/>
                </a:lnTo>
                <a:lnTo>
                  <a:pt x="2388668" y="98561"/>
                </a:lnTo>
                <a:lnTo>
                  <a:pt x="2392545" y="104229"/>
                </a:lnTo>
                <a:lnTo>
                  <a:pt x="2403829" y="132723"/>
                </a:lnTo>
                <a:lnTo>
                  <a:pt x="2407380" y="168063"/>
                </a:lnTo>
                <a:lnTo>
                  <a:pt x="2408430" y="201076"/>
                </a:lnTo>
                <a:lnTo>
                  <a:pt x="2406136" y="230088"/>
                </a:lnTo>
                <a:lnTo>
                  <a:pt x="2402895" y="262349"/>
                </a:lnTo>
                <a:lnTo>
                  <a:pt x="2401454" y="289388"/>
                </a:lnTo>
                <a:lnTo>
                  <a:pt x="2396091" y="321479"/>
                </a:lnTo>
                <a:lnTo>
                  <a:pt x="2391127" y="352815"/>
                </a:lnTo>
                <a:lnTo>
                  <a:pt x="2388470" y="371840"/>
                </a:lnTo>
                <a:lnTo>
                  <a:pt x="2386699" y="392142"/>
                </a:lnTo>
                <a:lnTo>
                  <a:pt x="2385517" y="413298"/>
                </a:lnTo>
                <a:lnTo>
                  <a:pt x="2383855" y="466778"/>
                </a:lnTo>
                <a:lnTo>
                  <a:pt x="2383293" y="515000"/>
                </a:lnTo>
                <a:lnTo>
                  <a:pt x="2378645" y="549723"/>
                </a:lnTo>
                <a:lnTo>
                  <a:pt x="2376339" y="570739"/>
                </a:lnTo>
                <a:lnTo>
                  <a:pt x="2371235" y="629650"/>
                </a:lnTo>
                <a:lnTo>
                  <a:pt x="2368332" y="672343"/>
                </a:lnTo>
                <a:lnTo>
                  <a:pt x="2366090" y="700842"/>
                </a:lnTo>
                <a:lnTo>
                  <a:pt x="2359472" y="734857"/>
                </a:lnTo>
                <a:lnTo>
                  <a:pt x="2350526" y="771394"/>
                </a:lnTo>
                <a:lnTo>
                  <a:pt x="2330920" y="807334"/>
                </a:lnTo>
                <a:lnTo>
                  <a:pt x="2319934" y="825608"/>
                </a:lnTo>
                <a:lnTo>
                  <a:pt x="2308703" y="836905"/>
                </a:lnTo>
                <a:lnTo>
                  <a:pt x="2273785" y="861112"/>
                </a:lnTo>
                <a:lnTo>
                  <a:pt x="2260251" y="866972"/>
                </a:lnTo>
                <a:lnTo>
                  <a:pt x="2202011" y="878353"/>
                </a:lnTo>
                <a:lnTo>
                  <a:pt x="2130113" y="880978"/>
                </a:lnTo>
                <a:lnTo>
                  <a:pt x="2080320" y="881258"/>
                </a:lnTo>
                <a:lnTo>
                  <a:pt x="1659575" y="905655"/>
                </a:lnTo>
                <a:lnTo>
                  <a:pt x="1599918" y="910582"/>
                </a:lnTo>
                <a:lnTo>
                  <a:pt x="1523493" y="918710"/>
                </a:lnTo>
                <a:lnTo>
                  <a:pt x="1378769" y="935685"/>
                </a:lnTo>
                <a:lnTo>
                  <a:pt x="1307154" y="948796"/>
                </a:lnTo>
                <a:lnTo>
                  <a:pt x="1097850" y="996299"/>
                </a:lnTo>
                <a:lnTo>
                  <a:pt x="1018476" y="1016590"/>
                </a:lnTo>
                <a:lnTo>
                  <a:pt x="973307" y="1028669"/>
                </a:lnTo>
                <a:lnTo>
                  <a:pt x="902799" y="1049709"/>
                </a:lnTo>
                <a:lnTo>
                  <a:pt x="845108" y="1067633"/>
                </a:lnTo>
                <a:lnTo>
                  <a:pt x="653873" y="1118345"/>
                </a:lnTo>
                <a:lnTo>
                  <a:pt x="595727" y="1137508"/>
                </a:lnTo>
                <a:lnTo>
                  <a:pt x="535278" y="1158090"/>
                </a:lnTo>
                <a:lnTo>
                  <a:pt x="465306" y="1175984"/>
                </a:lnTo>
                <a:lnTo>
                  <a:pt x="357585" y="1199760"/>
                </a:lnTo>
                <a:lnTo>
                  <a:pt x="316982" y="1204947"/>
                </a:lnTo>
                <a:lnTo>
                  <a:pt x="280823" y="1201933"/>
                </a:lnTo>
                <a:lnTo>
                  <a:pt x="242267" y="1192381"/>
                </a:lnTo>
                <a:lnTo>
                  <a:pt x="228007" y="1186923"/>
                </a:lnTo>
                <a:lnTo>
                  <a:pt x="215320" y="1178782"/>
                </a:lnTo>
                <a:lnTo>
                  <a:pt x="203330" y="1167861"/>
                </a:lnTo>
                <a:lnTo>
                  <a:pt x="174366" y="1133873"/>
                </a:lnTo>
                <a:lnTo>
                  <a:pt x="165444" y="1116787"/>
                </a:lnTo>
                <a:lnTo>
                  <a:pt x="155066" y="1085747"/>
                </a:lnTo>
                <a:lnTo>
                  <a:pt x="148927" y="1057932"/>
                </a:lnTo>
                <a:lnTo>
                  <a:pt x="145958" y="1037180"/>
                </a:lnTo>
                <a:lnTo>
                  <a:pt x="143026" y="1013820"/>
                </a:lnTo>
                <a:lnTo>
                  <a:pt x="140118" y="981102"/>
                </a:lnTo>
                <a:lnTo>
                  <a:pt x="134347" y="899029"/>
                </a:lnTo>
                <a:lnTo>
                  <a:pt x="132428" y="857902"/>
                </a:lnTo>
                <a:lnTo>
                  <a:pt x="130295" y="779185"/>
                </a:lnTo>
                <a:lnTo>
                  <a:pt x="128773" y="747526"/>
                </a:lnTo>
                <a:lnTo>
                  <a:pt x="126806" y="720705"/>
                </a:lnTo>
                <a:lnTo>
                  <a:pt x="124542" y="697110"/>
                </a:lnTo>
                <a:lnTo>
                  <a:pt x="123034" y="675664"/>
                </a:lnTo>
                <a:lnTo>
                  <a:pt x="122028" y="655652"/>
                </a:lnTo>
                <a:lnTo>
                  <a:pt x="119957" y="618177"/>
                </a:lnTo>
                <a:lnTo>
                  <a:pt x="115861" y="582471"/>
                </a:lnTo>
                <a:lnTo>
                  <a:pt x="110867" y="547551"/>
                </a:lnTo>
                <a:lnTo>
                  <a:pt x="99899" y="478568"/>
                </a:lnTo>
                <a:lnTo>
                  <a:pt x="98031" y="457579"/>
                </a:lnTo>
                <a:lnTo>
                  <a:pt x="96787" y="434062"/>
                </a:lnTo>
                <a:lnTo>
                  <a:pt x="95957" y="408859"/>
                </a:lnTo>
                <a:lnTo>
                  <a:pt x="94451" y="388247"/>
                </a:lnTo>
                <a:lnTo>
                  <a:pt x="90238" y="355185"/>
                </a:lnTo>
                <a:lnTo>
                  <a:pt x="82511" y="292397"/>
                </a:lnTo>
                <a:lnTo>
                  <a:pt x="80725" y="270601"/>
                </a:lnTo>
                <a:lnTo>
                  <a:pt x="79534" y="249403"/>
                </a:lnTo>
                <a:lnTo>
                  <a:pt x="79164" y="211879"/>
                </a:lnTo>
                <a:lnTo>
                  <a:pt x="80398" y="197872"/>
                </a:lnTo>
                <a:lnTo>
                  <a:pt x="85725" y="16128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5169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  <a:p>
            <a:r>
              <a:rPr lang="en-US" dirty="0"/>
              <a:t>3) Find the x- and y- intercepts of: </a:t>
            </a:r>
          </a:p>
          <a:p>
            <a:endParaRPr lang="en-US" dirty="0"/>
          </a:p>
          <a:p>
            <a:r>
              <a:rPr lang="en-US" dirty="0"/>
              <a:t>a. 2x+6y=12 </a:t>
            </a:r>
          </a:p>
          <a:p>
            <a:endParaRPr lang="en-US" dirty="0"/>
          </a:p>
          <a:p>
            <a:r>
              <a:rPr lang="en-US" dirty="0"/>
              <a:t>b. y=2x-1. </a:t>
            </a:r>
          </a:p>
        </p:txBody>
      </p:sp>
      <p:sp>
        <p:nvSpPr>
          <p:cNvPr id="3" name="SMARTPenAnnotation1420"/>
          <p:cNvSpPr/>
          <p:nvPr/>
        </p:nvSpPr>
        <p:spPr>
          <a:xfrm>
            <a:off x="1830141" y="1002982"/>
            <a:ext cx="230117" cy="351461"/>
          </a:xfrm>
          <a:custGeom>
            <a:avLst/>
            <a:gdLst/>
            <a:ahLst/>
            <a:cxnLst/>
            <a:rect l="0" t="0" r="0" b="0"/>
            <a:pathLst>
              <a:path w="230117" h="351461">
                <a:moveTo>
                  <a:pt x="41521" y="0"/>
                </a:moveTo>
                <a:lnTo>
                  <a:pt x="34140" y="7381"/>
                </a:lnTo>
                <a:lnTo>
                  <a:pt x="28751" y="17321"/>
                </a:lnTo>
                <a:lnTo>
                  <a:pt x="26320" y="24526"/>
                </a:lnTo>
                <a:lnTo>
                  <a:pt x="24288" y="31855"/>
                </a:lnTo>
                <a:lnTo>
                  <a:pt x="20209" y="41463"/>
                </a:lnTo>
                <a:lnTo>
                  <a:pt x="19693" y="45740"/>
                </a:lnTo>
                <a:lnTo>
                  <a:pt x="20302" y="49543"/>
                </a:lnTo>
                <a:lnTo>
                  <a:pt x="24470" y="59167"/>
                </a:lnTo>
                <a:lnTo>
                  <a:pt x="32673" y="76144"/>
                </a:lnTo>
                <a:lnTo>
                  <a:pt x="35622" y="83148"/>
                </a:lnTo>
                <a:lnTo>
                  <a:pt x="38899" y="93469"/>
                </a:lnTo>
                <a:lnTo>
                  <a:pt x="45436" y="103772"/>
                </a:lnTo>
                <a:lnTo>
                  <a:pt x="49846" y="109186"/>
                </a:lnTo>
                <a:lnTo>
                  <a:pt x="55643" y="112796"/>
                </a:lnTo>
                <a:lnTo>
                  <a:pt x="62366" y="115202"/>
                </a:lnTo>
                <a:lnTo>
                  <a:pt x="78408" y="118828"/>
                </a:lnTo>
                <a:lnTo>
                  <a:pt x="98238" y="123615"/>
                </a:lnTo>
                <a:lnTo>
                  <a:pt x="106002" y="124320"/>
                </a:lnTo>
                <a:lnTo>
                  <a:pt x="112131" y="123838"/>
                </a:lnTo>
                <a:lnTo>
                  <a:pt x="117169" y="122563"/>
                </a:lnTo>
                <a:lnTo>
                  <a:pt x="122433" y="120761"/>
                </a:lnTo>
                <a:lnTo>
                  <a:pt x="127847" y="118608"/>
                </a:lnTo>
                <a:lnTo>
                  <a:pt x="133362" y="116219"/>
                </a:lnTo>
                <a:lnTo>
                  <a:pt x="137990" y="113675"/>
                </a:lnTo>
                <a:lnTo>
                  <a:pt x="142029" y="111025"/>
                </a:lnTo>
                <a:lnTo>
                  <a:pt x="145674" y="108307"/>
                </a:lnTo>
                <a:lnTo>
                  <a:pt x="148104" y="105542"/>
                </a:lnTo>
                <a:lnTo>
                  <a:pt x="149724" y="102747"/>
                </a:lnTo>
                <a:lnTo>
                  <a:pt x="153429" y="95195"/>
                </a:lnTo>
                <a:lnTo>
                  <a:pt x="157084" y="89181"/>
                </a:lnTo>
                <a:lnTo>
                  <a:pt x="161425" y="82314"/>
                </a:lnTo>
                <a:lnTo>
                  <a:pt x="165272" y="74879"/>
                </a:lnTo>
                <a:lnTo>
                  <a:pt x="168789" y="67064"/>
                </a:lnTo>
                <a:lnTo>
                  <a:pt x="172086" y="58997"/>
                </a:lnTo>
                <a:lnTo>
                  <a:pt x="173332" y="52666"/>
                </a:lnTo>
                <a:lnTo>
                  <a:pt x="173210" y="47493"/>
                </a:lnTo>
                <a:lnTo>
                  <a:pt x="171487" y="38253"/>
                </a:lnTo>
                <a:lnTo>
                  <a:pt x="170721" y="27796"/>
                </a:lnTo>
                <a:lnTo>
                  <a:pt x="169564" y="24246"/>
                </a:lnTo>
                <a:lnTo>
                  <a:pt x="167841" y="21879"/>
                </a:lnTo>
                <a:lnTo>
                  <a:pt x="165739" y="20301"/>
                </a:lnTo>
                <a:lnTo>
                  <a:pt x="165291" y="19249"/>
                </a:lnTo>
                <a:lnTo>
                  <a:pt x="165944" y="18548"/>
                </a:lnTo>
                <a:lnTo>
                  <a:pt x="167332" y="18080"/>
                </a:lnTo>
                <a:lnTo>
                  <a:pt x="168257" y="18721"/>
                </a:lnTo>
                <a:lnTo>
                  <a:pt x="168875" y="20101"/>
                </a:lnTo>
                <a:lnTo>
                  <a:pt x="169865" y="24608"/>
                </a:lnTo>
                <a:lnTo>
                  <a:pt x="170036" y="29940"/>
                </a:lnTo>
                <a:lnTo>
                  <a:pt x="172616" y="37437"/>
                </a:lnTo>
                <a:lnTo>
                  <a:pt x="174638" y="42103"/>
                </a:lnTo>
                <a:lnTo>
                  <a:pt x="176938" y="49023"/>
                </a:lnTo>
                <a:lnTo>
                  <a:pt x="179424" y="57447"/>
                </a:lnTo>
                <a:lnTo>
                  <a:pt x="184726" y="76967"/>
                </a:lnTo>
                <a:lnTo>
                  <a:pt x="190258" y="98343"/>
                </a:lnTo>
                <a:lnTo>
                  <a:pt x="192114" y="106519"/>
                </a:lnTo>
                <a:lnTo>
                  <a:pt x="193351" y="112923"/>
                </a:lnTo>
                <a:lnTo>
                  <a:pt x="195679" y="123530"/>
                </a:lnTo>
                <a:lnTo>
                  <a:pt x="197633" y="129026"/>
                </a:lnTo>
                <a:lnTo>
                  <a:pt x="199888" y="134595"/>
                </a:lnTo>
                <a:lnTo>
                  <a:pt x="204934" y="148403"/>
                </a:lnTo>
                <a:lnTo>
                  <a:pt x="207613" y="156085"/>
                </a:lnTo>
                <a:lnTo>
                  <a:pt x="209399" y="163112"/>
                </a:lnTo>
                <a:lnTo>
                  <a:pt x="210590" y="169701"/>
                </a:lnTo>
                <a:lnTo>
                  <a:pt x="211384" y="175999"/>
                </a:lnTo>
                <a:lnTo>
                  <a:pt x="211913" y="182103"/>
                </a:lnTo>
                <a:lnTo>
                  <a:pt x="212265" y="188077"/>
                </a:lnTo>
                <a:lnTo>
                  <a:pt x="212657" y="199795"/>
                </a:lnTo>
                <a:lnTo>
                  <a:pt x="212831" y="211353"/>
                </a:lnTo>
                <a:lnTo>
                  <a:pt x="213831" y="218054"/>
                </a:lnTo>
                <a:lnTo>
                  <a:pt x="215449" y="225380"/>
                </a:lnTo>
                <a:lnTo>
                  <a:pt x="217480" y="233121"/>
                </a:lnTo>
                <a:lnTo>
                  <a:pt x="217882" y="240186"/>
                </a:lnTo>
                <a:lnTo>
                  <a:pt x="217198" y="246802"/>
                </a:lnTo>
                <a:lnTo>
                  <a:pt x="215789" y="253117"/>
                </a:lnTo>
                <a:lnTo>
                  <a:pt x="213897" y="260185"/>
                </a:lnTo>
                <a:lnTo>
                  <a:pt x="209255" y="275658"/>
                </a:lnTo>
                <a:lnTo>
                  <a:pt x="207636" y="281879"/>
                </a:lnTo>
                <a:lnTo>
                  <a:pt x="205838" y="291332"/>
                </a:lnTo>
                <a:lnTo>
                  <a:pt x="202498" y="298708"/>
                </a:lnTo>
                <a:lnTo>
                  <a:pt x="196886" y="306114"/>
                </a:lnTo>
                <a:lnTo>
                  <a:pt x="192723" y="310756"/>
                </a:lnTo>
                <a:lnTo>
                  <a:pt x="188042" y="315756"/>
                </a:lnTo>
                <a:lnTo>
                  <a:pt x="183969" y="319089"/>
                </a:lnTo>
                <a:lnTo>
                  <a:pt x="173686" y="324732"/>
                </a:lnTo>
                <a:lnTo>
                  <a:pt x="167571" y="329428"/>
                </a:lnTo>
                <a:lnTo>
                  <a:pt x="163654" y="332014"/>
                </a:lnTo>
                <a:lnTo>
                  <a:pt x="159138" y="334690"/>
                </a:lnTo>
                <a:lnTo>
                  <a:pt x="154223" y="337427"/>
                </a:lnTo>
                <a:lnTo>
                  <a:pt x="143681" y="343007"/>
                </a:lnTo>
                <a:lnTo>
                  <a:pt x="138202" y="345829"/>
                </a:lnTo>
                <a:lnTo>
                  <a:pt x="132645" y="347710"/>
                </a:lnTo>
                <a:lnTo>
                  <a:pt x="127036" y="348964"/>
                </a:lnTo>
                <a:lnTo>
                  <a:pt x="121391" y="349800"/>
                </a:lnTo>
                <a:lnTo>
                  <a:pt x="115722" y="350358"/>
                </a:lnTo>
                <a:lnTo>
                  <a:pt x="110039" y="350729"/>
                </a:lnTo>
                <a:lnTo>
                  <a:pt x="99596" y="351142"/>
                </a:lnTo>
                <a:lnTo>
                  <a:pt x="91779" y="351326"/>
                </a:lnTo>
                <a:lnTo>
                  <a:pt x="50958" y="351460"/>
                </a:lnTo>
                <a:lnTo>
                  <a:pt x="46860" y="350512"/>
                </a:lnTo>
                <a:lnTo>
                  <a:pt x="39766" y="346918"/>
                </a:lnTo>
                <a:lnTo>
                  <a:pt x="33439" y="342146"/>
                </a:lnTo>
                <a:lnTo>
                  <a:pt x="27452" y="336850"/>
                </a:lnTo>
                <a:lnTo>
                  <a:pt x="21615" y="331321"/>
                </a:lnTo>
                <a:lnTo>
                  <a:pt x="12975" y="322854"/>
                </a:lnTo>
                <a:lnTo>
                  <a:pt x="11060" y="320011"/>
                </a:lnTo>
                <a:lnTo>
                  <a:pt x="7413" y="311459"/>
                </a:lnTo>
                <a:lnTo>
                  <a:pt x="1676" y="302893"/>
                </a:lnTo>
                <a:lnTo>
                  <a:pt x="0" y="297179"/>
                </a:lnTo>
                <a:lnTo>
                  <a:pt x="505" y="294322"/>
                </a:lnTo>
                <a:lnTo>
                  <a:pt x="4815" y="285750"/>
                </a:lnTo>
                <a:lnTo>
                  <a:pt x="6157" y="280035"/>
                </a:lnTo>
                <a:lnTo>
                  <a:pt x="9294" y="274320"/>
                </a:lnTo>
                <a:lnTo>
                  <a:pt x="13863" y="267653"/>
                </a:lnTo>
                <a:lnTo>
                  <a:pt x="19068" y="258339"/>
                </a:lnTo>
                <a:lnTo>
                  <a:pt x="22743" y="254141"/>
                </a:lnTo>
                <a:lnTo>
                  <a:pt x="27097" y="250390"/>
                </a:lnTo>
                <a:lnTo>
                  <a:pt x="31905" y="246937"/>
                </a:lnTo>
                <a:lnTo>
                  <a:pt x="36063" y="243682"/>
                </a:lnTo>
                <a:lnTo>
                  <a:pt x="43222" y="237526"/>
                </a:lnTo>
                <a:lnTo>
                  <a:pt x="47418" y="235503"/>
                </a:lnTo>
                <a:lnTo>
                  <a:pt x="52120" y="234154"/>
                </a:lnTo>
                <a:lnTo>
                  <a:pt x="57159" y="233255"/>
                </a:lnTo>
                <a:lnTo>
                  <a:pt x="62424" y="231704"/>
                </a:lnTo>
                <a:lnTo>
                  <a:pt x="67839" y="229717"/>
                </a:lnTo>
                <a:lnTo>
                  <a:pt x="73354" y="227439"/>
                </a:lnTo>
                <a:lnTo>
                  <a:pt x="78935" y="224969"/>
                </a:lnTo>
                <a:lnTo>
                  <a:pt x="90217" y="219684"/>
                </a:lnTo>
                <a:lnTo>
                  <a:pt x="107279" y="211353"/>
                </a:lnTo>
                <a:lnTo>
                  <a:pt x="112029" y="209482"/>
                </a:lnTo>
                <a:lnTo>
                  <a:pt x="116149" y="208235"/>
                </a:lnTo>
                <a:lnTo>
                  <a:pt x="119848" y="207403"/>
                </a:lnTo>
                <a:lnTo>
                  <a:pt x="124219" y="205896"/>
                </a:lnTo>
                <a:lnTo>
                  <a:pt x="129038" y="203939"/>
                </a:lnTo>
                <a:lnTo>
                  <a:pt x="134156" y="201682"/>
                </a:lnTo>
                <a:lnTo>
                  <a:pt x="140425" y="200177"/>
                </a:lnTo>
                <a:lnTo>
                  <a:pt x="147462" y="199174"/>
                </a:lnTo>
                <a:lnTo>
                  <a:pt x="155011" y="198505"/>
                </a:lnTo>
                <a:lnTo>
                  <a:pt x="164806" y="196154"/>
                </a:lnTo>
                <a:lnTo>
                  <a:pt x="176098" y="192682"/>
                </a:lnTo>
                <a:lnTo>
                  <a:pt x="188389" y="188462"/>
                </a:lnTo>
                <a:lnTo>
                  <a:pt x="198488" y="185649"/>
                </a:lnTo>
                <a:lnTo>
                  <a:pt x="207126" y="183774"/>
                </a:lnTo>
                <a:lnTo>
                  <a:pt x="230116" y="1714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421"/>
          <p:cNvSpPr/>
          <p:nvPr/>
        </p:nvSpPr>
        <p:spPr>
          <a:xfrm>
            <a:off x="2183926" y="1002982"/>
            <a:ext cx="22064" cy="177855"/>
          </a:xfrm>
          <a:custGeom>
            <a:avLst/>
            <a:gdLst/>
            <a:ahLst/>
            <a:cxnLst/>
            <a:rect l="0" t="0" r="0" b="0"/>
            <a:pathLst>
              <a:path w="22064" h="177855">
                <a:moveTo>
                  <a:pt x="13491" y="0"/>
                </a:moveTo>
                <a:lnTo>
                  <a:pt x="13491" y="35752"/>
                </a:lnTo>
                <a:lnTo>
                  <a:pt x="12538" y="39074"/>
                </a:lnTo>
                <a:lnTo>
                  <a:pt x="10951" y="42242"/>
                </a:lnTo>
                <a:lnTo>
                  <a:pt x="8940" y="45306"/>
                </a:lnTo>
                <a:lnTo>
                  <a:pt x="7599" y="51159"/>
                </a:lnTo>
                <a:lnTo>
                  <a:pt x="6706" y="58871"/>
                </a:lnTo>
                <a:lnTo>
                  <a:pt x="6110" y="67822"/>
                </a:lnTo>
                <a:lnTo>
                  <a:pt x="5448" y="82848"/>
                </a:lnTo>
                <a:lnTo>
                  <a:pt x="5023" y="103466"/>
                </a:lnTo>
                <a:lnTo>
                  <a:pt x="4036" y="108030"/>
                </a:lnTo>
                <a:lnTo>
                  <a:pt x="2425" y="112977"/>
                </a:lnTo>
                <a:lnTo>
                  <a:pt x="399" y="118181"/>
                </a:lnTo>
                <a:lnTo>
                  <a:pt x="0" y="122602"/>
                </a:lnTo>
                <a:lnTo>
                  <a:pt x="687" y="126502"/>
                </a:lnTo>
                <a:lnTo>
                  <a:pt x="2097" y="130055"/>
                </a:lnTo>
                <a:lnTo>
                  <a:pt x="3038" y="133376"/>
                </a:lnTo>
                <a:lnTo>
                  <a:pt x="3665" y="136542"/>
                </a:lnTo>
                <a:lnTo>
                  <a:pt x="4083" y="139606"/>
                </a:lnTo>
                <a:lnTo>
                  <a:pt x="4361" y="142600"/>
                </a:lnTo>
                <a:lnTo>
                  <a:pt x="4547" y="145550"/>
                </a:lnTo>
                <a:lnTo>
                  <a:pt x="4671" y="148468"/>
                </a:lnTo>
                <a:lnTo>
                  <a:pt x="4845" y="161677"/>
                </a:lnTo>
                <a:lnTo>
                  <a:pt x="5822" y="164935"/>
                </a:lnTo>
                <a:lnTo>
                  <a:pt x="7426" y="167107"/>
                </a:lnTo>
                <a:lnTo>
                  <a:pt x="9448" y="168554"/>
                </a:lnTo>
                <a:lnTo>
                  <a:pt x="10795" y="170472"/>
                </a:lnTo>
                <a:lnTo>
                  <a:pt x="11694" y="172703"/>
                </a:lnTo>
                <a:lnTo>
                  <a:pt x="12293" y="175143"/>
                </a:lnTo>
                <a:lnTo>
                  <a:pt x="13645" y="176770"/>
                </a:lnTo>
                <a:lnTo>
                  <a:pt x="15499" y="177854"/>
                </a:lnTo>
                <a:lnTo>
                  <a:pt x="22063" y="1714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422"/>
          <p:cNvSpPr/>
          <p:nvPr/>
        </p:nvSpPr>
        <p:spPr>
          <a:xfrm>
            <a:off x="2317432" y="985998"/>
            <a:ext cx="248603" cy="196402"/>
          </a:xfrm>
          <a:custGeom>
            <a:avLst/>
            <a:gdLst/>
            <a:ahLst/>
            <a:cxnLst/>
            <a:rect l="0" t="0" r="0" b="0"/>
            <a:pathLst>
              <a:path w="248603" h="196402">
                <a:moveTo>
                  <a:pt x="0" y="16984"/>
                </a:moveTo>
                <a:lnTo>
                  <a:pt x="0" y="43678"/>
                </a:lnTo>
                <a:lnTo>
                  <a:pt x="953" y="49067"/>
                </a:lnTo>
                <a:lnTo>
                  <a:pt x="2540" y="55518"/>
                </a:lnTo>
                <a:lnTo>
                  <a:pt x="4551" y="62676"/>
                </a:lnTo>
                <a:lnTo>
                  <a:pt x="5891" y="68400"/>
                </a:lnTo>
                <a:lnTo>
                  <a:pt x="6785" y="73169"/>
                </a:lnTo>
                <a:lnTo>
                  <a:pt x="7381" y="77301"/>
                </a:lnTo>
                <a:lnTo>
                  <a:pt x="7778" y="82913"/>
                </a:lnTo>
                <a:lnTo>
                  <a:pt x="8043" y="89511"/>
                </a:lnTo>
                <a:lnTo>
                  <a:pt x="8337" y="106368"/>
                </a:lnTo>
                <a:lnTo>
                  <a:pt x="8526" y="138216"/>
                </a:lnTo>
                <a:lnTo>
                  <a:pt x="8563" y="132689"/>
                </a:lnTo>
                <a:lnTo>
                  <a:pt x="8572" y="107767"/>
                </a:lnTo>
                <a:lnTo>
                  <a:pt x="9524" y="102271"/>
                </a:lnTo>
                <a:lnTo>
                  <a:pt x="11112" y="97655"/>
                </a:lnTo>
                <a:lnTo>
                  <a:pt x="13123" y="93624"/>
                </a:lnTo>
                <a:lnTo>
                  <a:pt x="15416" y="89985"/>
                </a:lnTo>
                <a:lnTo>
                  <a:pt x="17897" y="86606"/>
                </a:lnTo>
                <a:lnTo>
                  <a:pt x="20504" y="83401"/>
                </a:lnTo>
                <a:lnTo>
                  <a:pt x="22242" y="79360"/>
                </a:lnTo>
                <a:lnTo>
                  <a:pt x="23400" y="74760"/>
                </a:lnTo>
                <a:lnTo>
                  <a:pt x="24173" y="69789"/>
                </a:lnTo>
                <a:lnTo>
                  <a:pt x="25640" y="65522"/>
                </a:lnTo>
                <a:lnTo>
                  <a:pt x="27571" y="61725"/>
                </a:lnTo>
                <a:lnTo>
                  <a:pt x="29811" y="58242"/>
                </a:lnTo>
                <a:lnTo>
                  <a:pt x="33209" y="54014"/>
                </a:lnTo>
                <a:lnTo>
                  <a:pt x="37379" y="49291"/>
                </a:lnTo>
                <a:lnTo>
                  <a:pt x="47093" y="38963"/>
                </a:lnTo>
                <a:lnTo>
                  <a:pt x="57760" y="28022"/>
                </a:lnTo>
                <a:lnTo>
                  <a:pt x="63272" y="23390"/>
                </a:lnTo>
                <a:lnTo>
                  <a:pt x="68851" y="19350"/>
                </a:lnTo>
                <a:lnTo>
                  <a:pt x="74476" y="15704"/>
                </a:lnTo>
                <a:lnTo>
                  <a:pt x="79178" y="12321"/>
                </a:lnTo>
                <a:lnTo>
                  <a:pt x="83265" y="9113"/>
                </a:lnTo>
                <a:lnTo>
                  <a:pt x="86943" y="6021"/>
                </a:lnTo>
                <a:lnTo>
                  <a:pt x="91299" y="3961"/>
                </a:lnTo>
                <a:lnTo>
                  <a:pt x="96109" y="2587"/>
                </a:lnTo>
                <a:lnTo>
                  <a:pt x="101220" y="1671"/>
                </a:lnTo>
                <a:lnTo>
                  <a:pt x="105580" y="1060"/>
                </a:lnTo>
                <a:lnTo>
                  <a:pt x="112965" y="382"/>
                </a:lnTo>
                <a:lnTo>
                  <a:pt x="119421" y="80"/>
                </a:lnTo>
                <a:lnTo>
                  <a:pt x="122477" y="0"/>
                </a:lnTo>
                <a:lnTo>
                  <a:pt x="124514" y="899"/>
                </a:lnTo>
                <a:lnTo>
                  <a:pt x="125872" y="2450"/>
                </a:lnTo>
                <a:lnTo>
                  <a:pt x="128333" y="7667"/>
                </a:lnTo>
                <a:lnTo>
                  <a:pt x="132602" y="16336"/>
                </a:lnTo>
                <a:lnTo>
                  <a:pt x="134121" y="21314"/>
                </a:lnTo>
                <a:lnTo>
                  <a:pt x="135134" y="26538"/>
                </a:lnTo>
                <a:lnTo>
                  <a:pt x="135809" y="31926"/>
                </a:lnTo>
                <a:lnTo>
                  <a:pt x="137212" y="37423"/>
                </a:lnTo>
                <a:lnTo>
                  <a:pt x="139100" y="42992"/>
                </a:lnTo>
                <a:lnTo>
                  <a:pt x="141311" y="48610"/>
                </a:lnTo>
                <a:lnTo>
                  <a:pt x="141832" y="53308"/>
                </a:lnTo>
                <a:lnTo>
                  <a:pt x="141227" y="57393"/>
                </a:lnTo>
                <a:lnTo>
                  <a:pt x="139872" y="61068"/>
                </a:lnTo>
                <a:lnTo>
                  <a:pt x="138968" y="69233"/>
                </a:lnTo>
                <a:lnTo>
                  <a:pt x="138365" y="80392"/>
                </a:lnTo>
                <a:lnTo>
                  <a:pt x="137696" y="106125"/>
                </a:lnTo>
                <a:lnTo>
                  <a:pt x="137398" y="130262"/>
                </a:lnTo>
                <a:lnTo>
                  <a:pt x="139224" y="141080"/>
                </a:lnTo>
                <a:lnTo>
                  <a:pt x="142346" y="151150"/>
                </a:lnTo>
                <a:lnTo>
                  <a:pt x="146332" y="160721"/>
                </a:lnTo>
                <a:lnTo>
                  <a:pt x="149942" y="168053"/>
                </a:lnTo>
                <a:lnTo>
                  <a:pt x="153302" y="173894"/>
                </a:lnTo>
                <a:lnTo>
                  <a:pt x="156494" y="178741"/>
                </a:lnTo>
                <a:lnTo>
                  <a:pt x="159574" y="182924"/>
                </a:lnTo>
                <a:lnTo>
                  <a:pt x="162580" y="186666"/>
                </a:lnTo>
                <a:lnTo>
                  <a:pt x="165537" y="190113"/>
                </a:lnTo>
                <a:lnTo>
                  <a:pt x="168461" y="192411"/>
                </a:lnTo>
                <a:lnTo>
                  <a:pt x="174249" y="194964"/>
                </a:lnTo>
                <a:lnTo>
                  <a:pt x="179996" y="196099"/>
                </a:lnTo>
                <a:lnTo>
                  <a:pt x="182863" y="196401"/>
                </a:lnTo>
                <a:lnTo>
                  <a:pt x="185726" y="195651"/>
                </a:lnTo>
                <a:lnTo>
                  <a:pt x="191447" y="192276"/>
                </a:lnTo>
                <a:lnTo>
                  <a:pt x="195259" y="190996"/>
                </a:lnTo>
                <a:lnTo>
                  <a:pt x="199705" y="190142"/>
                </a:lnTo>
                <a:lnTo>
                  <a:pt x="204574" y="189572"/>
                </a:lnTo>
                <a:lnTo>
                  <a:pt x="209725" y="188241"/>
                </a:lnTo>
                <a:lnTo>
                  <a:pt x="215064" y="186400"/>
                </a:lnTo>
                <a:lnTo>
                  <a:pt x="220529" y="184220"/>
                </a:lnTo>
                <a:lnTo>
                  <a:pt x="225124" y="181815"/>
                </a:lnTo>
                <a:lnTo>
                  <a:pt x="232770" y="176602"/>
                </a:lnTo>
                <a:lnTo>
                  <a:pt x="239343" y="173650"/>
                </a:lnTo>
                <a:lnTo>
                  <a:pt x="248602" y="17128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423"/>
          <p:cNvSpPr/>
          <p:nvPr/>
        </p:nvSpPr>
        <p:spPr>
          <a:xfrm>
            <a:off x="2591752" y="891540"/>
            <a:ext cx="240031" cy="265227"/>
          </a:xfrm>
          <a:custGeom>
            <a:avLst/>
            <a:gdLst/>
            <a:ahLst/>
            <a:cxnLst/>
            <a:rect l="0" t="0" r="0" b="0"/>
            <a:pathLst>
              <a:path w="240031" h="265227">
                <a:moveTo>
                  <a:pt x="0" y="0"/>
                </a:moveTo>
                <a:lnTo>
                  <a:pt x="0" y="52760"/>
                </a:lnTo>
                <a:lnTo>
                  <a:pt x="952" y="57081"/>
                </a:lnTo>
                <a:lnTo>
                  <a:pt x="2540" y="61866"/>
                </a:lnTo>
                <a:lnTo>
                  <a:pt x="4551" y="66962"/>
                </a:lnTo>
                <a:lnTo>
                  <a:pt x="9325" y="80243"/>
                </a:lnTo>
                <a:lnTo>
                  <a:pt x="11932" y="87785"/>
                </a:lnTo>
                <a:lnTo>
                  <a:pt x="14622" y="97576"/>
                </a:lnTo>
                <a:lnTo>
                  <a:pt x="17368" y="108865"/>
                </a:lnTo>
                <a:lnTo>
                  <a:pt x="20151" y="121154"/>
                </a:lnTo>
                <a:lnTo>
                  <a:pt x="22007" y="131252"/>
                </a:lnTo>
                <a:lnTo>
                  <a:pt x="23244" y="139889"/>
                </a:lnTo>
                <a:lnTo>
                  <a:pt x="24068" y="147551"/>
                </a:lnTo>
                <a:lnTo>
                  <a:pt x="24618" y="154565"/>
                </a:lnTo>
                <a:lnTo>
                  <a:pt x="24984" y="161146"/>
                </a:lnTo>
                <a:lnTo>
                  <a:pt x="25229" y="167438"/>
                </a:lnTo>
                <a:lnTo>
                  <a:pt x="26344" y="172585"/>
                </a:lnTo>
                <a:lnTo>
                  <a:pt x="30124" y="180844"/>
                </a:lnTo>
                <a:lnTo>
                  <a:pt x="37606" y="195400"/>
                </a:lnTo>
                <a:lnTo>
                  <a:pt x="40527" y="203684"/>
                </a:lnTo>
                <a:lnTo>
                  <a:pt x="41305" y="207227"/>
                </a:lnTo>
                <a:lnTo>
                  <a:pt x="43729" y="212446"/>
                </a:lnTo>
                <a:lnTo>
                  <a:pt x="47250" y="218783"/>
                </a:lnTo>
                <a:lnTo>
                  <a:pt x="51503" y="225865"/>
                </a:lnTo>
                <a:lnTo>
                  <a:pt x="54338" y="231539"/>
                </a:lnTo>
                <a:lnTo>
                  <a:pt x="56228" y="236274"/>
                </a:lnTo>
                <a:lnTo>
                  <a:pt x="57488" y="240384"/>
                </a:lnTo>
                <a:lnTo>
                  <a:pt x="60233" y="244075"/>
                </a:lnTo>
                <a:lnTo>
                  <a:pt x="63967" y="247489"/>
                </a:lnTo>
                <a:lnTo>
                  <a:pt x="68362" y="250718"/>
                </a:lnTo>
                <a:lnTo>
                  <a:pt x="71292" y="253823"/>
                </a:lnTo>
                <a:lnTo>
                  <a:pt x="73246" y="256845"/>
                </a:lnTo>
                <a:lnTo>
                  <a:pt x="74548" y="259812"/>
                </a:lnTo>
                <a:lnTo>
                  <a:pt x="76369" y="261791"/>
                </a:lnTo>
                <a:lnTo>
                  <a:pt x="78535" y="263109"/>
                </a:lnTo>
                <a:lnTo>
                  <a:pt x="83482" y="264575"/>
                </a:lnTo>
                <a:lnTo>
                  <a:pt x="88856" y="265226"/>
                </a:lnTo>
                <a:lnTo>
                  <a:pt x="91622" y="264447"/>
                </a:lnTo>
                <a:lnTo>
                  <a:pt x="97236" y="261042"/>
                </a:lnTo>
                <a:lnTo>
                  <a:pt x="101971" y="258800"/>
                </a:lnTo>
                <a:lnTo>
                  <a:pt x="107986" y="256353"/>
                </a:lnTo>
                <a:lnTo>
                  <a:pt x="114853" y="253770"/>
                </a:lnTo>
                <a:lnTo>
                  <a:pt x="121336" y="251095"/>
                </a:lnTo>
                <a:lnTo>
                  <a:pt x="127563" y="248359"/>
                </a:lnTo>
                <a:lnTo>
                  <a:pt x="139562" y="242779"/>
                </a:lnTo>
                <a:lnTo>
                  <a:pt x="151245" y="237124"/>
                </a:lnTo>
                <a:lnTo>
                  <a:pt x="158933" y="232378"/>
                </a:lnTo>
                <a:lnTo>
                  <a:pt x="167868" y="226356"/>
                </a:lnTo>
                <a:lnTo>
                  <a:pt x="177634" y="219484"/>
                </a:lnTo>
                <a:lnTo>
                  <a:pt x="187955" y="212997"/>
                </a:lnTo>
                <a:lnTo>
                  <a:pt x="198646" y="206768"/>
                </a:lnTo>
                <a:lnTo>
                  <a:pt x="209583" y="200710"/>
                </a:lnTo>
                <a:lnTo>
                  <a:pt x="216875" y="195719"/>
                </a:lnTo>
                <a:lnTo>
                  <a:pt x="221736" y="191439"/>
                </a:lnTo>
                <a:lnTo>
                  <a:pt x="228089" y="184144"/>
                </a:lnTo>
                <a:lnTo>
                  <a:pt x="240030" y="1714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424"/>
          <p:cNvSpPr/>
          <p:nvPr/>
        </p:nvSpPr>
        <p:spPr>
          <a:xfrm>
            <a:off x="2557462" y="951547"/>
            <a:ext cx="274321" cy="17146"/>
          </a:xfrm>
          <a:custGeom>
            <a:avLst/>
            <a:gdLst/>
            <a:ahLst/>
            <a:cxnLst/>
            <a:rect l="0" t="0" r="0" b="0"/>
            <a:pathLst>
              <a:path w="274321" h="17146">
                <a:moveTo>
                  <a:pt x="0" y="17145"/>
                </a:moveTo>
                <a:lnTo>
                  <a:pt x="73677" y="17145"/>
                </a:lnTo>
                <a:lnTo>
                  <a:pt x="85313" y="16193"/>
                </a:lnTo>
                <a:lnTo>
                  <a:pt x="118562" y="12594"/>
                </a:lnTo>
                <a:lnTo>
                  <a:pt x="135239" y="10301"/>
                </a:lnTo>
                <a:lnTo>
                  <a:pt x="166469" y="5213"/>
                </a:lnTo>
                <a:lnTo>
                  <a:pt x="180512" y="3476"/>
                </a:lnTo>
                <a:lnTo>
                  <a:pt x="193684" y="2317"/>
                </a:lnTo>
                <a:lnTo>
                  <a:pt x="206275" y="1545"/>
                </a:lnTo>
                <a:lnTo>
                  <a:pt x="227885" y="687"/>
                </a:lnTo>
                <a:lnTo>
                  <a:pt x="251036" y="203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425"/>
          <p:cNvSpPr/>
          <p:nvPr/>
        </p:nvSpPr>
        <p:spPr>
          <a:xfrm>
            <a:off x="3011804" y="985837"/>
            <a:ext cx="180024" cy="8574"/>
          </a:xfrm>
          <a:custGeom>
            <a:avLst/>
            <a:gdLst/>
            <a:ahLst/>
            <a:cxnLst/>
            <a:rect l="0" t="0" r="0" b="0"/>
            <a:pathLst>
              <a:path w="180024" h="8574">
                <a:moveTo>
                  <a:pt x="0" y="8573"/>
                </a:moveTo>
                <a:lnTo>
                  <a:pt x="13653" y="4022"/>
                </a:lnTo>
                <a:lnTo>
                  <a:pt x="18627" y="2681"/>
                </a:lnTo>
                <a:lnTo>
                  <a:pt x="22896" y="1787"/>
                </a:lnTo>
                <a:lnTo>
                  <a:pt x="26694" y="1192"/>
                </a:lnTo>
                <a:lnTo>
                  <a:pt x="33989" y="794"/>
                </a:lnTo>
                <a:lnTo>
                  <a:pt x="54794" y="353"/>
                </a:lnTo>
                <a:lnTo>
                  <a:pt x="18002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426"/>
          <p:cNvSpPr/>
          <p:nvPr/>
        </p:nvSpPr>
        <p:spPr>
          <a:xfrm>
            <a:off x="2994660" y="1047172"/>
            <a:ext cx="197168" cy="24391"/>
          </a:xfrm>
          <a:custGeom>
            <a:avLst/>
            <a:gdLst/>
            <a:ahLst/>
            <a:cxnLst/>
            <a:rect l="0" t="0" r="0" b="0"/>
            <a:pathLst>
              <a:path w="197168" h="24391">
                <a:moveTo>
                  <a:pt x="0" y="24390"/>
                </a:moveTo>
                <a:lnTo>
                  <a:pt x="18203" y="19839"/>
                </a:lnTo>
                <a:lnTo>
                  <a:pt x="29280" y="17546"/>
                </a:lnTo>
                <a:lnTo>
                  <a:pt x="56828" y="12458"/>
                </a:lnTo>
                <a:lnTo>
                  <a:pt x="68365" y="10720"/>
                </a:lnTo>
                <a:lnTo>
                  <a:pt x="77962" y="9562"/>
                </a:lnTo>
                <a:lnTo>
                  <a:pt x="86264" y="8790"/>
                </a:lnTo>
                <a:lnTo>
                  <a:pt x="95609" y="7322"/>
                </a:lnTo>
                <a:lnTo>
                  <a:pt x="105649" y="5392"/>
                </a:lnTo>
                <a:lnTo>
                  <a:pt x="116153" y="3152"/>
                </a:lnTo>
                <a:lnTo>
                  <a:pt x="125060" y="1659"/>
                </a:lnTo>
                <a:lnTo>
                  <a:pt x="132903" y="663"/>
                </a:lnTo>
                <a:lnTo>
                  <a:pt x="140037" y="0"/>
                </a:lnTo>
                <a:lnTo>
                  <a:pt x="149555" y="510"/>
                </a:lnTo>
                <a:lnTo>
                  <a:pt x="160663" y="1802"/>
                </a:lnTo>
                <a:lnTo>
                  <a:pt x="197167" y="724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427"/>
          <p:cNvSpPr/>
          <p:nvPr/>
        </p:nvSpPr>
        <p:spPr>
          <a:xfrm>
            <a:off x="3347608" y="793410"/>
            <a:ext cx="512875" cy="353594"/>
          </a:xfrm>
          <a:custGeom>
            <a:avLst/>
            <a:gdLst/>
            <a:ahLst/>
            <a:cxnLst/>
            <a:rect l="0" t="0" r="0" b="0"/>
            <a:pathLst>
              <a:path w="512875" h="353594">
                <a:moveTo>
                  <a:pt x="118539" y="55267"/>
                </a:moveTo>
                <a:lnTo>
                  <a:pt x="118539" y="46165"/>
                </a:lnTo>
                <a:lnTo>
                  <a:pt x="119492" y="43484"/>
                </a:lnTo>
                <a:lnTo>
                  <a:pt x="121079" y="41697"/>
                </a:lnTo>
                <a:lnTo>
                  <a:pt x="125383" y="38758"/>
                </a:lnTo>
                <a:lnTo>
                  <a:pt x="130471" y="34277"/>
                </a:lnTo>
                <a:lnTo>
                  <a:pt x="135066" y="32701"/>
                </a:lnTo>
                <a:lnTo>
                  <a:pt x="147792" y="30950"/>
                </a:lnTo>
                <a:lnTo>
                  <a:pt x="160433" y="27632"/>
                </a:lnTo>
                <a:lnTo>
                  <a:pt x="173353" y="22982"/>
                </a:lnTo>
                <a:lnTo>
                  <a:pt x="188621" y="17741"/>
                </a:lnTo>
                <a:lnTo>
                  <a:pt x="197645" y="15010"/>
                </a:lnTo>
                <a:lnTo>
                  <a:pt x="217833" y="9435"/>
                </a:lnTo>
                <a:lnTo>
                  <a:pt x="229502" y="6615"/>
                </a:lnTo>
                <a:lnTo>
                  <a:pt x="255168" y="941"/>
                </a:lnTo>
                <a:lnTo>
                  <a:pt x="266775" y="0"/>
                </a:lnTo>
                <a:lnTo>
                  <a:pt x="277371" y="325"/>
                </a:lnTo>
                <a:lnTo>
                  <a:pt x="287292" y="1494"/>
                </a:lnTo>
                <a:lnTo>
                  <a:pt x="297716" y="2273"/>
                </a:lnTo>
                <a:lnTo>
                  <a:pt x="308475" y="2793"/>
                </a:lnTo>
                <a:lnTo>
                  <a:pt x="319458" y="3139"/>
                </a:lnTo>
                <a:lnTo>
                  <a:pt x="328685" y="5275"/>
                </a:lnTo>
                <a:lnTo>
                  <a:pt x="344018" y="12728"/>
                </a:lnTo>
                <a:lnTo>
                  <a:pt x="358809" y="23084"/>
                </a:lnTo>
                <a:lnTo>
                  <a:pt x="361586" y="26192"/>
                </a:lnTo>
                <a:lnTo>
                  <a:pt x="363438" y="29216"/>
                </a:lnTo>
                <a:lnTo>
                  <a:pt x="366448" y="37974"/>
                </a:lnTo>
                <a:lnTo>
                  <a:pt x="370961" y="54566"/>
                </a:lnTo>
                <a:lnTo>
                  <a:pt x="371592" y="64325"/>
                </a:lnTo>
                <a:lnTo>
                  <a:pt x="371061" y="74640"/>
                </a:lnTo>
                <a:lnTo>
                  <a:pt x="369755" y="85328"/>
                </a:lnTo>
                <a:lnTo>
                  <a:pt x="367931" y="94358"/>
                </a:lnTo>
                <a:lnTo>
                  <a:pt x="365763" y="102282"/>
                </a:lnTo>
                <a:lnTo>
                  <a:pt x="363365" y="109471"/>
                </a:lnTo>
                <a:lnTo>
                  <a:pt x="360814" y="116168"/>
                </a:lnTo>
                <a:lnTo>
                  <a:pt x="358160" y="122538"/>
                </a:lnTo>
                <a:lnTo>
                  <a:pt x="355439" y="128689"/>
                </a:lnTo>
                <a:lnTo>
                  <a:pt x="349875" y="140604"/>
                </a:lnTo>
                <a:lnTo>
                  <a:pt x="347059" y="146448"/>
                </a:lnTo>
                <a:lnTo>
                  <a:pt x="342323" y="154155"/>
                </a:lnTo>
                <a:lnTo>
                  <a:pt x="336308" y="163102"/>
                </a:lnTo>
                <a:lnTo>
                  <a:pt x="329441" y="172877"/>
                </a:lnTo>
                <a:lnTo>
                  <a:pt x="322958" y="181299"/>
                </a:lnTo>
                <a:lnTo>
                  <a:pt x="316731" y="188818"/>
                </a:lnTo>
                <a:lnTo>
                  <a:pt x="310674" y="195736"/>
                </a:lnTo>
                <a:lnTo>
                  <a:pt x="304732" y="202253"/>
                </a:lnTo>
                <a:lnTo>
                  <a:pt x="293049" y="214574"/>
                </a:lnTo>
                <a:lnTo>
                  <a:pt x="284409" y="222432"/>
                </a:lnTo>
                <a:lnTo>
                  <a:pt x="252352" y="249789"/>
                </a:lnTo>
                <a:lnTo>
                  <a:pt x="243943" y="257338"/>
                </a:lnTo>
                <a:lnTo>
                  <a:pt x="236432" y="264276"/>
                </a:lnTo>
                <a:lnTo>
                  <a:pt x="223006" y="274525"/>
                </a:lnTo>
                <a:lnTo>
                  <a:pt x="210689" y="283208"/>
                </a:lnTo>
                <a:lnTo>
                  <a:pt x="198864" y="293416"/>
                </a:lnTo>
                <a:lnTo>
                  <a:pt x="184719" y="301764"/>
                </a:lnTo>
                <a:lnTo>
                  <a:pt x="169860" y="308649"/>
                </a:lnTo>
                <a:lnTo>
                  <a:pt x="156906" y="314884"/>
                </a:lnTo>
                <a:lnTo>
                  <a:pt x="142258" y="320830"/>
                </a:lnTo>
                <a:lnTo>
                  <a:pt x="127176" y="326647"/>
                </a:lnTo>
                <a:lnTo>
                  <a:pt x="114123" y="332408"/>
                </a:lnTo>
                <a:lnTo>
                  <a:pt x="101971" y="338143"/>
                </a:lnTo>
                <a:lnTo>
                  <a:pt x="90220" y="342915"/>
                </a:lnTo>
                <a:lnTo>
                  <a:pt x="78648" y="345036"/>
                </a:lnTo>
                <a:lnTo>
                  <a:pt x="70990" y="345601"/>
                </a:lnTo>
                <a:lnTo>
                  <a:pt x="62075" y="345978"/>
                </a:lnTo>
                <a:lnTo>
                  <a:pt x="34043" y="346583"/>
                </a:lnTo>
                <a:lnTo>
                  <a:pt x="18044" y="346688"/>
                </a:lnTo>
                <a:lnTo>
                  <a:pt x="14395" y="345750"/>
                </a:lnTo>
                <a:lnTo>
                  <a:pt x="11962" y="344172"/>
                </a:lnTo>
                <a:lnTo>
                  <a:pt x="3507" y="334796"/>
                </a:lnTo>
                <a:lnTo>
                  <a:pt x="0" y="331131"/>
                </a:lnTo>
                <a:lnTo>
                  <a:pt x="1720" y="322653"/>
                </a:lnTo>
                <a:lnTo>
                  <a:pt x="3512" y="316392"/>
                </a:lnTo>
                <a:lnTo>
                  <a:pt x="8044" y="306895"/>
                </a:lnTo>
                <a:lnTo>
                  <a:pt x="10585" y="303029"/>
                </a:lnTo>
                <a:lnTo>
                  <a:pt x="18490" y="296194"/>
                </a:lnTo>
                <a:lnTo>
                  <a:pt x="30258" y="289028"/>
                </a:lnTo>
                <a:lnTo>
                  <a:pt x="48188" y="279493"/>
                </a:lnTo>
                <a:lnTo>
                  <a:pt x="61161" y="274284"/>
                </a:lnTo>
                <a:lnTo>
                  <a:pt x="76477" y="268906"/>
                </a:lnTo>
                <a:lnTo>
                  <a:pt x="93355" y="263415"/>
                </a:lnTo>
                <a:lnTo>
                  <a:pt x="107465" y="259755"/>
                </a:lnTo>
                <a:lnTo>
                  <a:pt x="119729" y="257315"/>
                </a:lnTo>
                <a:lnTo>
                  <a:pt x="130762" y="255688"/>
                </a:lnTo>
                <a:lnTo>
                  <a:pt x="140975" y="253651"/>
                </a:lnTo>
                <a:lnTo>
                  <a:pt x="150642" y="251341"/>
                </a:lnTo>
                <a:lnTo>
                  <a:pt x="159943" y="248848"/>
                </a:lnTo>
                <a:lnTo>
                  <a:pt x="169002" y="247186"/>
                </a:lnTo>
                <a:lnTo>
                  <a:pt x="177898" y="246078"/>
                </a:lnTo>
                <a:lnTo>
                  <a:pt x="186687" y="245339"/>
                </a:lnTo>
                <a:lnTo>
                  <a:pt x="195404" y="244847"/>
                </a:lnTo>
                <a:lnTo>
                  <a:pt x="212708" y="244300"/>
                </a:lnTo>
                <a:lnTo>
                  <a:pt x="221324" y="245106"/>
                </a:lnTo>
                <a:lnTo>
                  <a:pt x="229924" y="246597"/>
                </a:lnTo>
                <a:lnTo>
                  <a:pt x="238516" y="248543"/>
                </a:lnTo>
                <a:lnTo>
                  <a:pt x="247101" y="250792"/>
                </a:lnTo>
                <a:lnTo>
                  <a:pt x="255682" y="253245"/>
                </a:lnTo>
                <a:lnTo>
                  <a:pt x="272837" y="258510"/>
                </a:lnTo>
                <a:lnTo>
                  <a:pt x="289986" y="264025"/>
                </a:lnTo>
                <a:lnTo>
                  <a:pt x="304593" y="269651"/>
                </a:lnTo>
                <a:lnTo>
                  <a:pt x="317434" y="275326"/>
                </a:lnTo>
                <a:lnTo>
                  <a:pt x="329492" y="281024"/>
                </a:lnTo>
                <a:lnTo>
                  <a:pt x="346990" y="289586"/>
                </a:lnTo>
                <a:lnTo>
                  <a:pt x="354660" y="294347"/>
                </a:lnTo>
                <a:lnTo>
                  <a:pt x="363583" y="300379"/>
                </a:lnTo>
                <a:lnTo>
                  <a:pt x="373342" y="307257"/>
                </a:lnTo>
                <a:lnTo>
                  <a:pt x="389265" y="317440"/>
                </a:lnTo>
                <a:lnTo>
                  <a:pt x="402691" y="325141"/>
                </a:lnTo>
                <a:lnTo>
                  <a:pt x="415009" y="331739"/>
                </a:lnTo>
                <a:lnTo>
                  <a:pt x="429374" y="337846"/>
                </a:lnTo>
                <a:lnTo>
                  <a:pt x="437204" y="340808"/>
                </a:lnTo>
                <a:lnTo>
                  <a:pt x="446235" y="343735"/>
                </a:lnTo>
                <a:lnTo>
                  <a:pt x="456066" y="346639"/>
                </a:lnTo>
                <a:lnTo>
                  <a:pt x="466430" y="349527"/>
                </a:lnTo>
                <a:lnTo>
                  <a:pt x="480484" y="352737"/>
                </a:lnTo>
                <a:lnTo>
                  <a:pt x="485566" y="353593"/>
                </a:lnTo>
                <a:lnTo>
                  <a:pt x="496292" y="352004"/>
                </a:lnTo>
                <a:lnTo>
                  <a:pt x="512874" y="34673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428"/>
          <p:cNvSpPr/>
          <p:nvPr/>
        </p:nvSpPr>
        <p:spPr>
          <a:xfrm>
            <a:off x="4614862" y="960119"/>
            <a:ext cx="411481" cy="204506"/>
          </a:xfrm>
          <a:custGeom>
            <a:avLst/>
            <a:gdLst/>
            <a:ahLst/>
            <a:cxnLst/>
            <a:rect l="0" t="0" r="0" b="0"/>
            <a:pathLst>
              <a:path w="411481" h="204506">
                <a:moveTo>
                  <a:pt x="0" y="0"/>
                </a:moveTo>
                <a:lnTo>
                  <a:pt x="9102" y="4551"/>
                </a:lnTo>
                <a:lnTo>
                  <a:pt x="17498" y="9702"/>
                </a:lnTo>
                <a:lnTo>
                  <a:pt x="42067" y="25585"/>
                </a:lnTo>
                <a:lnTo>
                  <a:pt x="55667" y="35154"/>
                </a:lnTo>
                <a:lnTo>
                  <a:pt x="83478" y="55947"/>
                </a:lnTo>
                <a:lnTo>
                  <a:pt x="94705" y="64921"/>
                </a:lnTo>
                <a:lnTo>
                  <a:pt x="104094" y="72808"/>
                </a:lnTo>
                <a:lnTo>
                  <a:pt x="112259" y="79971"/>
                </a:lnTo>
                <a:lnTo>
                  <a:pt x="120559" y="85699"/>
                </a:lnTo>
                <a:lnTo>
                  <a:pt x="128950" y="90471"/>
                </a:lnTo>
                <a:lnTo>
                  <a:pt x="158398" y="104972"/>
                </a:lnTo>
                <a:lnTo>
                  <a:pt x="165607" y="109034"/>
                </a:lnTo>
                <a:lnTo>
                  <a:pt x="173269" y="113647"/>
                </a:lnTo>
                <a:lnTo>
                  <a:pt x="181235" y="118627"/>
                </a:lnTo>
                <a:lnTo>
                  <a:pt x="191308" y="123853"/>
                </a:lnTo>
                <a:lnTo>
                  <a:pt x="202787" y="129241"/>
                </a:lnTo>
                <a:lnTo>
                  <a:pt x="225382" y="139356"/>
                </a:lnTo>
                <a:lnTo>
                  <a:pt x="241775" y="147026"/>
                </a:lnTo>
                <a:lnTo>
                  <a:pt x="249766" y="150405"/>
                </a:lnTo>
                <a:lnTo>
                  <a:pt x="257951" y="153610"/>
                </a:lnTo>
                <a:lnTo>
                  <a:pt x="266265" y="156700"/>
                </a:lnTo>
                <a:lnTo>
                  <a:pt x="273712" y="159712"/>
                </a:lnTo>
                <a:lnTo>
                  <a:pt x="280582" y="162672"/>
                </a:lnTo>
                <a:lnTo>
                  <a:pt x="293296" y="168502"/>
                </a:lnTo>
                <a:lnTo>
                  <a:pt x="305296" y="174267"/>
                </a:lnTo>
                <a:lnTo>
                  <a:pt x="314440" y="180005"/>
                </a:lnTo>
                <a:lnTo>
                  <a:pt x="322631" y="185730"/>
                </a:lnTo>
                <a:lnTo>
                  <a:pt x="332622" y="191449"/>
                </a:lnTo>
                <a:lnTo>
                  <a:pt x="343412" y="194626"/>
                </a:lnTo>
                <a:lnTo>
                  <a:pt x="353605" y="196038"/>
                </a:lnTo>
                <a:lnTo>
                  <a:pt x="361310" y="196666"/>
                </a:lnTo>
                <a:lnTo>
                  <a:pt x="370450" y="199485"/>
                </a:lnTo>
                <a:lnTo>
                  <a:pt x="379910" y="202960"/>
                </a:lnTo>
                <a:lnTo>
                  <a:pt x="387289" y="204505"/>
                </a:lnTo>
                <a:lnTo>
                  <a:pt x="390590" y="203964"/>
                </a:lnTo>
                <a:lnTo>
                  <a:pt x="393743" y="202651"/>
                </a:lnTo>
                <a:lnTo>
                  <a:pt x="411480" y="19716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429"/>
          <p:cNvSpPr/>
          <p:nvPr/>
        </p:nvSpPr>
        <p:spPr>
          <a:xfrm>
            <a:off x="4700587" y="960119"/>
            <a:ext cx="222886" cy="222887"/>
          </a:xfrm>
          <a:custGeom>
            <a:avLst/>
            <a:gdLst/>
            <a:ahLst/>
            <a:cxnLst/>
            <a:rect l="0" t="0" r="0" b="0"/>
            <a:pathLst>
              <a:path w="222886" h="222887">
                <a:moveTo>
                  <a:pt x="222885" y="0"/>
                </a:moveTo>
                <a:lnTo>
                  <a:pt x="218334" y="9102"/>
                </a:lnTo>
                <a:lnTo>
                  <a:pt x="216041" y="12736"/>
                </a:lnTo>
                <a:lnTo>
                  <a:pt x="210953" y="19313"/>
                </a:lnTo>
                <a:lnTo>
                  <a:pt x="205517" y="25411"/>
                </a:lnTo>
                <a:lnTo>
                  <a:pt x="198974" y="32249"/>
                </a:lnTo>
                <a:lnTo>
                  <a:pt x="157010" y="74439"/>
                </a:lnTo>
                <a:lnTo>
                  <a:pt x="148488" y="82011"/>
                </a:lnTo>
                <a:lnTo>
                  <a:pt x="116598" y="108967"/>
                </a:lnTo>
                <a:lnTo>
                  <a:pt x="108212" y="116460"/>
                </a:lnTo>
                <a:lnTo>
                  <a:pt x="93814" y="129865"/>
                </a:lnTo>
                <a:lnTo>
                  <a:pt x="81065" y="142173"/>
                </a:lnTo>
                <a:lnTo>
                  <a:pt x="72141" y="150027"/>
                </a:lnTo>
                <a:lnTo>
                  <a:pt x="33759" y="182388"/>
                </a:lnTo>
                <a:lnTo>
                  <a:pt x="23576" y="191552"/>
                </a:lnTo>
                <a:lnTo>
                  <a:pt x="15876" y="198799"/>
                </a:lnTo>
                <a:lnTo>
                  <a:pt x="6186" y="208235"/>
                </a:lnTo>
                <a:lnTo>
                  <a:pt x="4124" y="211213"/>
                </a:lnTo>
                <a:lnTo>
                  <a:pt x="2749" y="214152"/>
                </a:lnTo>
                <a:lnTo>
                  <a:pt x="0" y="22288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430"/>
          <p:cNvSpPr/>
          <p:nvPr/>
        </p:nvSpPr>
        <p:spPr>
          <a:xfrm>
            <a:off x="5043487" y="1011555"/>
            <a:ext cx="34291" cy="145733"/>
          </a:xfrm>
          <a:custGeom>
            <a:avLst/>
            <a:gdLst/>
            <a:ahLst/>
            <a:cxnLst/>
            <a:rect l="0" t="0" r="0" b="0"/>
            <a:pathLst>
              <a:path w="34291" h="145733">
                <a:moveTo>
                  <a:pt x="0" y="0"/>
                </a:moveTo>
                <a:lnTo>
                  <a:pt x="0" y="48521"/>
                </a:lnTo>
                <a:lnTo>
                  <a:pt x="1905" y="56160"/>
                </a:lnTo>
                <a:lnTo>
                  <a:pt x="5080" y="65062"/>
                </a:lnTo>
                <a:lnTo>
                  <a:pt x="9102" y="74807"/>
                </a:lnTo>
                <a:lnTo>
                  <a:pt x="12735" y="84161"/>
                </a:lnTo>
                <a:lnTo>
                  <a:pt x="16110" y="93255"/>
                </a:lnTo>
                <a:lnTo>
                  <a:pt x="34290" y="14573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431"/>
          <p:cNvSpPr/>
          <p:nvPr/>
        </p:nvSpPr>
        <p:spPr>
          <a:xfrm>
            <a:off x="5120640" y="945178"/>
            <a:ext cx="308611" cy="203069"/>
          </a:xfrm>
          <a:custGeom>
            <a:avLst/>
            <a:gdLst/>
            <a:ahLst/>
            <a:cxnLst/>
            <a:rect l="0" t="0" r="0" b="0"/>
            <a:pathLst>
              <a:path w="308611" h="203069">
                <a:moveTo>
                  <a:pt x="0" y="83522"/>
                </a:moveTo>
                <a:lnTo>
                  <a:pt x="4551" y="88072"/>
                </a:lnTo>
                <a:lnTo>
                  <a:pt x="6843" y="91318"/>
                </a:lnTo>
                <a:lnTo>
                  <a:pt x="9324" y="95387"/>
                </a:lnTo>
                <a:lnTo>
                  <a:pt x="11931" y="100004"/>
                </a:lnTo>
                <a:lnTo>
                  <a:pt x="14622" y="104035"/>
                </a:lnTo>
                <a:lnTo>
                  <a:pt x="17367" y="107675"/>
                </a:lnTo>
                <a:lnTo>
                  <a:pt x="20151" y="111054"/>
                </a:lnTo>
                <a:lnTo>
                  <a:pt x="25783" y="117348"/>
                </a:lnTo>
                <a:lnTo>
                  <a:pt x="31461" y="123321"/>
                </a:lnTo>
                <a:lnTo>
                  <a:pt x="37160" y="129150"/>
                </a:lnTo>
                <a:lnTo>
                  <a:pt x="40013" y="132990"/>
                </a:lnTo>
                <a:lnTo>
                  <a:pt x="42868" y="137456"/>
                </a:lnTo>
                <a:lnTo>
                  <a:pt x="45724" y="142338"/>
                </a:lnTo>
                <a:lnTo>
                  <a:pt x="47627" y="146545"/>
                </a:lnTo>
                <a:lnTo>
                  <a:pt x="48896" y="150302"/>
                </a:lnTo>
                <a:lnTo>
                  <a:pt x="49742" y="153759"/>
                </a:lnTo>
                <a:lnTo>
                  <a:pt x="51259" y="157017"/>
                </a:lnTo>
                <a:lnTo>
                  <a:pt x="55484" y="163176"/>
                </a:lnTo>
                <a:lnTo>
                  <a:pt x="57997" y="169089"/>
                </a:lnTo>
                <a:lnTo>
                  <a:pt x="58667" y="171999"/>
                </a:lnTo>
                <a:lnTo>
                  <a:pt x="60066" y="173939"/>
                </a:lnTo>
                <a:lnTo>
                  <a:pt x="61951" y="175232"/>
                </a:lnTo>
                <a:lnTo>
                  <a:pt x="64161" y="176094"/>
                </a:lnTo>
                <a:lnTo>
                  <a:pt x="65634" y="177622"/>
                </a:lnTo>
                <a:lnTo>
                  <a:pt x="66616" y="179593"/>
                </a:lnTo>
                <a:lnTo>
                  <a:pt x="67270" y="181859"/>
                </a:lnTo>
                <a:lnTo>
                  <a:pt x="70538" y="186917"/>
                </a:lnTo>
                <a:lnTo>
                  <a:pt x="72742" y="189599"/>
                </a:lnTo>
                <a:lnTo>
                  <a:pt x="74213" y="190435"/>
                </a:lnTo>
                <a:lnTo>
                  <a:pt x="75192" y="190040"/>
                </a:lnTo>
                <a:lnTo>
                  <a:pt x="76766" y="187112"/>
                </a:lnTo>
                <a:lnTo>
                  <a:pt x="77038" y="182054"/>
                </a:lnTo>
                <a:lnTo>
                  <a:pt x="77118" y="174523"/>
                </a:lnTo>
                <a:lnTo>
                  <a:pt x="77142" y="143505"/>
                </a:lnTo>
                <a:lnTo>
                  <a:pt x="78098" y="133035"/>
                </a:lnTo>
                <a:lnTo>
                  <a:pt x="79687" y="124151"/>
                </a:lnTo>
                <a:lnTo>
                  <a:pt x="81700" y="116323"/>
                </a:lnTo>
                <a:lnTo>
                  <a:pt x="84946" y="105389"/>
                </a:lnTo>
                <a:lnTo>
                  <a:pt x="93634" y="78000"/>
                </a:lnTo>
                <a:lnTo>
                  <a:pt x="97665" y="67458"/>
                </a:lnTo>
                <a:lnTo>
                  <a:pt x="101305" y="59478"/>
                </a:lnTo>
                <a:lnTo>
                  <a:pt x="107889" y="47118"/>
                </a:lnTo>
                <a:lnTo>
                  <a:pt x="122781" y="17897"/>
                </a:lnTo>
                <a:lnTo>
                  <a:pt x="126621" y="13102"/>
                </a:lnTo>
                <a:lnTo>
                  <a:pt x="131087" y="8953"/>
                </a:lnTo>
                <a:lnTo>
                  <a:pt x="140175" y="2755"/>
                </a:lnTo>
                <a:lnTo>
                  <a:pt x="147390" y="0"/>
                </a:lnTo>
                <a:lnTo>
                  <a:pt x="150647" y="218"/>
                </a:lnTo>
                <a:lnTo>
                  <a:pt x="153771" y="1316"/>
                </a:lnTo>
                <a:lnTo>
                  <a:pt x="159783" y="4123"/>
                </a:lnTo>
                <a:lnTo>
                  <a:pt x="165630" y="5371"/>
                </a:lnTo>
                <a:lnTo>
                  <a:pt x="169474" y="8561"/>
                </a:lnTo>
                <a:lnTo>
                  <a:pt x="173943" y="13545"/>
                </a:lnTo>
                <a:lnTo>
                  <a:pt x="178827" y="19726"/>
                </a:lnTo>
                <a:lnTo>
                  <a:pt x="182082" y="24799"/>
                </a:lnTo>
                <a:lnTo>
                  <a:pt x="184253" y="29133"/>
                </a:lnTo>
                <a:lnTo>
                  <a:pt x="185701" y="32975"/>
                </a:lnTo>
                <a:lnTo>
                  <a:pt x="187618" y="39346"/>
                </a:lnTo>
                <a:lnTo>
                  <a:pt x="192288" y="56586"/>
                </a:lnTo>
                <a:lnTo>
                  <a:pt x="194867" y="64612"/>
                </a:lnTo>
                <a:lnTo>
                  <a:pt x="197538" y="71867"/>
                </a:lnTo>
                <a:lnTo>
                  <a:pt x="200272" y="78610"/>
                </a:lnTo>
                <a:lnTo>
                  <a:pt x="202095" y="85009"/>
                </a:lnTo>
                <a:lnTo>
                  <a:pt x="203310" y="91181"/>
                </a:lnTo>
                <a:lnTo>
                  <a:pt x="204120" y="97200"/>
                </a:lnTo>
                <a:lnTo>
                  <a:pt x="204660" y="103118"/>
                </a:lnTo>
                <a:lnTo>
                  <a:pt x="205020" y="108968"/>
                </a:lnTo>
                <a:lnTo>
                  <a:pt x="205260" y="114774"/>
                </a:lnTo>
                <a:lnTo>
                  <a:pt x="205597" y="141147"/>
                </a:lnTo>
                <a:lnTo>
                  <a:pt x="206597" y="148609"/>
                </a:lnTo>
                <a:lnTo>
                  <a:pt x="208216" y="154535"/>
                </a:lnTo>
                <a:lnTo>
                  <a:pt x="210248" y="159439"/>
                </a:lnTo>
                <a:lnTo>
                  <a:pt x="212555" y="165566"/>
                </a:lnTo>
                <a:lnTo>
                  <a:pt x="217659" y="179993"/>
                </a:lnTo>
                <a:lnTo>
                  <a:pt x="220353" y="184983"/>
                </a:lnTo>
                <a:lnTo>
                  <a:pt x="223102" y="188310"/>
                </a:lnTo>
                <a:lnTo>
                  <a:pt x="228697" y="192959"/>
                </a:lnTo>
                <a:lnTo>
                  <a:pt x="234358" y="198201"/>
                </a:lnTo>
                <a:lnTo>
                  <a:pt x="238153" y="199979"/>
                </a:lnTo>
                <a:lnTo>
                  <a:pt x="247451" y="201956"/>
                </a:lnTo>
                <a:lnTo>
                  <a:pt x="255393" y="202834"/>
                </a:lnTo>
                <a:lnTo>
                  <a:pt x="258844" y="203068"/>
                </a:lnTo>
                <a:lnTo>
                  <a:pt x="267759" y="200788"/>
                </a:lnTo>
                <a:lnTo>
                  <a:pt x="277119" y="197553"/>
                </a:lnTo>
                <a:lnTo>
                  <a:pt x="284454" y="196114"/>
                </a:lnTo>
                <a:lnTo>
                  <a:pt x="290889" y="192935"/>
                </a:lnTo>
                <a:lnTo>
                  <a:pt x="293938" y="190754"/>
                </a:lnTo>
                <a:lnTo>
                  <a:pt x="299866" y="188330"/>
                </a:lnTo>
                <a:lnTo>
                  <a:pt x="308610" y="18639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432"/>
          <p:cNvSpPr/>
          <p:nvPr/>
        </p:nvSpPr>
        <p:spPr>
          <a:xfrm>
            <a:off x="5473764" y="805815"/>
            <a:ext cx="186944" cy="332952"/>
          </a:xfrm>
          <a:custGeom>
            <a:avLst/>
            <a:gdLst/>
            <a:ahLst/>
            <a:cxnLst/>
            <a:rect l="0" t="0" r="0" b="0"/>
            <a:pathLst>
              <a:path w="186944" h="332952">
                <a:moveTo>
                  <a:pt x="24065" y="0"/>
                </a:moveTo>
                <a:lnTo>
                  <a:pt x="28616" y="13652"/>
                </a:lnTo>
                <a:lnTo>
                  <a:pt x="30851" y="22895"/>
                </a:lnTo>
                <a:lnTo>
                  <a:pt x="31447" y="26693"/>
                </a:lnTo>
                <a:lnTo>
                  <a:pt x="29569" y="35993"/>
                </a:lnTo>
                <a:lnTo>
                  <a:pt x="27734" y="41140"/>
                </a:lnTo>
                <a:lnTo>
                  <a:pt x="26511" y="46477"/>
                </a:lnTo>
                <a:lnTo>
                  <a:pt x="25696" y="51939"/>
                </a:lnTo>
                <a:lnTo>
                  <a:pt x="25153" y="57486"/>
                </a:lnTo>
                <a:lnTo>
                  <a:pt x="24790" y="63089"/>
                </a:lnTo>
                <a:lnTo>
                  <a:pt x="24549" y="68729"/>
                </a:lnTo>
                <a:lnTo>
                  <a:pt x="24388" y="74394"/>
                </a:lnTo>
                <a:lnTo>
                  <a:pt x="23328" y="82934"/>
                </a:lnTo>
                <a:lnTo>
                  <a:pt x="21669" y="93389"/>
                </a:lnTo>
                <a:lnTo>
                  <a:pt x="19610" y="105122"/>
                </a:lnTo>
                <a:lnTo>
                  <a:pt x="17286" y="122468"/>
                </a:lnTo>
                <a:lnTo>
                  <a:pt x="12162" y="167143"/>
                </a:lnTo>
                <a:lnTo>
                  <a:pt x="9462" y="184771"/>
                </a:lnTo>
                <a:lnTo>
                  <a:pt x="6710" y="198428"/>
                </a:lnTo>
                <a:lnTo>
                  <a:pt x="3923" y="209438"/>
                </a:lnTo>
                <a:lnTo>
                  <a:pt x="2064" y="219635"/>
                </a:lnTo>
                <a:lnTo>
                  <a:pt x="826" y="229291"/>
                </a:lnTo>
                <a:lnTo>
                  <a:pt x="0" y="238585"/>
                </a:lnTo>
                <a:lnTo>
                  <a:pt x="402" y="246687"/>
                </a:lnTo>
                <a:lnTo>
                  <a:pt x="1622" y="253993"/>
                </a:lnTo>
                <a:lnTo>
                  <a:pt x="3388" y="260768"/>
                </a:lnTo>
                <a:lnTo>
                  <a:pt x="5518" y="267190"/>
                </a:lnTo>
                <a:lnTo>
                  <a:pt x="7890" y="273377"/>
                </a:lnTo>
                <a:lnTo>
                  <a:pt x="10425" y="279406"/>
                </a:lnTo>
                <a:lnTo>
                  <a:pt x="13241" y="288645"/>
                </a:lnTo>
                <a:lnTo>
                  <a:pt x="15444" y="296879"/>
                </a:lnTo>
                <a:lnTo>
                  <a:pt x="19599" y="306888"/>
                </a:lnTo>
                <a:lnTo>
                  <a:pt x="22993" y="311272"/>
                </a:lnTo>
                <a:lnTo>
                  <a:pt x="27160" y="315147"/>
                </a:lnTo>
                <a:lnTo>
                  <a:pt x="31844" y="318683"/>
                </a:lnTo>
                <a:lnTo>
                  <a:pt x="35919" y="321040"/>
                </a:lnTo>
                <a:lnTo>
                  <a:pt x="39587" y="322612"/>
                </a:lnTo>
                <a:lnTo>
                  <a:pt x="42986" y="323659"/>
                </a:lnTo>
                <a:lnTo>
                  <a:pt x="47156" y="325310"/>
                </a:lnTo>
                <a:lnTo>
                  <a:pt x="51842" y="327363"/>
                </a:lnTo>
                <a:lnTo>
                  <a:pt x="56870" y="329685"/>
                </a:lnTo>
                <a:lnTo>
                  <a:pt x="63081" y="331232"/>
                </a:lnTo>
                <a:lnTo>
                  <a:pt x="70079" y="332264"/>
                </a:lnTo>
                <a:lnTo>
                  <a:pt x="77601" y="332951"/>
                </a:lnTo>
                <a:lnTo>
                  <a:pt x="85473" y="332458"/>
                </a:lnTo>
                <a:lnTo>
                  <a:pt x="93579" y="331176"/>
                </a:lnTo>
                <a:lnTo>
                  <a:pt x="101840" y="329369"/>
                </a:lnTo>
                <a:lnTo>
                  <a:pt x="108300" y="328164"/>
                </a:lnTo>
                <a:lnTo>
                  <a:pt x="113560" y="327361"/>
                </a:lnTo>
                <a:lnTo>
                  <a:pt x="118018" y="326825"/>
                </a:lnTo>
                <a:lnTo>
                  <a:pt x="123848" y="325516"/>
                </a:lnTo>
                <a:lnTo>
                  <a:pt x="130592" y="323691"/>
                </a:lnTo>
                <a:lnTo>
                  <a:pt x="137946" y="321521"/>
                </a:lnTo>
                <a:lnTo>
                  <a:pt x="144753" y="319122"/>
                </a:lnTo>
                <a:lnTo>
                  <a:pt x="151197" y="316571"/>
                </a:lnTo>
                <a:lnTo>
                  <a:pt x="157397" y="313917"/>
                </a:lnTo>
                <a:lnTo>
                  <a:pt x="163436" y="310243"/>
                </a:lnTo>
                <a:lnTo>
                  <a:pt x="169367" y="305888"/>
                </a:lnTo>
                <a:lnTo>
                  <a:pt x="186943" y="29146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433"/>
          <p:cNvSpPr/>
          <p:nvPr/>
        </p:nvSpPr>
        <p:spPr>
          <a:xfrm>
            <a:off x="5300662" y="900112"/>
            <a:ext cx="334329" cy="171451"/>
          </a:xfrm>
          <a:custGeom>
            <a:avLst/>
            <a:gdLst/>
            <a:ahLst/>
            <a:cxnLst/>
            <a:rect l="0" t="0" r="0" b="0"/>
            <a:pathLst>
              <a:path w="334329" h="171451">
                <a:moveTo>
                  <a:pt x="0" y="171450"/>
                </a:moveTo>
                <a:lnTo>
                  <a:pt x="41456" y="171450"/>
                </a:lnTo>
                <a:lnTo>
                  <a:pt x="46687" y="170498"/>
                </a:lnTo>
                <a:lnTo>
                  <a:pt x="52080" y="168910"/>
                </a:lnTo>
                <a:lnTo>
                  <a:pt x="57580" y="166899"/>
                </a:lnTo>
                <a:lnTo>
                  <a:pt x="63152" y="165559"/>
                </a:lnTo>
                <a:lnTo>
                  <a:pt x="68771" y="164665"/>
                </a:lnTo>
                <a:lnTo>
                  <a:pt x="74422" y="164069"/>
                </a:lnTo>
                <a:lnTo>
                  <a:pt x="80095" y="161767"/>
                </a:lnTo>
                <a:lnTo>
                  <a:pt x="85782" y="158327"/>
                </a:lnTo>
                <a:lnTo>
                  <a:pt x="91478" y="154129"/>
                </a:lnTo>
                <a:lnTo>
                  <a:pt x="97181" y="147520"/>
                </a:lnTo>
                <a:lnTo>
                  <a:pt x="102887" y="139304"/>
                </a:lnTo>
                <a:lnTo>
                  <a:pt x="139386" y="80539"/>
                </a:lnTo>
                <a:lnTo>
                  <a:pt x="150074" y="66076"/>
                </a:lnTo>
                <a:lnTo>
                  <a:pt x="160057" y="54528"/>
                </a:lnTo>
                <a:lnTo>
                  <a:pt x="169569" y="44924"/>
                </a:lnTo>
                <a:lnTo>
                  <a:pt x="178769" y="37570"/>
                </a:lnTo>
                <a:lnTo>
                  <a:pt x="187759" y="31714"/>
                </a:lnTo>
                <a:lnTo>
                  <a:pt x="196610" y="26858"/>
                </a:lnTo>
                <a:lnTo>
                  <a:pt x="206321" y="23620"/>
                </a:lnTo>
                <a:lnTo>
                  <a:pt x="216605" y="21462"/>
                </a:lnTo>
                <a:lnTo>
                  <a:pt x="240097" y="18111"/>
                </a:lnTo>
                <a:lnTo>
                  <a:pt x="269587" y="13447"/>
                </a:lnTo>
                <a:lnTo>
                  <a:pt x="282595" y="11822"/>
                </a:lnTo>
                <a:lnTo>
                  <a:pt x="294124" y="10739"/>
                </a:lnTo>
                <a:lnTo>
                  <a:pt x="304667" y="10017"/>
                </a:lnTo>
                <a:lnTo>
                  <a:pt x="312649" y="8583"/>
                </a:lnTo>
                <a:lnTo>
                  <a:pt x="318923" y="6674"/>
                </a:lnTo>
                <a:lnTo>
                  <a:pt x="33432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434"/>
          <p:cNvSpPr/>
          <p:nvPr/>
        </p:nvSpPr>
        <p:spPr>
          <a:xfrm>
            <a:off x="5763577" y="934402"/>
            <a:ext cx="180024" cy="25718"/>
          </a:xfrm>
          <a:custGeom>
            <a:avLst/>
            <a:gdLst/>
            <a:ahLst/>
            <a:cxnLst/>
            <a:rect l="0" t="0" r="0" b="0"/>
            <a:pathLst>
              <a:path w="180024" h="25718">
                <a:moveTo>
                  <a:pt x="0" y="25717"/>
                </a:moveTo>
                <a:lnTo>
                  <a:pt x="18203" y="21167"/>
                </a:lnTo>
                <a:lnTo>
                  <a:pt x="32138" y="18874"/>
                </a:lnTo>
                <a:lnTo>
                  <a:pt x="70481" y="13786"/>
                </a:lnTo>
                <a:lnTo>
                  <a:pt x="86040" y="12048"/>
                </a:lnTo>
                <a:lnTo>
                  <a:pt x="98317" y="10890"/>
                </a:lnTo>
                <a:lnTo>
                  <a:pt x="108407" y="10117"/>
                </a:lnTo>
                <a:lnTo>
                  <a:pt x="118944" y="9602"/>
                </a:lnTo>
                <a:lnTo>
                  <a:pt x="129779" y="9259"/>
                </a:lnTo>
                <a:lnTo>
                  <a:pt x="18002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35"/>
          <p:cNvSpPr/>
          <p:nvPr/>
        </p:nvSpPr>
        <p:spPr>
          <a:xfrm>
            <a:off x="5806440" y="994410"/>
            <a:ext cx="317183" cy="34291"/>
          </a:xfrm>
          <a:custGeom>
            <a:avLst/>
            <a:gdLst/>
            <a:ahLst/>
            <a:cxnLst/>
            <a:rect l="0" t="0" r="0" b="0"/>
            <a:pathLst>
              <a:path w="317183" h="34291">
                <a:moveTo>
                  <a:pt x="0" y="34290"/>
                </a:moveTo>
                <a:lnTo>
                  <a:pt x="18203" y="29739"/>
                </a:lnTo>
                <a:lnTo>
                  <a:pt x="25470" y="27446"/>
                </a:lnTo>
                <a:lnTo>
                  <a:pt x="32220" y="24964"/>
                </a:lnTo>
                <a:lnTo>
                  <a:pt x="38625" y="22358"/>
                </a:lnTo>
                <a:lnTo>
                  <a:pt x="45752" y="20620"/>
                </a:lnTo>
                <a:lnTo>
                  <a:pt x="53362" y="19462"/>
                </a:lnTo>
                <a:lnTo>
                  <a:pt x="61292" y="18689"/>
                </a:lnTo>
                <a:lnTo>
                  <a:pt x="149817" y="8501"/>
                </a:lnTo>
                <a:lnTo>
                  <a:pt x="179888" y="5667"/>
                </a:lnTo>
                <a:lnTo>
                  <a:pt x="205650" y="3778"/>
                </a:ln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436"/>
          <p:cNvSpPr/>
          <p:nvPr/>
        </p:nvSpPr>
        <p:spPr>
          <a:xfrm>
            <a:off x="6115588" y="728662"/>
            <a:ext cx="272185" cy="398938"/>
          </a:xfrm>
          <a:custGeom>
            <a:avLst/>
            <a:gdLst/>
            <a:ahLst/>
            <a:cxnLst/>
            <a:rect l="0" t="0" r="0" b="0"/>
            <a:pathLst>
              <a:path w="272185" h="398938">
                <a:moveTo>
                  <a:pt x="128049" y="0"/>
                </a:moveTo>
                <a:lnTo>
                  <a:pt x="116118" y="35795"/>
                </a:lnTo>
                <a:lnTo>
                  <a:pt x="110681" y="47024"/>
                </a:lnTo>
                <a:lnTo>
                  <a:pt x="105090" y="56142"/>
                </a:lnTo>
                <a:lnTo>
                  <a:pt x="99430" y="66545"/>
                </a:lnTo>
                <a:lnTo>
                  <a:pt x="90888" y="83111"/>
                </a:lnTo>
                <a:lnTo>
                  <a:pt x="87083" y="91602"/>
                </a:lnTo>
                <a:lnTo>
                  <a:pt x="77775" y="113737"/>
                </a:lnTo>
                <a:lnTo>
                  <a:pt x="71673" y="127260"/>
                </a:lnTo>
                <a:lnTo>
                  <a:pt x="57273" y="157525"/>
                </a:lnTo>
                <a:lnTo>
                  <a:pt x="51337" y="170739"/>
                </a:lnTo>
                <a:lnTo>
                  <a:pt x="46428" y="182406"/>
                </a:lnTo>
                <a:lnTo>
                  <a:pt x="42203" y="193042"/>
                </a:lnTo>
                <a:lnTo>
                  <a:pt x="32428" y="220099"/>
                </a:lnTo>
                <a:lnTo>
                  <a:pt x="27154" y="235315"/>
                </a:lnTo>
                <a:lnTo>
                  <a:pt x="22685" y="247364"/>
                </a:lnTo>
                <a:lnTo>
                  <a:pt x="18755" y="257302"/>
                </a:lnTo>
                <a:lnTo>
                  <a:pt x="15181" y="265832"/>
                </a:lnTo>
                <a:lnTo>
                  <a:pt x="11846" y="274376"/>
                </a:lnTo>
                <a:lnTo>
                  <a:pt x="5601" y="291490"/>
                </a:lnTo>
                <a:lnTo>
                  <a:pt x="3554" y="299102"/>
                </a:lnTo>
                <a:lnTo>
                  <a:pt x="2190" y="306081"/>
                </a:lnTo>
                <a:lnTo>
                  <a:pt x="1281" y="312639"/>
                </a:lnTo>
                <a:lnTo>
                  <a:pt x="270" y="325006"/>
                </a:lnTo>
                <a:lnTo>
                  <a:pt x="0" y="330970"/>
                </a:lnTo>
                <a:lnTo>
                  <a:pt x="2241" y="342678"/>
                </a:lnTo>
                <a:lnTo>
                  <a:pt x="6412" y="353279"/>
                </a:lnTo>
                <a:lnTo>
                  <a:pt x="14115" y="364602"/>
                </a:lnTo>
                <a:lnTo>
                  <a:pt x="19627" y="370960"/>
                </a:lnTo>
                <a:lnTo>
                  <a:pt x="27792" y="376961"/>
                </a:lnTo>
                <a:lnTo>
                  <a:pt x="32635" y="379895"/>
                </a:lnTo>
                <a:lnTo>
                  <a:pt x="40558" y="385695"/>
                </a:lnTo>
                <a:lnTo>
                  <a:pt x="44004" y="388575"/>
                </a:lnTo>
                <a:lnTo>
                  <a:pt x="48207" y="390495"/>
                </a:lnTo>
                <a:lnTo>
                  <a:pt x="52914" y="391775"/>
                </a:lnTo>
                <a:lnTo>
                  <a:pt x="57956" y="392628"/>
                </a:lnTo>
                <a:lnTo>
                  <a:pt x="65128" y="394150"/>
                </a:lnTo>
                <a:lnTo>
                  <a:pt x="83257" y="398380"/>
                </a:lnTo>
                <a:lnTo>
                  <a:pt x="91520" y="398937"/>
                </a:lnTo>
                <a:lnTo>
                  <a:pt x="98934" y="398355"/>
                </a:lnTo>
                <a:lnTo>
                  <a:pt x="105782" y="397015"/>
                </a:lnTo>
                <a:lnTo>
                  <a:pt x="112252" y="396122"/>
                </a:lnTo>
                <a:lnTo>
                  <a:pt x="118470" y="395526"/>
                </a:lnTo>
                <a:lnTo>
                  <a:pt x="124521" y="395129"/>
                </a:lnTo>
                <a:lnTo>
                  <a:pt x="130459" y="393912"/>
                </a:lnTo>
                <a:lnTo>
                  <a:pt x="136323" y="392148"/>
                </a:lnTo>
                <a:lnTo>
                  <a:pt x="142138" y="390020"/>
                </a:lnTo>
                <a:lnTo>
                  <a:pt x="147919" y="388601"/>
                </a:lnTo>
                <a:lnTo>
                  <a:pt x="153678" y="387655"/>
                </a:lnTo>
                <a:lnTo>
                  <a:pt x="159423" y="387024"/>
                </a:lnTo>
                <a:lnTo>
                  <a:pt x="168015" y="384698"/>
                </a:lnTo>
                <a:lnTo>
                  <a:pt x="178506" y="381243"/>
                </a:lnTo>
                <a:lnTo>
                  <a:pt x="190262" y="377035"/>
                </a:lnTo>
                <a:lnTo>
                  <a:pt x="200957" y="372324"/>
                </a:lnTo>
                <a:lnTo>
                  <a:pt x="210944" y="367278"/>
                </a:lnTo>
                <a:lnTo>
                  <a:pt x="220460" y="362010"/>
                </a:lnTo>
                <a:lnTo>
                  <a:pt x="227756" y="358497"/>
                </a:lnTo>
                <a:lnTo>
                  <a:pt x="233573" y="356156"/>
                </a:lnTo>
                <a:lnTo>
                  <a:pt x="238403" y="354595"/>
                </a:lnTo>
                <a:lnTo>
                  <a:pt x="246311" y="350320"/>
                </a:lnTo>
                <a:lnTo>
                  <a:pt x="249752" y="347847"/>
                </a:lnTo>
                <a:lnTo>
                  <a:pt x="252047" y="345245"/>
                </a:lnTo>
                <a:lnTo>
                  <a:pt x="253577" y="342559"/>
                </a:lnTo>
                <a:lnTo>
                  <a:pt x="254596" y="339815"/>
                </a:lnTo>
                <a:lnTo>
                  <a:pt x="258270" y="334226"/>
                </a:lnTo>
                <a:lnTo>
                  <a:pt x="265693" y="325725"/>
                </a:lnTo>
                <a:lnTo>
                  <a:pt x="268389" y="322878"/>
                </a:lnTo>
                <a:lnTo>
                  <a:pt x="270187" y="320027"/>
                </a:lnTo>
                <a:lnTo>
                  <a:pt x="272184" y="314319"/>
                </a:lnTo>
                <a:lnTo>
                  <a:pt x="271764" y="311464"/>
                </a:lnTo>
                <a:lnTo>
                  <a:pt x="270532" y="308607"/>
                </a:lnTo>
                <a:lnTo>
                  <a:pt x="268757" y="305751"/>
                </a:lnTo>
                <a:lnTo>
                  <a:pt x="266786" y="300037"/>
                </a:lnTo>
                <a:lnTo>
                  <a:pt x="266261" y="297180"/>
                </a:lnTo>
                <a:lnTo>
                  <a:pt x="263136" y="291465"/>
                </a:lnTo>
                <a:lnTo>
                  <a:pt x="256023" y="282892"/>
                </a:lnTo>
                <a:lnTo>
                  <a:pt x="253370" y="280035"/>
                </a:lnTo>
                <a:lnTo>
                  <a:pt x="249697" y="278130"/>
                </a:lnTo>
                <a:lnTo>
                  <a:pt x="245342" y="276860"/>
                </a:lnTo>
                <a:lnTo>
                  <a:pt x="240535" y="276013"/>
                </a:lnTo>
                <a:lnTo>
                  <a:pt x="232652" y="275073"/>
                </a:lnTo>
                <a:lnTo>
                  <a:pt x="225022" y="274655"/>
                </a:lnTo>
                <a:lnTo>
                  <a:pt x="215281" y="274469"/>
                </a:lnTo>
                <a:lnTo>
                  <a:pt x="210968" y="275372"/>
                </a:lnTo>
                <a:lnTo>
                  <a:pt x="203637" y="278915"/>
                </a:lnTo>
                <a:lnTo>
                  <a:pt x="194664" y="283665"/>
                </a:lnTo>
                <a:lnTo>
                  <a:pt x="189604" y="286265"/>
                </a:lnTo>
                <a:lnTo>
                  <a:pt x="181442" y="291694"/>
                </a:lnTo>
                <a:lnTo>
                  <a:pt x="173687" y="297282"/>
                </a:lnTo>
                <a:lnTo>
                  <a:pt x="168952" y="300105"/>
                </a:lnTo>
                <a:lnTo>
                  <a:pt x="163890" y="302940"/>
                </a:lnTo>
                <a:lnTo>
                  <a:pt x="155726" y="308630"/>
                </a:lnTo>
                <a:lnTo>
                  <a:pt x="147970" y="314334"/>
                </a:lnTo>
                <a:lnTo>
                  <a:pt x="143235" y="317188"/>
                </a:lnTo>
                <a:lnTo>
                  <a:pt x="138173" y="320044"/>
                </a:lnTo>
                <a:lnTo>
                  <a:pt x="134798" y="323853"/>
                </a:lnTo>
                <a:lnTo>
                  <a:pt x="132549" y="328297"/>
                </a:lnTo>
                <a:lnTo>
                  <a:pt x="129096" y="337362"/>
                </a:lnTo>
                <a:lnTo>
                  <a:pt x="122750" y="347821"/>
                </a:lnTo>
                <a:lnTo>
                  <a:pt x="120932" y="353977"/>
                </a:lnTo>
                <a:lnTo>
                  <a:pt x="119908" y="362798"/>
                </a:lnTo>
                <a:lnTo>
                  <a:pt x="119669" y="371111"/>
                </a:lnTo>
                <a:lnTo>
                  <a:pt x="119514" y="387419"/>
                </a:lnTo>
                <a:lnTo>
                  <a:pt x="120455" y="389724"/>
                </a:lnTo>
                <a:lnTo>
                  <a:pt x="122033" y="391261"/>
                </a:lnTo>
                <a:lnTo>
                  <a:pt x="124039" y="392286"/>
                </a:lnTo>
                <a:lnTo>
                  <a:pt x="128807" y="393424"/>
                </a:lnTo>
                <a:lnTo>
                  <a:pt x="136621" y="39433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437"/>
          <p:cNvSpPr/>
          <p:nvPr/>
        </p:nvSpPr>
        <p:spPr>
          <a:xfrm>
            <a:off x="1897589" y="1513982"/>
            <a:ext cx="322594" cy="405748"/>
          </a:xfrm>
          <a:custGeom>
            <a:avLst/>
            <a:gdLst/>
            <a:ahLst/>
            <a:cxnLst/>
            <a:rect l="0" t="0" r="0" b="0"/>
            <a:pathLst>
              <a:path w="322594" h="405748">
                <a:moveTo>
                  <a:pt x="16936" y="20495"/>
                </a:moveTo>
                <a:lnTo>
                  <a:pt x="7834" y="11393"/>
                </a:lnTo>
                <a:lnTo>
                  <a:pt x="5153" y="7760"/>
                </a:lnTo>
                <a:lnTo>
                  <a:pt x="1379" y="0"/>
                </a:lnTo>
                <a:lnTo>
                  <a:pt x="850" y="164"/>
                </a:lnTo>
                <a:lnTo>
                  <a:pt x="497" y="1226"/>
                </a:lnTo>
                <a:lnTo>
                  <a:pt x="0" y="7272"/>
                </a:lnTo>
                <a:lnTo>
                  <a:pt x="2424" y="14936"/>
                </a:lnTo>
                <a:lnTo>
                  <a:pt x="6676" y="23739"/>
                </a:lnTo>
                <a:lnTo>
                  <a:pt x="11741" y="30827"/>
                </a:lnTo>
                <a:lnTo>
                  <a:pt x="13472" y="35003"/>
                </a:lnTo>
                <a:lnTo>
                  <a:pt x="16862" y="50934"/>
                </a:lnTo>
                <a:lnTo>
                  <a:pt x="18791" y="57933"/>
                </a:lnTo>
                <a:lnTo>
                  <a:pt x="21030" y="65456"/>
                </a:lnTo>
                <a:lnTo>
                  <a:pt x="23475" y="72377"/>
                </a:lnTo>
                <a:lnTo>
                  <a:pt x="26058" y="78895"/>
                </a:lnTo>
                <a:lnTo>
                  <a:pt x="31467" y="91218"/>
                </a:lnTo>
                <a:lnTo>
                  <a:pt x="37047" y="103045"/>
                </a:lnTo>
                <a:lnTo>
                  <a:pt x="42701" y="112111"/>
                </a:lnTo>
                <a:lnTo>
                  <a:pt x="48390" y="120269"/>
                </a:lnTo>
                <a:lnTo>
                  <a:pt x="54092" y="130244"/>
                </a:lnTo>
                <a:lnTo>
                  <a:pt x="62658" y="142019"/>
                </a:lnTo>
                <a:lnTo>
                  <a:pt x="71229" y="151540"/>
                </a:lnTo>
                <a:lnTo>
                  <a:pt x="75038" y="153579"/>
                </a:lnTo>
                <a:lnTo>
                  <a:pt x="84352" y="155843"/>
                </a:lnTo>
                <a:lnTo>
                  <a:pt x="92301" y="156850"/>
                </a:lnTo>
                <a:lnTo>
                  <a:pt x="99961" y="157297"/>
                </a:lnTo>
                <a:lnTo>
                  <a:pt x="109715" y="157496"/>
                </a:lnTo>
                <a:lnTo>
                  <a:pt x="114031" y="156597"/>
                </a:lnTo>
                <a:lnTo>
                  <a:pt x="121367" y="153057"/>
                </a:lnTo>
                <a:lnTo>
                  <a:pt x="130342" y="145769"/>
                </a:lnTo>
                <a:lnTo>
                  <a:pt x="135402" y="141159"/>
                </a:lnTo>
                <a:lnTo>
                  <a:pt x="140681" y="135227"/>
                </a:lnTo>
                <a:lnTo>
                  <a:pt x="146105" y="128416"/>
                </a:lnTo>
                <a:lnTo>
                  <a:pt x="151626" y="121017"/>
                </a:lnTo>
                <a:lnTo>
                  <a:pt x="160300" y="110257"/>
                </a:lnTo>
                <a:lnTo>
                  <a:pt x="163947" y="106053"/>
                </a:lnTo>
                <a:lnTo>
                  <a:pt x="170539" y="93764"/>
                </a:lnTo>
                <a:lnTo>
                  <a:pt x="173630" y="86486"/>
                </a:lnTo>
                <a:lnTo>
                  <a:pt x="175691" y="79729"/>
                </a:lnTo>
                <a:lnTo>
                  <a:pt x="177981" y="67141"/>
                </a:lnTo>
                <a:lnTo>
                  <a:pt x="178999" y="57737"/>
                </a:lnTo>
                <a:lnTo>
                  <a:pt x="179451" y="47524"/>
                </a:lnTo>
                <a:lnTo>
                  <a:pt x="179652" y="30286"/>
                </a:lnTo>
                <a:lnTo>
                  <a:pt x="180658" y="25117"/>
                </a:lnTo>
                <a:lnTo>
                  <a:pt x="182281" y="22624"/>
                </a:lnTo>
                <a:lnTo>
                  <a:pt x="184316" y="21914"/>
                </a:lnTo>
                <a:lnTo>
                  <a:pt x="185673" y="22394"/>
                </a:lnTo>
                <a:lnTo>
                  <a:pt x="186577" y="23666"/>
                </a:lnTo>
                <a:lnTo>
                  <a:pt x="187582" y="27619"/>
                </a:lnTo>
                <a:lnTo>
                  <a:pt x="188227" y="37918"/>
                </a:lnTo>
                <a:lnTo>
                  <a:pt x="188279" y="40683"/>
                </a:lnTo>
                <a:lnTo>
                  <a:pt x="189267" y="43479"/>
                </a:lnTo>
                <a:lnTo>
                  <a:pt x="194256" y="51964"/>
                </a:lnTo>
                <a:lnTo>
                  <a:pt x="197110" y="61463"/>
                </a:lnTo>
                <a:lnTo>
                  <a:pt x="201153" y="70771"/>
                </a:lnTo>
                <a:lnTo>
                  <a:pt x="203585" y="81257"/>
                </a:lnTo>
                <a:lnTo>
                  <a:pt x="204233" y="86721"/>
                </a:lnTo>
                <a:lnTo>
                  <a:pt x="206571" y="92268"/>
                </a:lnTo>
                <a:lnTo>
                  <a:pt x="214248" y="103512"/>
                </a:lnTo>
                <a:lnTo>
                  <a:pt x="221470" y="114859"/>
                </a:lnTo>
                <a:lnTo>
                  <a:pt x="224729" y="120552"/>
                </a:lnTo>
                <a:lnTo>
                  <a:pt x="233431" y="137037"/>
                </a:lnTo>
                <a:lnTo>
                  <a:pt x="249988" y="169563"/>
                </a:lnTo>
                <a:lnTo>
                  <a:pt x="254219" y="177024"/>
                </a:lnTo>
                <a:lnTo>
                  <a:pt x="258945" y="184855"/>
                </a:lnTo>
                <a:lnTo>
                  <a:pt x="264000" y="192933"/>
                </a:lnTo>
                <a:lnTo>
                  <a:pt x="268322" y="200224"/>
                </a:lnTo>
                <a:lnTo>
                  <a:pt x="272157" y="206989"/>
                </a:lnTo>
                <a:lnTo>
                  <a:pt x="279910" y="219586"/>
                </a:lnTo>
                <a:lnTo>
                  <a:pt x="289705" y="231535"/>
                </a:lnTo>
                <a:lnTo>
                  <a:pt x="297869" y="243196"/>
                </a:lnTo>
                <a:lnTo>
                  <a:pt x="301380" y="248972"/>
                </a:lnTo>
                <a:lnTo>
                  <a:pt x="305625" y="258538"/>
                </a:lnTo>
                <a:lnTo>
                  <a:pt x="310360" y="270630"/>
                </a:lnTo>
                <a:lnTo>
                  <a:pt x="315422" y="284407"/>
                </a:lnTo>
                <a:lnTo>
                  <a:pt x="318796" y="297401"/>
                </a:lnTo>
                <a:lnTo>
                  <a:pt x="321046" y="309874"/>
                </a:lnTo>
                <a:lnTo>
                  <a:pt x="322546" y="321999"/>
                </a:lnTo>
                <a:lnTo>
                  <a:pt x="322593" y="332941"/>
                </a:lnTo>
                <a:lnTo>
                  <a:pt x="321672" y="343092"/>
                </a:lnTo>
                <a:lnTo>
                  <a:pt x="320106" y="352717"/>
                </a:lnTo>
                <a:lnTo>
                  <a:pt x="318109" y="360087"/>
                </a:lnTo>
                <a:lnTo>
                  <a:pt x="313350" y="370815"/>
                </a:lnTo>
                <a:lnTo>
                  <a:pt x="309795" y="375009"/>
                </a:lnTo>
                <a:lnTo>
                  <a:pt x="300765" y="382209"/>
                </a:lnTo>
                <a:lnTo>
                  <a:pt x="295691" y="385463"/>
                </a:lnTo>
                <a:lnTo>
                  <a:pt x="290402" y="388585"/>
                </a:lnTo>
                <a:lnTo>
                  <a:pt x="284971" y="391618"/>
                </a:lnTo>
                <a:lnTo>
                  <a:pt x="273858" y="397529"/>
                </a:lnTo>
                <a:lnTo>
                  <a:pt x="268227" y="400438"/>
                </a:lnTo>
                <a:lnTo>
                  <a:pt x="259711" y="402378"/>
                </a:lnTo>
                <a:lnTo>
                  <a:pt x="249271" y="403671"/>
                </a:lnTo>
                <a:lnTo>
                  <a:pt x="237548" y="404533"/>
                </a:lnTo>
                <a:lnTo>
                  <a:pt x="219443" y="405491"/>
                </a:lnTo>
                <a:lnTo>
                  <a:pt x="211948" y="405747"/>
                </a:lnTo>
                <a:lnTo>
                  <a:pt x="205046" y="404964"/>
                </a:lnTo>
                <a:lnTo>
                  <a:pt x="198540" y="403490"/>
                </a:lnTo>
                <a:lnTo>
                  <a:pt x="192298" y="401555"/>
                </a:lnTo>
                <a:lnTo>
                  <a:pt x="186231" y="399313"/>
                </a:lnTo>
                <a:lnTo>
                  <a:pt x="180282" y="396865"/>
                </a:lnTo>
                <a:lnTo>
                  <a:pt x="174410" y="394281"/>
                </a:lnTo>
                <a:lnTo>
                  <a:pt x="169544" y="390653"/>
                </a:lnTo>
                <a:lnTo>
                  <a:pt x="161596" y="381542"/>
                </a:lnTo>
                <a:lnTo>
                  <a:pt x="151767" y="370254"/>
                </a:lnTo>
                <a:lnTo>
                  <a:pt x="149686" y="366062"/>
                </a:lnTo>
                <a:lnTo>
                  <a:pt x="147373" y="356325"/>
                </a:lnTo>
                <a:lnTo>
                  <a:pt x="146345" y="345648"/>
                </a:lnTo>
                <a:lnTo>
                  <a:pt x="146071" y="340134"/>
                </a:lnTo>
                <a:lnTo>
                  <a:pt x="148307" y="328927"/>
                </a:lnTo>
                <a:lnTo>
                  <a:pt x="152475" y="317596"/>
                </a:lnTo>
                <a:lnTo>
                  <a:pt x="157503" y="306210"/>
                </a:lnTo>
                <a:lnTo>
                  <a:pt x="165452" y="294800"/>
                </a:lnTo>
                <a:lnTo>
                  <a:pt x="175336" y="282426"/>
                </a:lnTo>
                <a:lnTo>
                  <a:pt x="180638" y="275126"/>
                </a:lnTo>
                <a:lnTo>
                  <a:pt x="186078" y="267401"/>
                </a:lnTo>
                <a:lnTo>
                  <a:pt x="192562" y="260347"/>
                </a:lnTo>
                <a:lnTo>
                  <a:pt x="199743" y="253738"/>
                </a:lnTo>
                <a:lnTo>
                  <a:pt x="207387" y="247428"/>
                </a:lnTo>
                <a:lnTo>
                  <a:pt x="214388" y="241316"/>
                </a:lnTo>
                <a:lnTo>
                  <a:pt x="220961" y="235337"/>
                </a:lnTo>
                <a:lnTo>
                  <a:pt x="233343" y="223613"/>
                </a:lnTo>
                <a:lnTo>
                  <a:pt x="245197" y="212052"/>
                </a:lnTo>
                <a:lnTo>
                  <a:pt x="251977" y="206302"/>
                </a:lnTo>
                <a:lnTo>
                  <a:pt x="259355" y="200564"/>
                </a:lnTo>
                <a:lnTo>
                  <a:pt x="267131" y="194834"/>
                </a:lnTo>
                <a:lnTo>
                  <a:pt x="274220" y="189108"/>
                </a:lnTo>
                <a:lnTo>
                  <a:pt x="280851" y="183386"/>
                </a:lnTo>
                <a:lnTo>
                  <a:pt x="287177" y="177667"/>
                </a:lnTo>
                <a:lnTo>
                  <a:pt x="296745" y="166232"/>
                </a:lnTo>
                <a:lnTo>
                  <a:pt x="304173" y="155752"/>
                </a:lnTo>
                <a:lnTo>
                  <a:pt x="307487" y="151624"/>
                </a:lnTo>
                <a:lnTo>
                  <a:pt x="316973" y="14051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438"/>
          <p:cNvSpPr/>
          <p:nvPr/>
        </p:nvSpPr>
        <p:spPr>
          <a:xfrm>
            <a:off x="2232898" y="1568767"/>
            <a:ext cx="67390" cy="120016"/>
          </a:xfrm>
          <a:custGeom>
            <a:avLst/>
            <a:gdLst/>
            <a:ahLst/>
            <a:cxnLst/>
            <a:rect l="0" t="0" r="0" b="0"/>
            <a:pathLst>
              <a:path w="67390" h="120016">
                <a:moveTo>
                  <a:pt x="7381" y="0"/>
                </a:moveTo>
                <a:lnTo>
                  <a:pt x="0" y="0"/>
                </a:lnTo>
                <a:lnTo>
                  <a:pt x="556" y="1905"/>
                </a:lnTo>
                <a:lnTo>
                  <a:pt x="1879" y="5080"/>
                </a:lnTo>
                <a:lnTo>
                  <a:pt x="3713" y="9102"/>
                </a:lnTo>
                <a:lnTo>
                  <a:pt x="5888" y="12735"/>
                </a:lnTo>
                <a:lnTo>
                  <a:pt x="8291" y="16110"/>
                </a:lnTo>
                <a:lnTo>
                  <a:pt x="10845" y="19313"/>
                </a:lnTo>
                <a:lnTo>
                  <a:pt x="12548" y="23353"/>
                </a:lnTo>
                <a:lnTo>
                  <a:pt x="13683" y="27951"/>
                </a:lnTo>
                <a:lnTo>
                  <a:pt x="14440" y="32921"/>
                </a:lnTo>
                <a:lnTo>
                  <a:pt x="15897" y="38140"/>
                </a:lnTo>
                <a:lnTo>
                  <a:pt x="17821" y="43524"/>
                </a:lnTo>
                <a:lnTo>
                  <a:pt x="20056" y="49019"/>
                </a:lnTo>
                <a:lnTo>
                  <a:pt x="21546" y="53634"/>
                </a:lnTo>
                <a:lnTo>
                  <a:pt x="22540" y="57664"/>
                </a:lnTo>
                <a:lnTo>
                  <a:pt x="23202" y="61302"/>
                </a:lnTo>
                <a:lnTo>
                  <a:pt x="25549" y="66586"/>
                </a:lnTo>
                <a:lnTo>
                  <a:pt x="29018" y="72966"/>
                </a:lnTo>
                <a:lnTo>
                  <a:pt x="33236" y="80076"/>
                </a:lnTo>
                <a:lnTo>
                  <a:pt x="36048" y="85769"/>
                </a:lnTo>
                <a:lnTo>
                  <a:pt x="37922" y="90517"/>
                </a:lnTo>
                <a:lnTo>
                  <a:pt x="39172" y="94635"/>
                </a:lnTo>
                <a:lnTo>
                  <a:pt x="40957" y="98332"/>
                </a:lnTo>
                <a:lnTo>
                  <a:pt x="43101" y="101750"/>
                </a:lnTo>
                <a:lnTo>
                  <a:pt x="45482" y="104981"/>
                </a:lnTo>
                <a:lnTo>
                  <a:pt x="48022" y="108087"/>
                </a:lnTo>
                <a:lnTo>
                  <a:pt x="50668" y="111111"/>
                </a:lnTo>
                <a:lnTo>
                  <a:pt x="53384" y="114079"/>
                </a:lnTo>
                <a:lnTo>
                  <a:pt x="56147" y="116058"/>
                </a:lnTo>
                <a:lnTo>
                  <a:pt x="58942" y="117377"/>
                </a:lnTo>
                <a:lnTo>
                  <a:pt x="67389" y="12001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439"/>
          <p:cNvSpPr/>
          <p:nvPr/>
        </p:nvSpPr>
        <p:spPr>
          <a:xfrm>
            <a:off x="2334577" y="1525905"/>
            <a:ext cx="265749" cy="195713"/>
          </a:xfrm>
          <a:custGeom>
            <a:avLst/>
            <a:gdLst/>
            <a:ahLst/>
            <a:cxnLst/>
            <a:rect l="0" t="0" r="0" b="0"/>
            <a:pathLst>
              <a:path w="265749" h="195713">
                <a:moveTo>
                  <a:pt x="0" y="0"/>
                </a:moveTo>
                <a:lnTo>
                  <a:pt x="16482" y="32965"/>
                </a:lnTo>
                <a:lnTo>
                  <a:pt x="19561" y="41979"/>
                </a:lnTo>
                <a:lnTo>
                  <a:pt x="21613" y="50846"/>
                </a:lnTo>
                <a:lnTo>
                  <a:pt x="22981" y="59614"/>
                </a:lnTo>
                <a:lnTo>
                  <a:pt x="24846" y="66413"/>
                </a:lnTo>
                <a:lnTo>
                  <a:pt x="27042" y="71898"/>
                </a:lnTo>
                <a:lnTo>
                  <a:pt x="29457" y="76507"/>
                </a:lnTo>
                <a:lnTo>
                  <a:pt x="31068" y="81484"/>
                </a:lnTo>
                <a:lnTo>
                  <a:pt x="32142" y="86708"/>
                </a:lnTo>
                <a:lnTo>
                  <a:pt x="32858" y="92095"/>
                </a:lnTo>
                <a:lnTo>
                  <a:pt x="34288" y="97592"/>
                </a:lnTo>
                <a:lnTo>
                  <a:pt x="36194" y="103161"/>
                </a:lnTo>
                <a:lnTo>
                  <a:pt x="38417" y="108779"/>
                </a:lnTo>
                <a:lnTo>
                  <a:pt x="39899" y="113477"/>
                </a:lnTo>
                <a:lnTo>
                  <a:pt x="40886" y="117561"/>
                </a:lnTo>
                <a:lnTo>
                  <a:pt x="42937" y="128449"/>
                </a:lnTo>
                <a:lnTo>
                  <a:pt x="50128" y="164846"/>
                </a:lnTo>
                <a:lnTo>
                  <a:pt x="50564" y="166095"/>
                </a:lnTo>
                <a:lnTo>
                  <a:pt x="50854" y="165975"/>
                </a:lnTo>
                <a:lnTo>
                  <a:pt x="51263" y="161255"/>
                </a:lnTo>
                <a:lnTo>
                  <a:pt x="51358" y="156441"/>
                </a:lnTo>
                <a:lnTo>
                  <a:pt x="51401" y="151127"/>
                </a:lnTo>
                <a:lnTo>
                  <a:pt x="52365" y="146471"/>
                </a:lnTo>
                <a:lnTo>
                  <a:pt x="53960" y="140510"/>
                </a:lnTo>
                <a:lnTo>
                  <a:pt x="55976" y="133678"/>
                </a:lnTo>
                <a:lnTo>
                  <a:pt x="61130" y="125313"/>
                </a:lnTo>
                <a:lnTo>
                  <a:pt x="68376" y="115927"/>
                </a:lnTo>
                <a:lnTo>
                  <a:pt x="77016" y="105860"/>
                </a:lnTo>
                <a:lnTo>
                  <a:pt x="85634" y="97243"/>
                </a:lnTo>
                <a:lnTo>
                  <a:pt x="94237" y="89593"/>
                </a:lnTo>
                <a:lnTo>
                  <a:pt x="102830" y="82589"/>
                </a:lnTo>
                <a:lnTo>
                  <a:pt x="109511" y="76967"/>
                </a:lnTo>
                <a:lnTo>
                  <a:pt x="114917" y="72266"/>
                </a:lnTo>
                <a:lnTo>
                  <a:pt x="119474" y="68180"/>
                </a:lnTo>
                <a:lnTo>
                  <a:pt x="127077" y="63639"/>
                </a:lnTo>
                <a:lnTo>
                  <a:pt x="130438" y="62429"/>
                </a:lnTo>
                <a:lnTo>
                  <a:pt x="133631" y="62574"/>
                </a:lnTo>
                <a:lnTo>
                  <a:pt x="136713" y="63623"/>
                </a:lnTo>
                <a:lnTo>
                  <a:pt x="142676" y="66377"/>
                </a:lnTo>
                <a:lnTo>
                  <a:pt x="148502" y="67601"/>
                </a:lnTo>
                <a:lnTo>
                  <a:pt x="154266" y="70684"/>
                </a:lnTo>
                <a:lnTo>
                  <a:pt x="157136" y="72840"/>
                </a:lnTo>
                <a:lnTo>
                  <a:pt x="159050" y="76182"/>
                </a:lnTo>
                <a:lnTo>
                  <a:pt x="160326" y="80316"/>
                </a:lnTo>
                <a:lnTo>
                  <a:pt x="161176" y="84976"/>
                </a:lnTo>
                <a:lnTo>
                  <a:pt x="162696" y="89036"/>
                </a:lnTo>
                <a:lnTo>
                  <a:pt x="164661" y="92694"/>
                </a:lnTo>
                <a:lnTo>
                  <a:pt x="166924" y="96086"/>
                </a:lnTo>
                <a:lnTo>
                  <a:pt x="168433" y="100252"/>
                </a:lnTo>
                <a:lnTo>
                  <a:pt x="169439" y="104935"/>
                </a:lnTo>
                <a:lnTo>
                  <a:pt x="170109" y="109961"/>
                </a:lnTo>
                <a:lnTo>
                  <a:pt x="170556" y="115217"/>
                </a:lnTo>
                <a:lnTo>
                  <a:pt x="170854" y="120626"/>
                </a:lnTo>
                <a:lnTo>
                  <a:pt x="171053" y="126138"/>
                </a:lnTo>
                <a:lnTo>
                  <a:pt x="172138" y="130764"/>
                </a:lnTo>
                <a:lnTo>
                  <a:pt x="173813" y="134801"/>
                </a:lnTo>
                <a:lnTo>
                  <a:pt x="175883" y="138445"/>
                </a:lnTo>
                <a:lnTo>
                  <a:pt x="177263" y="142779"/>
                </a:lnTo>
                <a:lnTo>
                  <a:pt x="178183" y="147573"/>
                </a:lnTo>
                <a:lnTo>
                  <a:pt x="178796" y="152674"/>
                </a:lnTo>
                <a:lnTo>
                  <a:pt x="179205" y="157028"/>
                </a:lnTo>
                <a:lnTo>
                  <a:pt x="179478" y="160883"/>
                </a:lnTo>
                <a:lnTo>
                  <a:pt x="179659" y="164405"/>
                </a:lnTo>
                <a:lnTo>
                  <a:pt x="180733" y="168658"/>
                </a:lnTo>
                <a:lnTo>
                  <a:pt x="182401" y="173399"/>
                </a:lnTo>
                <a:lnTo>
                  <a:pt x="184466" y="178464"/>
                </a:lnTo>
                <a:lnTo>
                  <a:pt x="186795" y="181841"/>
                </a:lnTo>
                <a:lnTo>
                  <a:pt x="189300" y="184092"/>
                </a:lnTo>
                <a:lnTo>
                  <a:pt x="194623" y="187546"/>
                </a:lnTo>
                <a:lnTo>
                  <a:pt x="200164" y="192256"/>
                </a:lnTo>
                <a:lnTo>
                  <a:pt x="202975" y="193893"/>
                </a:lnTo>
                <a:lnTo>
                  <a:pt x="208639" y="195712"/>
                </a:lnTo>
                <a:lnTo>
                  <a:pt x="211483" y="195244"/>
                </a:lnTo>
                <a:lnTo>
                  <a:pt x="217182" y="192185"/>
                </a:lnTo>
                <a:lnTo>
                  <a:pt x="225430" y="187650"/>
                </a:lnTo>
                <a:lnTo>
                  <a:pt x="230297" y="185108"/>
                </a:lnTo>
                <a:lnTo>
                  <a:pt x="238244" y="179742"/>
                </a:lnTo>
                <a:lnTo>
                  <a:pt x="244951" y="174183"/>
                </a:lnTo>
                <a:lnTo>
                  <a:pt x="251107" y="168537"/>
                </a:lnTo>
                <a:lnTo>
                  <a:pt x="265748" y="15430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440"/>
          <p:cNvSpPr/>
          <p:nvPr/>
        </p:nvSpPr>
        <p:spPr>
          <a:xfrm>
            <a:off x="2617574" y="1443813"/>
            <a:ext cx="239927" cy="278526"/>
          </a:xfrm>
          <a:custGeom>
            <a:avLst/>
            <a:gdLst/>
            <a:ahLst/>
            <a:cxnLst/>
            <a:rect l="0" t="0" r="0" b="0"/>
            <a:pathLst>
              <a:path w="239927" h="278526">
                <a:moveTo>
                  <a:pt x="8468" y="4939"/>
                </a:moveTo>
                <a:lnTo>
                  <a:pt x="3917" y="388"/>
                </a:lnTo>
                <a:lnTo>
                  <a:pt x="2576" y="0"/>
                </a:lnTo>
                <a:lnTo>
                  <a:pt x="1683" y="694"/>
                </a:lnTo>
                <a:lnTo>
                  <a:pt x="1087" y="2109"/>
                </a:lnTo>
                <a:lnTo>
                  <a:pt x="690" y="6862"/>
                </a:lnTo>
                <a:lnTo>
                  <a:pt x="425" y="13841"/>
                </a:lnTo>
                <a:lnTo>
                  <a:pt x="0" y="43316"/>
                </a:lnTo>
                <a:lnTo>
                  <a:pt x="918" y="49574"/>
                </a:lnTo>
                <a:lnTo>
                  <a:pt x="2482" y="55650"/>
                </a:lnTo>
                <a:lnTo>
                  <a:pt x="4477" y="61607"/>
                </a:lnTo>
                <a:lnTo>
                  <a:pt x="6760" y="69387"/>
                </a:lnTo>
                <a:lnTo>
                  <a:pt x="24600" y="133853"/>
                </a:lnTo>
                <a:lnTo>
                  <a:pt x="29700" y="148984"/>
                </a:lnTo>
                <a:lnTo>
                  <a:pt x="35005" y="162881"/>
                </a:lnTo>
                <a:lnTo>
                  <a:pt x="40447" y="175956"/>
                </a:lnTo>
                <a:lnTo>
                  <a:pt x="49790" y="191341"/>
                </a:lnTo>
                <a:lnTo>
                  <a:pt x="61733" y="208264"/>
                </a:lnTo>
                <a:lnTo>
                  <a:pt x="85481" y="239133"/>
                </a:lnTo>
                <a:lnTo>
                  <a:pt x="93148" y="248699"/>
                </a:lnTo>
                <a:lnTo>
                  <a:pt x="99211" y="256028"/>
                </a:lnTo>
                <a:lnTo>
                  <a:pt x="104206" y="261867"/>
                </a:lnTo>
                <a:lnTo>
                  <a:pt x="108488" y="266712"/>
                </a:lnTo>
                <a:lnTo>
                  <a:pt x="112296" y="270894"/>
                </a:lnTo>
                <a:lnTo>
                  <a:pt x="116739" y="273682"/>
                </a:lnTo>
                <a:lnTo>
                  <a:pt x="121606" y="275541"/>
                </a:lnTo>
                <a:lnTo>
                  <a:pt x="126756" y="276781"/>
                </a:lnTo>
                <a:lnTo>
                  <a:pt x="131142" y="277607"/>
                </a:lnTo>
                <a:lnTo>
                  <a:pt x="138555" y="278525"/>
                </a:lnTo>
                <a:lnTo>
                  <a:pt x="142817" y="277817"/>
                </a:lnTo>
                <a:lnTo>
                  <a:pt x="147564" y="276393"/>
                </a:lnTo>
                <a:lnTo>
                  <a:pt x="152634" y="274491"/>
                </a:lnTo>
                <a:lnTo>
                  <a:pt x="156966" y="273223"/>
                </a:lnTo>
                <a:lnTo>
                  <a:pt x="164320" y="271814"/>
                </a:lnTo>
                <a:lnTo>
                  <a:pt x="168567" y="270486"/>
                </a:lnTo>
                <a:lnTo>
                  <a:pt x="173303" y="268647"/>
                </a:lnTo>
                <a:lnTo>
                  <a:pt x="178365" y="266470"/>
                </a:lnTo>
                <a:lnTo>
                  <a:pt x="185551" y="262160"/>
                </a:lnTo>
                <a:lnTo>
                  <a:pt x="194150" y="256430"/>
                </a:lnTo>
                <a:lnTo>
                  <a:pt x="203694" y="249752"/>
                </a:lnTo>
                <a:lnTo>
                  <a:pt x="211009" y="244348"/>
                </a:lnTo>
                <a:lnTo>
                  <a:pt x="216838" y="239792"/>
                </a:lnTo>
                <a:lnTo>
                  <a:pt x="221676" y="235803"/>
                </a:lnTo>
                <a:lnTo>
                  <a:pt x="225854" y="232191"/>
                </a:lnTo>
                <a:lnTo>
                  <a:pt x="229592" y="228830"/>
                </a:lnTo>
                <a:lnTo>
                  <a:pt x="239926" y="21925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441"/>
          <p:cNvSpPr/>
          <p:nvPr/>
        </p:nvSpPr>
        <p:spPr>
          <a:xfrm>
            <a:off x="2608897" y="1465897"/>
            <a:ext cx="291466" cy="34291"/>
          </a:xfrm>
          <a:custGeom>
            <a:avLst/>
            <a:gdLst/>
            <a:ahLst/>
            <a:cxnLst/>
            <a:rect l="0" t="0" r="0" b="0"/>
            <a:pathLst>
              <a:path w="291466" h="34291">
                <a:moveTo>
                  <a:pt x="0" y="34290"/>
                </a:moveTo>
                <a:lnTo>
                  <a:pt x="32965" y="34290"/>
                </a:lnTo>
                <a:lnTo>
                  <a:pt x="41979" y="33338"/>
                </a:lnTo>
                <a:lnTo>
                  <a:pt x="50846" y="31750"/>
                </a:lnTo>
                <a:lnTo>
                  <a:pt x="59615" y="29739"/>
                </a:lnTo>
                <a:lnTo>
                  <a:pt x="68318" y="28399"/>
                </a:lnTo>
                <a:lnTo>
                  <a:pt x="76978" y="27505"/>
                </a:lnTo>
                <a:lnTo>
                  <a:pt x="85609" y="26909"/>
                </a:lnTo>
                <a:lnTo>
                  <a:pt x="96125" y="25560"/>
                </a:lnTo>
                <a:lnTo>
                  <a:pt x="107898" y="23707"/>
                </a:lnTo>
                <a:lnTo>
                  <a:pt x="120510" y="21520"/>
                </a:lnTo>
                <a:lnTo>
                  <a:pt x="131775" y="20062"/>
                </a:lnTo>
                <a:lnTo>
                  <a:pt x="142142" y="19089"/>
                </a:lnTo>
                <a:lnTo>
                  <a:pt x="151912" y="18441"/>
                </a:lnTo>
                <a:lnTo>
                  <a:pt x="168902" y="16104"/>
                </a:lnTo>
                <a:lnTo>
                  <a:pt x="234301" y="5618"/>
                </a:lnTo>
                <a:lnTo>
                  <a:pt x="248593" y="3746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442"/>
          <p:cNvSpPr/>
          <p:nvPr/>
        </p:nvSpPr>
        <p:spPr>
          <a:xfrm>
            <a:off x="2900362" y="1551622"/>
            <a:ext cx="214314" cy="8573"/>
          </a:xfrm>
          <a:custGeom>
            <a:avLst/>
            <a:gdLst/>
            <a:ahLst/>
            <a:cxnLst/>
            <a:rect l="0" t="0" r="0" b="0"/>
            <a:pathLst>
              <a:path w="214314" h="8573">
                <a:moveTo>
                  <a:pt x="0" y="8572"/>
                </a:moveTo>
                <a:lnTo>
                  <a:pt x="46006" y="8572"/>
                </a:lnTo>
                <a:lnTo>
                  <a:pt x="55436" y="7620"/>
                </a:lnTo>
                <a:lnTo>
                  <a:pt x="66485" y="6033"/>
                </a:lnTo>
                <a:lnTo>
                  <a:pt x="78613" y="4022"/>
                </a:lnTo>
                <a:lnTo>
                  <a:pt x="88604" y="2681"/>
                </a:lnTo>
                <a:lnTo>
                  <a:pt x="97169" y="1788"/>
                </a:lnTo>
                <a:lnTo>
                  <a:pt x="104785" y="1192"/>
                </a:lnTo>
                <a:lnTo>
                  <a:pt x="112719" y="794"/>
                </a:lnTo>
                <a:lnTo>
                  <a:pt x="129155" y="353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443"/>
          <p:cNvSpPr/>
          <p:nvPr/>
        </p:nvSpPr>
        <p:spPr>
          <a:xfrm>
            <a:off x="2926079" y="1620202"/>
            <a:ext cx="171451" cy="17146"/>
          </a:xfrm>
          <a:custGeom>
            <a:avLst/>
            <a:gdLst/>
            <a:ahLst/>
            <a:cxnLst/>
            <a:rect l="0" t="0" r="0" b="0"/>
            <a:pathLst>
              <a:path w="171451" h="17146">
                <a:moveTo>
                  <a:pt x="0" y="17145"/>
                </a:moveTo>
                <a:lnTo>
                  <a:pt x="31245" y="17145"/>
                </a:lnTo>
                <a:lnTo>
                  <a:pt x="37022" y="16193"/>
                </a:lnTo>
                <a:lnTo>
                  <a:pt x="42779" y="14605"/>
                </a:lnTo>
                <a:lnTo>
                  <a:pt x="48522" y="12594"/>
                </a:lnTo>
                <a:lnTo>
                  <a:pt x="55208" y="11254"/>
                </a:lnTo>
                <a:lnTo>
                  <a:pt x="62523" y="10360"/>
                </a:lnTo>
                <a:lnTo>
                  <a:pt x="70257" y="9764"/>
                </a:lnTo>
                <a:lnTo>
                  <a:pt x="80176" y="8415"/>
                </a:lnTo>
                <a:lnTo>
                  <a:pt x="103896" y="4375"/>
                </a:lnTo>
                <a:lnTo>
                  <a:pt x="114032" y="2917"/>
                </a:lnTo>
                <a:lnTo>
                  <a:pt x="122694" y="1944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444"/>
          <p:cNvSpPr/>
          <p:nvPr/>
        </p:nvSpPr>
        <p:spPr>
          <a:xfrm>
            <a:off x="3371850" y="1560194"/>
            <a:ext cx="274321" cy="17147"/>
          </a:xfrm>
          <a:custGeom>
            <a:avLst/>
            <a:gdLst/>
            <a:ahLst/>
            <a:cxnLst/>
            <a:rect l="0" t="0" r="0" b="0"/>
            <a:pathLst>
              <a:path w="274321" h="17147">
                <a:moveTo>
                  <a:pt x="0" y="0"/>
                </a:moveTo>
                <a:lnTo>
                  <a:pt x="4550" y="4551"/>
                </a:lnTo>
                <a:lnTo>
                  <a:pt x="6843" y="5892"/>
                </a:lnTo>
                <a:lnTo>
                  <a:pt x="9325" y="6786"/>
                </a:lnTo>
                <a:lnTo>
                  <a:pt x="11931" y="7381"/>
                </a:lnTo>
                <a:lnTo>
                  <a:pt x="14621" y="8731"/>
                </a:lnTo>
                <a:lnTo>
                  <a:pt x="17367" y="10583"/>
                </a:lnTo>
                <a:lnTo>
                  <a:pt x="20150" y="12771"/>
                </a:lnTo>
                <a:lnTo>
                  <a:pt x="23911" y="14229"/>
                </a:lnTo>
                <a:lnTo>
                  <a:pt x="28323" y="15201"/>
                </a:lnTo>
                <a:lnTo>
                  <a:pt x="33169" y="15849"/>
                </a:lnTo>
                <a:lnTo>
                  <a:pt x="38305" y="16281"/>
                </a:lnTo>
                <a:lnTo>
                  <a:pt x="43634" y="16569"/>
                </a:lnTo>
                <a:lnTo>
                  <a:pt x="54635" y="16890"/>
                </a:lnTo>
                <a:lnTo>
                  <a:pt x="89920" y="17095"/>
                </a:lnTo>
                <a:lnTo>
                  <a:pt x="274320" y="1714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445"/>
          <p:cNvSpPr/>
          <p:nvPr/>
        </p:nvSpPr>
        <p:spPr>
          <a:xfrm>
            <a:off x="3757612" y="1448752"/>
            <a:ext cx="85726" cy="325756"/>
          </a:xfrm>
          <a:custGeom>
            <a:avLst/>
            <a:gdLst/>
            <a:ahLst/>
            <a:cxnLst/>
            <a:rect l="0" t="0" r="0" b="0"/>
            <a:pathLst>
              <a:path w="85726" h="325756">
                <a:moveTo>
                  <a:pt x="0" y="0"/>
                </a:moveTo>
                <a:lnTo>
                  <a:pt x="0" y="9102"/>
                </a:lnTo>
                <a:lnTo>
                  <a:pt x="2540" y="18650"/>
                </a:lnTo>
                <a:lnTo>
                  <a:pt x="4551" y="23864"/>
                </a:lnTo>
                <a:lnTo>
                  <a:pt x="9325" y="37276"/>
                </a:lnTo>
                <a:lnTo>
                  <a:pt x="11931" y="44853"/>
                </a:lnTo>
                <a:lnTo>
                  <a:pt x="14622" y="50857"/>
                </a:lnTo>
                <a:lnTo>
                  <a:pt x="17368" y="55812"/>
                </a:lnTo>
                <a:lnTo>
                  <a:pt x="20151" y="60068"/>
                </a:lnTo>
                <a:lnTo>
                  <a:pt x="22007" y="64810"/>
                </a:lnTo>
                <a:lnTo>
                  <a:pt x="23244" y="69877"/>
                </a:lnTo>
                <a:lnTo>
                  <a:pt x="24068" y="75160"/>
                </a:lnTo>
                <a:lnTo>
                  <a:pt x="24618" y="80586"/>
                </a:lnTo>
                <a:lnTo>
                  <a:pt x="24985" y="86109"/>
                </a:lnTo>
                <a:lnTo>
                  <a:pt x="25229" y="91696"/>
                </a:lnTo>
                <a:lnTo>
                  <a:pt x="26344" y="97326"/>
                </a:lnTo>
                <a:lnTo>
                  <a:pt x="28041" y="102984"/>
                </a:lnTo>
                <a:lnTo>
                  <a:pt x="30123" y="108661"/>
                </a:lnTo>
                <a:lnTo>
                  <a:pt x="31512" y="115303"/>
                </a:lnTo>
                <a:lnTo>
                  <a:pt x="32438" y="122589"/>
                </a:lnTo>
                <a:lnTo>
                  <a:pt x="33055" y="130303"/>
                </a:lnTo>
                <a:lnTo>
                  <a:pt x="34419" y="137351"/>
                </a:lnTo>
                <a:lnTo>
                  <a:pt x="36282" y="143955"/>
                </a:lnTo>
                <a:lnTo>
                  <a:pt x="38475" y="150263"/>
                </a:lnTo>
                <a:lnTo>
                  <a:pt x="39937" y="157325"/>
                </a:lnTo>
                <a:lnTo>
                  <a:pt x="40912" y="164891"/>
                </a:lnTo>
                <a:lnTo>
                  <a:pt x="41562" y="172792"/>
                </a:lnTo>
                <a:lnTo>
                  <a:pt x="47029" y="224870"/>
                </a:lnTo>
                <a:lnTo>
                  <a:pt x="49449" y="241353"/>
                </a:lnTo>
                <a:lnTo>
                  <a:pt x="52016" y="255200"/>
                </a:lnTo>
                <a:lnTo>
                  <a:pt x="54680" y="267288"/>
                </a:lnTo>
                <a:lnTo>
                  <a:pt x="57409" y="276300"/>
                </a:lnTo>
                <a:lnTo>
                  <a:pt x="60180" y="283260"/>
                </a:lnTo>
                <a:lnTo>
                  <a:pt x="62980" y="288852"/>
                </a:lnTo>
                <a:lnTo>
                  <a:pt x="64846" y="293533"/>
                </a:lnTo>
                <a:lnTo>
                  <a:pt x="66921" y="301274"/>
                </a:lnTo>
                <a:lnTo>
                  <a:pt x="68426" y="304672"/>
                </a:lnTo>
                <a:lnTo>
                  <a:pt x="70383" y="307890"/>
                </a:lnTo>
                <a:lnTo>
                  <a:pt x="72639" y="310987"/>
                </a:lnTo>
                <a:lnTo>
                  <a:pt x="75096" y="314005"/>
                </a:lnTo>
                <a:lnTo>
                  <a:pt x="77687" y="316969"/>
                </a:lnTo>
                <a:lnTo>
                  <a:pt x="85725" y="32575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446"/>
          <p:cNvSpPr/>
          <p:nvPr/>
        </p:nvSpPr>
        <p:spPr>
          <a:xfrm>
            <a:off x="2857" y="1243409"/>
            <a:ext cx="1345628" cy="547660"/>
          </a:xfrm>
          <a:custGeom>
            <a:avLst/>
            <a:gdLst/>
            <a:ahLst/>
            <a:cxnLst/>
            <a:rect l="0" t="0" r="0" b="0"/>
            <a:pathLst>
              <a:path w="1345628" h="547660">
                <a:moveTo>
                  <a:pt x="240030" y="505380"/>
                </a:moveTo>
                <a:lnTo>
                  <a:pt x="256512" y="505380"/>
                </a:lnTo>
                <a:lnTo>
                  <a:pt x="266723" y="507921"/>
                </a:lnTo>
                <a:lnTo>
                  <a:pt x="272113" y="509931"/>
                </a:lnTo>
                <a:lnTo>
                  <a:pt x="309867" y="515064"/>
                </a:lnTo>
                <a:lnTo>
                  <a:pt x="358699" y="522702"/>
                </a:lnTo>
                <a:lnTo>
                  <a:pt x="398182" y="527366"/>
                </a:lnTo>
                <a:lnTo>
                  <a:pt x="428430" y="530392"/>
                </a:lnTo>
                <a:lnTo>
                  <a:pt x="454573" y="534912"/>
                </a:lnTo>
                <a:lnTo>
                  <a:pt x="494132" y="537555"/>
                </a:lnTo>
                <a:lnTo>
                  <a:pt x="518017" y="538261"/>
                </a:lnTo>
                <a:lnTo>
                  <a:pt x="554715" y="541584"/>
                </a:lnTo>
                <a:lnTo>
                  <a:pt x="590392" y="545283"/>
                </a:lnTo>
                <a:lnTo>
                  <a:pt x="614575" y="546270"/>
                </a:lnTo>
                <a:lnTo>
                  <a:pt x="685969" y="547659"/>
                </a:lnTo>
                <a:lnTo>
                  <a:pt x="723975" y="547031"/>
                </a:lnTo>
                <a:lnTo>
                  <a:pt x="773099" y="542275"/>
                </a:lnTo>
                <a:lnTo>
                  <a:pt x="806515" y="540828"/>
                </a:lnTo>
                <a:lnTo>
                  <a:pt x="852906" y="540013"/>
                </a:lnTo>
                <a:lnTo>
                  <a:pt x="882307" y="537283"/>
                </a:lnTo>
                <a:lnTo>
                  <a:pt x="916011" y="531942"/>
                </a:lnTo>
                <a:lnTo>
                  <a:pt x="962741" y="523218"/>
                </a:lnTo>
                <a:lnTo>
                  <a:pt x="992347" y="516320"/>
                </a:lnTo>
                <a:lnTo>
                  <a:pt x="1128805" y="480692"/>
                </a:lnTo>
                <a:lnTo>
                  <a:pt x="1168533" y="464834"/>
                </a:lnTo>
                <a:lnTo>
                  <a:pt x="1202953" y="448070"/>
                </a:lnTo>
                <a:lnTo>
                  <a:pt x="1232730" y="431038"/>
                </a:lnTo>
                <a:lnTo>
                  <a:pt x="1248285" y="417094"/>
                </a:lnTo>
                <a:lnTo>
                  <a:pt x="1264406" y="400420"/>
                </a:lnTo>
                <a:lnTo>
                  <a:pt x="1275372" y="390639"/>
                </a:lnTo>
                <a:lnTo>
                  <a:pt x="1287446" y="380309"/>
                </a:lnTo>
                <a:lnTo>
                  <a:pt x="1297400" y="370564"/>
                </a:lnTo>
                <a:lnTo>
                  <a:pt x="1305941" y="361211"/>
                </a:lnTo>
                <a:lnTo>
                  <a:pt x="1319558" y="344150"/>
                </a:lnTo>
                <a:lnTo>
                  <a:pt x="1328785" y="330218"/>
                </a:lnTo>
                <a:lnTo>
                  <a:pt x="1336061" y="317675"/>
                </a:lnTo>
                <a:lnTo>
                  <a:pt x="1339335" y="311664"/>
                </a:lnTo>
                <a:lnTo>
                  <a:pt x="1342972" y="297364"/>
                </a:lnTo>
                <a:lnTo>
                  <a:pt x="1344589" y="282436"/>
                </a:lnTo>
                <a:lnTo>
                  <a:pt x="1345308" y="269452"/>
                </a:lnTo>
                <a:lnTo>
                  <a:pt x="1345627" y="254791"/>
                </a:lnTo>
                <a:lnTo>
                  <a:pt x="1344816" y="239702"/>
                </a:lnTo>
                <a:lnTo>
                  <a:pt x="1341281" y="226646"/>
                </a:lnTo>
                <a:lnTo>
                  <a:pt x="1333936" y="204035"/>
                </a:lnTo>
                <a:lnTo>
                  <a:pt x="1329345" y="193994"/>
                </a:lnTo>
                <a:lnTo>
                  <a:pt x="1323428" y="182537"/>
                </a:lnTo>
                <a:lnTo>
                  <a:pt x="1316625" y="170136"/>
                </a:lnTo>
                <a:lnTo>
                  <a:pt x="1309233" y="159964"/>
                </a:lnTo>
                <a:lnTo>
                  <a:pt x="1293399" y="143582"/>
                </a:lnTo>
                <a:lnTo>
                  <a:pt x="1276836" y="129951"/>
                </a:lnTo>
                <a:lnTo>
                  <a:pt x="1258998" y="118496"/>
                </a:lnTo>
                <a:lnTo>
                  <a:pt x="1216501" y="100840"/>
                </a:lnTo>
                <a:lnTo>
                  <a:pt x="1182770" y="84844"/>
                </a:lnTo>
                <a:lnTo>
                  <a:pt x="1148645" y="70580"/>
                </a:lnTo>
                <a:lnTo>
                  <a:pt x="1111864" y="57781"/>
                </a:lnTo>
                <a:lnTo>
                  <a:pt x="1073344" y="44463"/>
                </a:lnTo>
                <a:lnTo>
                  <a:pt x="1035260" y="34485"/>
                </a:lnTo>
                <a:lnTo>
                  <a:pt x="1006851" y="28441"/>
                </a:lnTo>
                <a:lnTo>
                  <a:pt x="929761" y="13925"/>
                </a:lnTo>
                <a:lnTo>
                  <a:pt x="898050" y="10731"/>
                </a:lnTo>
                <a:lnTo>
                  <a:pt x="864906" y="8359"/>
                </a:lnTo>
                <a:lnTo>
                  <a:pt x="831125" y="4130"/>
                </a:lnTo>
                <a:lnTo>
                  <a:pt x="799601" y="1615"/>
                </a:lnTo>
                <a:lnTo>
                  <a:pt x="760191" y="497"/>
                </a:lnTo>
                <a:lnTo>
                  <a:pt x="695050" y="0"/>
                </a:lnTo>
                <a:lnTo>
                  <a:pt x="663392" y="820"/>
                </a:lnTo>
                <a:lnTo>
                  <a:pt x="633714" y="2320"/>
                </a:lnTo>
                <a:lnTo>
                  <a:pt x="605356" y="4272"/>
                </a:lnTo>
                <a:lnTo>
                  <a:pt x="563687" y="8981"/>
                </a:lnTo>
                <a:lnTo>
                  <a:pt x="527705" y="15201"/>
                </a:lnTo>
                <a:lnTo>
                  <a:pt x="483138" y="24315"/>
                </a:lnTo>
                <a:lnTo>
                  <a:pt x="447455" y="34716"/>
                </a:lnTo>
                <a:lnTo>
                  <a:pt x="405947" y="48742"/>
                </a:lnTo>
                <a:lnTo>
                  <a:pt x="381398" y="57638"/>
                </a:lnTo>
                <a:lnTo>
                  <a:pt x="357788" y="71116"/>
                </a:lnTo>
                <a:lnTo>
                  <a:pt x="334594" y="84092"/>
                </a:lnTo>
                <a:lnTo>
                  <a:pt x="312539" y="97161"/>
                </a:lnTo>
                <a:lnTo>
                  <a:pt x="293211" y="112495"/>
                </a:lnTo>
                <a:lnTo>
                  <a:pt x="272556" y="128835"/>
                </a:lnTo>
                <a:lnTo>
                  <a:pt x="228251" y="162608"/>
                </a:lnTo>
                <a:lnTo>
                  <a:pt x="208125" y="179682"/>
                </a:lnTo>
                <a:lnTo>
                  <a:pt x="198758" y="188236"/>
                </a:lnTo>
                <a:lnTo>
                  <a:pt x="189655" y="197748"/>
                </a:lnTo>
                <a:lnTo>
                  <a:pt x="180729" y="207900"/>
                </a:lnTo>
                <a:lnTo>
                  <a:pt x="171921" y="218478"/>
                </a:lnTo>
                <a:lnTo>
                  <a:pt x="162239" y="228387"/>
                </a:lnTo>
                <a:lnTo>
                  <a:pt x="151974" y="237851"/>
                </a:lnTo>
                <a:lnTo>
                  <a:pt x="141321" y="247017"/>
                </a:lnTo>
                <a:lnTo>
                  <a:pt x="131362" y="255986"/>
                </a:lnTo>
                <a:lnTo>
                  <a:pt x="112675" y="273571"/>
                </a:lnTo>
                <a:lnTo>
                  <a:pt x="64667" y="320776"/>
                </a:lnTo>
                <a:lnTo>
                  <a:pt x="55493" y="331829"/>
                </a:lnTo>
                <a:lnTo>
                  <a:pt x="44616" y="345864"/>
                </a:lnTo>
                <a:lnTo>
                  <a:pt x="32601" y="361889"/>
                </a:lnTo>
                <a:lnTo>
                  <a:pt x="24592" y="373524"/>
                </a:lnTo>
                <a:lnTo>
                  <a:pt x="15692" y="388993"/>
                </a:lnTo>
                <a:lnTo>
                  <a:pt x="0" y="41965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447"/>
          <p:cNvSpPr/>
          <p:nvPr/>
        </p:nvSpPr>
        <p:spPr>
          <a:xfrm>
            <a:off x="602932" y="2918035"/>
            <a:ext cx="315531" cy="758882"/>
          </a:xfrm>
          <a:custGeom>
            <a:avLst/>
            <a:gdLst/>
            <a:ahLst/>
            <a:cxnLst/>
            <a:rect l="0" t="0" r="0" b="0"/>
            <a:pathLst>
              <a:path w="315531" h="758882">
                <a:moveTo>
                  <a:pt x="0" y="22332"/>
                </a:moveTo>
                <a:lnTo>
                  <a:pt x="0" y="31434"/>
                </a:lnTo>
                <a:lnTo>
                  <a:pt x="952" y="35067"/>
                </a:lnTo>
                <a:lnTo>
                  <a:pt x="9325" y="55363"/>
                </a:lnTo>
                <a:lnTo>
                  <a:pt x="14622" y="73207"/>
                </a:lnTo>
                <a:lnTo>
                  <a:pt x="20151" y="90664"/>
                </a:lnTo>
                <a:lnTo>
                  <a:pt x="23243" y="107947"/>
                </a:lnTo>
                <a:lnTo>
                  <a:pt x="25570" y="125153"/>
                </a:lnTo>
                <a:lnTo>
                  <a:pt x="29780" y="142325"/>
                </a:lnTo>
                <a:lnTo>
                  <a:pt x="42055" y="186261"/>
                </a:lnTo>
                <a:lnTo>
                  <a:pt x="47087" y="202103"/>
                </a:lnTo>
                <a:lnTo>
                  <a:pt x="52346" y="217427"/>
                </a:lnTo>
                <a:lnTo>
                  <a:pt x="66310" y="256668"/>
                </a:lnTo>
                <a:lnTo>
                  <a:pt x="69924" y="267138"/>
                </a:lnTo>
                <a:lnTo>
                  <a:pt x="74239" y="275071"/>
                </a:lnTo>
                <a:lnTo>
                  <a:pt x="79020" y="281312"/>
                </a:lnTo>
                <a:lnTo>
                  <a:pt x="88460" y="291740"/>
                </a:lnTo>
                <a:lnTo>
                  <a:pt x="95830" y="302724"/>
                </a:lnTo>
                <a:lnTo>
                  <a:pt x="104821" y="311416"/>
                </a:lnTo>
                <a:lnTo>
                  <a:pt x="114215" y="318454"/>
                </a:lnTo>
                <a:lnTo>
                  <a:pt x="121565" y="324757"/>
                </a:lnTo>
                <a:lnTo>
                  <a:pt x="125811" y="326819"/>
                </a:lnTo>
                <a:lnTo>
                  <a:pt x="135608" y="329109"/>
                </a:lnTo>
                <a:lnTo>
                  <a:pt x="143773" y="330128"/>
                </a:lnTo>
                <a:lnTo>
                  <a:pt x="147283" y="330399"/>
                </a:lnTo>
                <a:lnTo>
                  <a:pt x="156264" y="328161"/>
                </a:lnTo>
                <a:lnTo>
                  <a:pt x="165653" y="323991"/>
                </a:lnTo>
                <a:lnTo>
                  <a:pt x="173001" y="318963"/>
                </a:lnTo>
                <a:lnTo>
                  <a:pt x="179442" y="311013"/>
                </a:lnTo>
                <a:lnTo>
                  <a:pt x="182493" y="306226"/>
                </a:lnTo>
                <a:lnTo>
                  <a:pt x="190963" y="285667"/>
                </a:lnTo>
                <a:lnTo>
                  <a:pt x="195889" y="272184"/>
                </a:lnTo>
                <a:lnTo>
                  <a:pt x="201077" y="259385"/>
                </a:lnTo>
                <a:lnTo>
                  <a:pt x="206442" y="247042"/>
                </a:lnTo>
                <a:lnTo>
                  <a:pt x="211923" y="235004"/>
                </a:lnTo>
                <a:lnTo>
                  <a:pt x="217482" y="224121"/>
                </a:lnTo>
                <a:lnTo>
                  <a:pt x="223093" y="214008"/>
                </a:lnTo>
                <a:lnTo>
                  <a:pt x="228738" y="204408"/>
                </a:lnTo>
                <a:lnTo>
                  <a:pt x="235360" y="190389"/>
                </a:lnTo>
                <a:lnTo>
                  <a:pt x="242631" y="173422"/>
                </a:lnTo>
                <a:lnTo>
                  <a:pt x="250337" y="154491"/>
                </a:lnTo>
                <a:lnTo>
                  <a:pt x="257379" y="136156"/>
                </a:lnTo>
                <a:lnTo>
                  <a:pt x="270283" y="100543"/>
                </a:lnTo>
                <a:lnTo>
                  <a:pt x="274486" y="85903"/>
                </a:lnTo>
                <a:lnTo>
                  <a:pt x="277288" y="73285"/>
                </a:lnTo>
                <a:lnTo>
                  <a:pt x="281354" y="49740"/>
                </a:lnTo>
                <a:lnTo>
                  <a:pt x="288046" y="13520"/>
                </a:lnTo>
                <a:lnTo>
                  <a:pt x="289945" y="0"/>
                </a:lnTo>
                <a:lnTo>
                  <a:pt x="290452" y="777"/>
                </a:lnTo>
                <a:lnTo>
                  <a:pt x="291015" y="14340"/>
                </a:lnTo>
                <a:lnTo>
                  <a:pt x="293805" y="36243"/>
                </a:lnTo>
                <a:lnTo>
                  <a:pt x="295882" y="48751"/>
                </a:lnTo>
                <a:lnTo>
                  <a:pt x="298220" y="71377"/>
                </a:lnTo>
                <a:lnTo>
                  <a:pt x="303357" y="134617"/>
                </a:lnTo>
                <a:lnTo>
                  <a:pt x="311604" y="268750"/>
                </a:lnTo>
                <a:lnTo>
                  <a:pt x="314703" y="335051"/>
                </a:lnTo>
                <a:lnTo>
                  <a:pt x="315530" y="359399"/>
                </a:lnTo>
                <a:lnTo>
                  <a:pt x="315128" y="380393"/>
                </a:lnTo>
                <a:lnTo>
                  <a:pt x="313908" y="399152"/>
                </a:lnTo>
                <a:lnTo>
                  <a:pt x="312142" y="416420"/>
                </a:lnTo>
                <a:lnTo>
                  <a:pt x="309060" y="437458"/>
                </a:lnTo>
                <a:lnTo>
                  <a:pt x="300555" y="486232"/>
                </a:lnTo>
                <a:lnTo>
                  <a:pt x="293715" y="511621"/>
                </a:lnTo>
                <a:lnTo>
                  <a:pt x="285345" y="537120"/>
                </a:lnTo>
                <a:lnTo>
                  <a:pt x="275955" y="562692"/>
                </a:lnTo>
                <a:lnTo>
                  <a:pt x="265885" y="588312"/>
                </a:lnTo>
                <a:lnTo>
                  <a:pt x="244536" y="639639"/>
                </a:lnTo>
                <a:lnTo>
                  <a:pt x="234462" y="659612"/>
                </a:lnTo>
                <a:lnTo>
                  <a:pt x="224888" y="675785"/>
                </a:lnTo>
                <a:lnTo>
                  <a:pt x="215648" y="689425"/>
                </a:lnTo>
                <a:lnTo>
                  <a:pt x="206630" y="700423"/>
                </a:lnTo>
                <a:lnTo>
                  <a:pt x="197761" y="709661"/>
                </a:lnTo>
                <a:lnTo>
                  <a:pt x="181239" y="725004"/>
                </a:lnTo>
                <a:lnTo>
                  <a:pt x="167545" y="738173"/>
                </a:lnTo>
                <a:lnTo>
                  <a:pt x="160274" y="743400"/>
                </a:lnTo>
                <a:lnTo>
                  <a:pt x="152570" y="747836"/>
                </a:lnTo>
                <a:lnTo>
                  <a:pt x="144576" y="751746"/>
                </a:lnTo>
                <a:lnTo>
                  <a:pt x="137341" y="754354"/>
                </a:lnTo>
                <a:lnTo>
                  <a:pt x="130613" y="756091"/>
                </a:lnTo>
                <a:lnTo>
                  <a:pt x="124223" y="757250"/>
                </a:lnTo>
                <a:lnTo>
                  <a:pt x="114583" y="758537"/>
                </a:lnTo>
                <a:lnTo>
                  <a:pt x="110678" y="758881"/>
                </a:lnTo>
                <a:lnTo>
                  <a:pt x="105218" y="758157"/>
                </a:lnTo>
                <a:lnTo>
                  <a:pt x="98720" y="756722"/>
                </a:lnTo>
                <a:lnTo>
                  <a:pt x="91531" y="754813"/>
                </a:lnTo>
                <a:lnTo>
                  <a:pt x="85786" y="751635"/>
                </a:lnTo>
                <a:lnTo>
                  <a:pt x="76862" y="743024"/>
                </a:lnTo>
                <a:lnTo>
                  <a:pt x="69721" y="732847"/>
                </a:lnTo>
                <a:lnTo>
                  <a:pt x="66483" y="727466"/>
                </a:lnTo>
                <a:lnTo>
                  <a:pt x="62886" y="716408"/>
                </a:lnTo>
                <a:lnTo>
                  <a:pt x="60860" y="699472"/>
                </a:lnTo>
                <a:lnTo>
                  <a:pt x="60007" y="68241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448"/>
          <p:cNvSpPr/>
          <p:nvPr/>
        </p:nvSpPr>
        <p:spPr>
          <a:xfrm>
            <a:off x="1134427" y="2976589"/>
            <a:ext cx="351473" cy="40932"/>
          </a:xfrm>
          <a:custGeom>
            <a:avLst/>
            <a:gdLst/>
            <a:ahLst/>
            <a:cxnLst/>
            <a:rect l="0" t="0" r="0" b="0"/>
            <a:pathLst>
              <a:path w="351473" h="40932">
                <a:moveTo>
                  <a:pt x="0" y="40931"/>
                </a:moveTo>
                <a:lnTo>
                  <a:pt x="22754" y="40931"/>
                </a:lnTo>
                <a:lnTo>
                  <a:pt x="32314" y="39978"/>
                </a:lnTo>
                <a:lnTo>
                  <a:pt x="41545" y="38391"/>
                </a:lnTo>
                <a:lnTo>
                  <a:pt x="50557" y="36380"/>
                </a:lnTo>
                <a:lnTo>
                  <a:pt x="59422" y="35039"/>
                </a:lnTo>
                <a:lnTo>
                  <a:pt x="68190" y="34145"/>
                </a:lnTo>
                <a:lnTo>
                  <a:pt x="76892" y="33550"/>
                </a:lnTo>
                <a:lnTo>
                  <a:pt x="85551" y="32200"/>
                </a:lnTo>
                <a:lnTo>
                  <a:pt x="94182" y="30348"/>
                </a:lnTo>
                <a:lnTo>
                  <a:pt x="102793" y="28160"/>
                </a:lnTo>
                <a:lnTo>
                  <a:pt x="112343" y="26702"/>
                </a:lnTo>
                <a:lnTo>
                  <a:pt x="122521" y="25730"/>
                </a:lnTo>
                <a:lnTo>
                  <a:pt x="133115" y="25082"/>
                </a:lnTo>
                <a:lnTo>
                  <a:pt x="150656" y="22745"/>
                </a:lnTo>
                <a:lnTo>
                  <a:pt x="198086" y="15068"/>
                </a:lnTo>
                <a:lnTo>
                  <a:pt x="217782" y="11306"/>
                </a:lnTo>
                <a:lnTo>
                  <a:pt x="233771" y="7846"/>
                </a:lnTo>
                <a:lnTo>
                  <a:pt x="247287" y="4587"/>
                </a:lnTo>
                <a:lnTo>
                  <a:pt x="258203" y="2414"/>
                </a:lnTo>
                <a:lnTo>
                  <a:pt x="267385" y="965"/>
                </a:lnTo>
                <a:lnTo>
                  <a:pt x="275412" y="0"/>
                </a:lnTo>
                <a:lnTo>
                  <a:pt x="285525" y="308"/>
                </a:lnTo>
                <a:lnTo>
                  <a:pt x="297030" y="1467"/>
                </a:lnTo>
                <a:lnTo>
                  <a:pt x="309462" y="3191"/>
                </a:lnTo>
                <a:lnTo>
                  <a:pt x="319656" y="4341"/>
                </a:lnTo>
                <a:lnTo>
                  <a:pt x="328356" y="5108"/>
                </a:lnTo>
                <a:lnTo>
                  <a:pt x="351472" y="664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449"/>
          <p:cNvSpPr/>
          <p:nvPr/>
        </p:nvSpPr>
        <p:spPr>
          <a:xfrm>
            <a:off x="1177289" y="3103245"/>
            <a:ext cx="325756" cy="77153"/>
          </a:xfrm>
          <a:custGeom>
            <a:avLst/>
            <a:gdLst/>
            <a:ahLst/>
            <a:cxnLst/>
            <a:rect l="0" t="0" r="0" b="0"/>
            <a:pathLst>
              <a:path w="325756" h="77153">
                <a:moveTo>
                  <a:pt x="0" y="77152"/>
                </a:moveTo>
                <a:lnTo>
                  <a:pt x="82597" y="49620"/>
                </a:lnTo>
                <a:lnTo>
                  <a:pt x="93165" y="46415"/>
                </a:lnTo>
                <a:lnTo>
                  <a:pt x="162470" y="26973"/>
                </a:lnTo>
                <a:lnTo>
                  <a:pt x="180704" y="22744"/>
                </a:lnTo>
                <a:lnTo>
                  <a:pt x="199527" y="18973"/>
                </a:lnTo>
                <a:lnTo>
                  <a:pt x="273093" y="6076"/>
                </a:lnTo>
                <a:lnTo>
                  <a:pt x="285885" y="4050"/>
                </a:lnTo>
                <a:lnTo>
                  <a:pt x="295365" y="2700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450"/>
          <p:cNvSpPr/>
          <p:nvPr/>
        </p:nvSpPr>
        <p:spPr>
          <a:xfrm>
            <a:off x="1674494" y="2966085"/>
            <a:ext cx="634366" cy="284629"/>
          </a:xfrm>
          <a:custGeom>
            <a:avLst/>
            <a:gdLst/>
            <a:ahLst/>
            <a:cxnLst/>
            <a:rect l="0" t="0" r="0" b="0"/>
            <a:pathLst>
              <a:path w="634366" h="284629">
                <a:moveTo>
                  <a:pt x="0" y="0"/>
                </a:moveTo>
                <a:lnTo>
                  <a:pt x="9102" y="13652"/>
                </a:lnTo>
                <a:lnTo>
                  <a:pt x="12736" y="18626"/>
                </a:lnTo>
                <a:lnTo>
                  <a:pt x="19313" y="26693"/>
                </a:lnTo>
                <a:lnTo>
                  <a:pt x="22400" y="31130"/>
                </a:lnTo>
                <a:lnTo>
                  <a:pt x="25411" y="35993"/>
                </a:lnTo>
                <a:lnTo>
                  <a:pt x="28371" y="41140"/>
                </a:lnTo>
                <a:lnTo>
                  <a:pt x="32249" y="50287"/>
                </a:lnTo>
                <a:lnTo>
                  <a:pt x="36740" y="62099"/>
                </a:lnTo>
                <a:lnTo>
                  <a:pt x="41638" y="75690"/>
                </a:lnTo>
                <a:lnTo>
                  <a:pt x="45856" y="88560"/>
                </a:lnTo>
                <a:lnTo>
                  <a:pt x="49621" y="100950"/>
                </a:lnTo>
                <a:lnTo>
                  <a:pt x="53083" y="113020"/>
                </a:lnTo>
                <a:lnTo>
                  <a:pt x="56344" y="126781"/>
                </a:lnTo>
                <a:lnTo>
                  <a:pt x="59470" y="141671"/>
                </a:lnTo>
                <a:lnTo>
                  <a:pt x="62507" y="157312"/>
                </a:lnTo>
                <a:lnTo>
                  <a:pt x="64532" y="171550"/>
                </a:lnTo>
                <a:lnTo>
                  <a:pt x="65881" y="184851"/>
                </a:lnTo>
                <a:lnTo>
                  <a:pt x="66781" y="197529"/>
                </a:lnTo>
                <a:lnTo>
                  <a:pt x="67381" y="209791"/>
                </a:lnTo>
                <a:lnTo>
                  <a:pt x="68047" y="233575"/>
                </a:lnTo>
                <a:lnTo>
                  <a:pt x="69177" y="244299"/>
                </a:lnTo>
                <a:lnTo>
                  <a:pt x="70883" y="254306"/>
                </a:lnTo>
                <a:lnTo>
                  <a:pt x="72973" y="263835"/>
                </a:lnTo>
                <a:lnTo>
                  <a:pt x="74367" y="271140"/>
                </a:lnTo>
                <a:lnTo>
                  <a:pt x="75295" y="276962"/>
                </a:lnTo>
                <a:lnTo>
                  <a:pt x="76327" y="284067"/>
                </a:lnTo>
                <a:lnTo>
                  <a:pt x="76602" y="284628"/>
                </a:lnTo>
                <a:lnTo>
                  <a:pt x="76786" y="284049"/>
                </a:lnTo>
                <a:lnTo>
                  <a:pt x="76990" y="275786"/>
                </a:lnTo>
                <a:lnTo>
                  <a:pt x="77121" y="238097"/>
                </a:lnTo>
                <a:lnTo>
                  <a:pt x="79036" y="224454"/>
                </a:lnTo>
                <a:lnTo>
                  <a:pt x="82218" y="209643"/>
                </a:lnTo>
                <a:lnTo>
                  <a:pt x="86245" y="194054"/>
                </a:lnTo>
                <a:lnTo>
                  <a:pt x="92739" y="175089"/>
                </a:lnTo>
                <a:lnTo>
                  <a:pt x="100879" y="153874"/>
                </a:lnTo>
                <a:lnTo>
                  <a:pt x="110115" y="131157"/>
                </a:lnTo>
                <a:lnTo>
                  <a:pt x="118178" y="113156"/>
                </a:lnTo>
                <a:lnTo>
                  <a:pt x="125458" y="98297"/>
                </a:lnTo>
                <a:lnTo>
                  <a:pt x="132216" y="85534"/>
                </a:lnTo>
                <a:lnTo>
                  <a:pt x="138627" y="75120"/>
                </a:lnTo>
                <a:lnTo>
                  <a:pt x="144805" y="66272"/>
                </a:lnTo>
                <a:lnTo>
                  <a:pt x="150830" y="58469"/>
                </a:lnTo>
                <a:lnTo>
                  <a:pt x="156751" y="51362"/>
                </a:lnTo>
                <a:lnTo>
                  <a:pt x="162603" y="44719"/>
                </a:lnTo>
                <a:lnTo>
                  <a:pt x="168410" y="38385"/>
                </a:lnTo>
                <a:lnTo>
                  <a:pt x="174186" y="33210"/>
                </a:lnTo>
                <a:lnTo>
                  <a:pt x="185684" y="24920"/>
                </a:lnTo>
                <a:lnTo>
                  <a:pt x="197144" y="20600"/>
                </a:lnTo>
                <a:lnTo>
                  <a:pt x="216846" y="18169"/>
                </a:lnTo>
                <a:lnTo>
                  <a:pt x="224574" y="17827"/>
                </a:lnTo>
                <a:lnTo>
                  <a:pt x="230679" y="18552"/>
                </a:lnTo>
                <a:lnTo>
                  <a:pt x="240002" y="21897"/>
                </a:lnTo>
                <a:lnTo>
                  <a:pt x="255156" y="29136"/>
                </a:lnTo>
                <a:lnTo>
                  <a:pt x="260592" y="33712"/>
                </a:lnTo>
                <a:lnTo>
                  <a:pt x="266120" y="39619"/>
                </a:lnTo>
                <a:lnTo>
                  <a:pt x="271711" y="46415"/>
                </a:lnTo>
                <a:lnTo>
                  <a:pt x="275439" y="53803"/>
                </a:lnTo>
                <a:lnTo>
                  <a:pt x="277923" y="61586"/>
                </a:lnTo>
                <a:lnTo>
                  <a:pt x="279580" y="69632"/>
                </a:lnTo>
                <a:lnTo>
                  <a:pt x="281637" y="77854"/>
                </a:lnTo>
                <a:lnTo>
                  <a:pt x="283961" y="86193"/>
                </a:lnTo>
                <a:lnTo>
                  <a:pt x="286462" y="94609"/>
                </a:lnTo>
                <a:lnTo>
                  <a:pt x="291782" y="114121"/>
                </a:lnTo>
                <a:lnTo>
                  <a:pt x="294534" y="124658"/>
                </a:lnTo>
                <a:lnTo>
                  <a:pt x="295416" y="134540"/>
                </a:lnTo>
                <a:lnTo>
                  <a:pt x="295052" y="143986"/>
                </a:lnTo>
                <a:lnTo>
                  <a:pt x="293856" y="153140"/>
                </a:lnTo>
                <a:lnTo>
                  <a:pt x="293059" y="163053"/>
                </a:lnTo>
                <a:lnTo>
                  <a:pt x="292528" y="173472"/>
                </a:lnTo>
                <a:lnTo>
                  <a:pt x="291938" y="194256"/>
                </a:lnTo>
                <a:lnTo>
                  <a:pt x="291675" y="213018"/>
                </a:lnTo>
                <a:lnTo>
                  <a:pt x="290653" y="222022"/>
                </a:lnTo>
                <a:lnTo>
                  <a:pt x="289019" y="230882"/>
                </a:lnTo>
                <a:lnTo>
                  <a:pt x="286977" y="239646"/>
                </a:lnTo>
                <a:lnTo>
                  <a:pt x="285616" y="246442"/>
                </a:lnTo>
                <a:lnTo>
                  <a:pt x="284708" y="251924"/>
                </a:lnTo>
                <a:lnTo>
                  <a:pt x="284103" y="256532"/>
                </a:lnTo>
                <a:lnTo>
                  <a:pt x="284652" y="255793"/>
                </a:lnTo>
                <a:lnTo>
                  <a:pt x="285971" y="251492"/>
                </a:lnTo>
                <a:lnTo>
                  <a:pt x="287802" y="244813"/>
                </a:lnTo>
                <a:lnTo>
                  <a:pt x="292377" y="229773"/>
                </a:lnTo>
                <a:lnTo>
                  <a:pt x="294931" y="221762"/>
                </a:lnTo>
                <a:lnTo>
                  <a:pt x="300443" y="210706"/>
                </a:lnTo>
                <a:lnTo>
                  <a:pt x="307928" y="197621"/>
                </a:lnTo>
                <a:lnTo>
                  <a:pt x="316728" y="183182"/>
                </a:lnTo>
                <a:lnTo>
                  <a:pt x="325452" y="170699"/>
                </a:lnTo>
                <a:lnTo>
                  <a:pt x="334126" y="159519"/>
                </a:lnTo>
                <a:lnTo>
                  <a:pt x="342766" y="149208"/>
                </a:lnTo>
                <a:lnTo>
                  <a:pt x="350431" y="139477"/>
                </a:lnTo>
                <a:lnTo>
                  <a:pt x="357446" y="130132"/>
                </a:lnTo>
                <a:lnTo>
                  <a:pt x="364027" y="121044"/>
                </a:lnTo>
                <a:lnTo>
                  <a:pt x="371272" y="112129"/>
                </a:lnTo>
                <a:lnTo>
                  <a:pt x="378960" y="103327"/>
                </a:lnTo>
                <a:lnTo>
                  <a:pt x="394170" y="86881"/>
                </a:lnTo>
                <a:lnTo>
                  <a:pt x="407279" y="73221"/>
                </a:lnTo>
                <a:lnTo>
                  <a:pt x="414394" y="67864"/>
                </a:lnTo>
                <a:lnTo>
                  <a:pt x="429921" y="59371"/>
                </a:lnTo>
                <a:lnTo>
                  <a:pt x="438061" y="54821"/>
                </a:lnTo>
                <a:lnTo>
                  <a:pt x="446346" y="49882"/>
                </a:lnTo>
                <a:lnTo>
                  <a:pt x="454727" y="44685"/>
                </a:lnTo>
                <a:lnTo>
                  <a:pt x="471658" y="38910"/>
                </a:lnTo>
                <a:lnTo>
                  <a:pt x="487756" y="36343"/>
                </a:lnTo>
                <a:lnTo>
                  <a:pt x="507529" y="34898"/>
                </a:lnTo>
                <a:lnTo>
                  <a:pt x="519574" y="34560"/>
                </a:lnTo>
                <a:lnTo>
                  <a:pt x="525453" y="36375"/>
                </a:lnTo>
                <a:lnTo>
                  <a:pt x="537065" y="43471"/>
                </a:lnTo>
                <a:lnTo>
                  <a:pt x="541876" y="48031"/>
                </a:lnTo>
                <a:lnTo>
                  <a:pt x="546036" y="52975"/>
                </a:lnTo>
                <a:lnTo>
                  <a:pt x="549761" y="58177"/>
                </a:lnTo>
                <a:lnTo>
                  <a:pt x="554150" y="63549"/>
                </a:lnTo>
                <a:lnTo>
                  <a:pt x="558981" y="69036"/>
                </a:lnTo>
                <a:lnTo>
                  <a:pt x="564107" y="74599"/>
                </a:lnTo>
                <a:lnTo>
                  <a:pt x="568476" y="81165"/>
                </a:lnTo>
                <a:lnTo>
                  <a:pt x="572342" y="88400"/>
                </a:lnTo>
                <a:lnTo>
                  <a:pt x="575871" y="96080"/>
                </a:lnTo>
                <a:lnTo>
                  <a:pt x="578224" y="106916"/>
                </a:lnTo>
                <a:lnTo>
                  <a:pt x="579793" y="119855"/>
                </a:lnTo>
                <a:lnTo>
                  <a:pt x="580839" y="134195"/>
                </a:lnTo>
                <a:lnTo>
                  <a:pt x="582488" y="145661"/>
                </a:lnTo>
                <a:lnTo>
                  <a:pt x="584541" y="155210"/>
                </a:lnTo>
                <a:lnTo>
                  <a:pt x="586861" y="163481"/>
                </a:lnTo>
                <a:lnTo>
                  <a:pt x="589361" y="175662"/>
                </a:lnTo>
                <a:lnTo>
                  <a:pt x="594679" y="206977"/>
                </a:lnTo>
                <a:lnTo>
                  <a:pt x="597430" y="218947"/>
                </a:lnTo>
                <a:lnTo>
                  <a:pt x="600217" y="227879"/>
                </a:lnTo>
                <a:lnTo>
                  <a:pt x="603027" y="234787"/>
                </a:lnTo>
                <a:lnTo>
                  <a:pt x="606806" y="241297"/>
                </a:lnTo>
                <a:lnTo>
                  <a:pt x="611230" y="247542"/>
                </a:lnTo>
                <a:lnTo>
                  <a:pt x="622916" y="262151"/>
                </a:lnTo>
                <a:lnTo>
                  <a:pt x="624828" y="263350"/>
                </a:lnTo>
                <a:lnTo>
                  <a:pt x="634365" y="26574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451"/>
          <p:cNvSpPr/>
          <p:nvPr/>
        </p:nvSpPr>
        <p:spPr>
          <a:xfrm>
            <a:off x="2411729" y="2991802"/>
            <a:ext cx="291466" cy="265749"/>
          </a:xfrm>
          <a:custGeom>
            <a:avLst/>
            <a:gdLst/>
            <a:ahLst/>
            <a:cxnLst/>
            <a:rect l="0" t="0" r="0" b="0"/>
            <a:pathLst>
              <a:path w="291466" h="265749">
                <a:moveTo>
                  <a:pt x="0" y="0"/>
                </a:moveTo>
                <a:lnTo>
                  <a:pt x="9102" y="9102"/>
                </a:lnTo>
                <a:lnTo>
                  <a:pt x="16546" y="17498"/>
                </a:lnTo>
                <a:lnTo>
                  <a:pt x="37516" y="42067"/>
                </a:lnTo>
                <a:lnTo>
                  <a:pt x="81036" y="94705"/>
                </a:lnTo>
                <a:lnTo>
                  <a:pt x="89267" y="104094"/>
                </a:lnTo>
                <a:lnTo>
                  <a:pt x="96659" y="112259"/>
                </a:lnTo>
                <a:lnTo>
                  <a:pt x="103492" y="120559"/>
                </a:lnTo>
                <a:lnTo>
                  <a:pt x="109952" y="128950"/>
                </a:lnTo>
                <a:lnTo>
                  <a:pt x="116164" y="137402"/>
                </a:lnTo>
                <a:lnTo>
                  <a:pt x="122210" y="144941"/>
                </a:lnTo>
                <a:lnTo>
                  <a:pt x="128146" y="151873"/>
                </a:lnTo>
                <a:lnTo>
                  <a:pt x="134009" y="158398"/>
                </a:lnTo>
                <a:lnTo>
                  <a:pt x="145602" y="170729"/>
                </a:lnTo>
                <a:lnTo>
                  <a:pt x="151361" y="176685"/>
                </a:lnTo>
                <a:lnTo>
                  <a:pt x="158057" y="182560"/>
                </a:lnTo>
                <a:lnTo>
                  <a:pt x="165379" y="188381"/>
                </a:lnTo>
                <a:lnTo>
                  <a:pt x="173118" y="194168"/>
                </a:lnTo>
                <a:lnTo>
                  <a:pt x="180182" y="199930"/>
                </a:lnTo>
                <a:lnTo>
                  <a:pt x="186797" y="205677"/>
                </a:lnTo>
                <a:lnTo>
                  <a:pt x="193111" y="211413"/>
                </a:lnTo>
                <a:lnTo>
                  <a:pt x="201131" y="217142"/>
                </a:lnTo>
                <a:lnTo>
                  <a:pt x="210288" y="222866"/>
                </a:lnTo>
                <a:lnTo>
                  <a:pt x="220202" y="228588"/>
                </a:lnTo>
                <a:lnTo>
                  <a:pt x="227764" y="233354"/>
                </a:lnTo>
                <a:lnTo>
                  <a:pt x="233758" y="237484"/>
                </a:lnTo>
                <a:lnTo>
                  <a:pt x="238706" y="241190"/>
                </a:lnTo>
                <a:lnTo>
                  <a:pt x="243910" y="244614"/>
                </a:lnTo>
                <a:lnTo>
                  <a:pt x="249284" y="247848"/>
                </a:lnTo>
                <a:lnTo>
                  <a:pt x="254772" y="250957"/>
                </a:lnTo>
                <a:lnTo>
                  <a:pt x="265950" y="256952"/>
                </a:lnTo>
                <a:lnTo>
                  <a:pt x="291465" y="26574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452"/>
          <p:cNvSpPr/>
          <p:nvPr/>
        </p:nvSpPr>
        <p:spPr>
          <a:xfrm>
            <a:off x="2454592" y="2983230"/>
            <a:ext cx="240031" cy="274321"/>
          </a:xfrm>
          <a:custGeom>
            <a:avLst/>
            <a:gdLst/>
            <a:ahLst/>
            <a:cxnLst/>
            <a:rect l="0" t="0" r="0" b="0"/>
            <a:pathLst>
              <a:path w="240031" h="274321">
                <a:moveTo>
                  <a:pt x="240030" y="0"/>
                </a:moveTo>
                <a:lnTo>
                  <a:pt x="230928" y="4551"/>
                </a:lnTo>
                <a:lnTo>
                  <a:pt x="225390" y="8748"/>
                </a:lnTo>
                <a:lnTo>
                  <a:pt x="218840" y="14405"/>
                </a:lnTo>
                <a:lnTo>
                  <a:pt x="211616" y="21033"/>
                </a:lnTo>
                <a:lnTo>
                  <a:pt x="204895" y="28309"/>
                </a:lnTo>
                <a:lnTo>
                  <a:pt x="198509" y="36018"/>
                </a:lnTo>
                <a:lnTo>
                  <a:pt x="192347" y="44014"/>
                </a:lnTo>
                <a:lnTo>
                  <a:pt x="160920" y="82573"/>
                </a:lnTo>
                <a:lnTo>
                  <a:pt x="150143" y="95054"/>
                </a:lnTo>
                <a:lnTo>
                  <a:pt x="140100" y="106232"/>
                </a:lnTo>
                <a:lnTo>
                  <a:pt x="116559" y="131987"/>
                </a:lnTo>
                <a:lnTo>
                  <a:pt x="80697" y="172008"/>
                </a:lnTo>
                <a:lnTo>
                  <a:pt x="65228" y="188014"/>
                </a:lnTo>
                <a:lnTo>
                  <a:pt x="52058" y="200590"/>
                </a:lnTo>
                <a:lnTo>
                  <a:pt x="40420" y="210879"/>
                </a:lnTo>
                <a:lnTo>
                  <a:pt x="31709" y="219643"/>
                </a:lnTo>
                <a:lnTo>
                  <a:pt x="24950" y="227391"/>
                </a:lnTo>
                <a:lnTo>
                  <a:pt x="19491" y="234462"/>
                </a:lnTo>
                <a:lnTo>
                  <a:pt x="14899" y="240128"/>
                </a:lnTo>
                <a:lnTo>
                  <a:pt x="10885" y="244857"/>
                </a:lnTo>
                <a:lnTo>
                  <a:pt x="4838" y="252653"/>
                </a:lnTo>
                <a:lnTo>
                  <a:pt x="2150" y="259292"/>
                </a:lnTo>
                <a:lnTo>
                  <a:pt x="956" y="262879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453"/>
          <p:cNvSpPr/>
          <p:nvPr/>
        </p:nvSpPr>
        <p:spPr>
          <a:xfrm>
            <a:off x="2797492" y="3068955"/>
            <a:ext cx="454343" cy="42863"/>
          </a:xfrm>
          <a:custGeom>
            <a:avLst/>
            <a:gdLst/>
            <a:ahLst/>
            <a:cxnLst/>
            <a:rect l="0" t="0" r="0" b="0"/>
            <a:pathLst>
              <a:path w="454343" h="42863">
                <a:moveTo>
                  <a:pt x="0" y="42862"/>
                </a:moveTo>
                <a:lnTo>
                  <a:pt x="9102" y="38311"/>
                </a:lnTo>
                <a:lnTo>
                  <a:pt x="12735" y="36971"/>
                </a:lnTo>
                <a:lnTo>
                  <a:pt x="16110" y="36077"/>
                </a:lnTo>
                <a:lnTo>
                  <a:pt x="24305" y="35084"/>
                </a:lnTo>
                <a:lnTo>
                  <a:pt x="37472" y="34642"/>
                </a:lnTo>
                <a:lnTo>
                  <a:pt x="44984" y="33573"/>
                </a:lnTo>
                <a:lnTo>
                  <a:pt x="52849" y="31907"/>
                </a:lnTo>
                <a:lnTo>
                  <a:pt x="90555" y="22389"/>
                </a:lnTo>
                <a:lnTo>
                  <a:pt x="109900" y="19688"/>
                </a:lnTo>
                <a:lnTo>
                  <a:pt x="241967" y="5673"/>
                </a:lnTo>
                <a:lnTo>
                  <a:pt x="262276" y="3782"/>
                </a:lnTo>
                <a:lnTo>
                  <a:pt x="279626" y="2521"/>
                </a:lnTo>
                <a:lnTo>
                  <a:pt x="295002" y="1681"/>
                </a:lnTo>
                <a:lnTo>
                  <a:pt x="329867" y="747"/>
                </a:lnTo>
                <a:lnTo>
                  <a:pt x="45434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454"/>
          <p:cNvSpPr/>
          <p:nvPr/>
        </p:nvSpPr>
        <p:spPr>
          <a:xfrm>
            <a:off x="3011804" y="2974657"/>
            <a:ext cx="94299" cy="325756"/>
          </a:xfrm>
          <a:custGeom>
            <a:avLst/>
            <a:gdLst/>
            <a:ahLst/>
            <a:cxnLst/>
            <a:rect l="0" t="0" r="0" b="0"/>
            <a:pathLst>
              <a:path w="94299" h="325756">
                <a:moveTo>
                  <a:pt x="0" y="0"/>
                </a:moveTo>
                <a:lnTo>
                  <a:pt x="0" y="47727"/>
                </a:lnTo>
                <a:lnTo>
                  <a:pt x="953" y="57536"/>
                </a:lnTo>
                <a:lnTo>
                  <a:pt x="2540" y="66932"/>
                </a:lnTo>
                <a:lnTo>
                  <a:pt x="4551" y="76054"/>
                </a:lnTo>
                <a:lnTo>
                  <a:pt x="6844" y="84993"/>
                </a:lnTo>
                <a:lnTo>
                  <a:pt x="9326" y="93809"/>
                </a:lnTo>
                <a:lnTo>
                  <a:pt x="11932" y="102545"/>
                </a:lnTo>
                <a:lnTo>
                  <a:pt x="13670" y="111225"/>
                </a:lnTo>
                <a:lnTo>
                  <a:pt x="14828" y="119870"/>
                </a:lnTo>
                <a:lnTo>
                  <a:pt x="15601" y="128491"/>
                </a:lnTo>
                <a:lnTo>
                  <a:pt x="17068" y="137096"/>
                </a:lnTo>
                <a:lnTo>
                  <a:pt x="18999" y="145690"/>
                </a:lnTo>
                <a:lnTo>
                  <a:pt x="21239" y="154277"/>
                </a:lnTo>
                <a:lnTo>
                  <a:pt x="23684" y="165716"/>
                </a:lnTo>
                <a:lnTo>
                  <a:pt x="28941" y="193667"/>
                </a:lnTo>
                <a:lnTo>
                  <a:pt x="31677" y="205311"/>
                </a:lnTo>
                <a:lnTo>
                  <a:pt x="34453" y="214979"/>
                </a:lnTo>
                <a:lnTo>
                  <a:pt x="37257" y="223329"/>
                </a:lnTo>
                <a:lnTo>
                  <a:pt x="40078" y="232706"/>
                </a:lnTo>
                <a:lnTo>
                  <a:pt x="45753" y="253285"/>
                </a:lnTo>
                <a:lnTo>
                  <a:pt x="49552" y="263154"/>
                </a:lnTo>
                <a:lnTo>
                  <a:pt x="53990" y="272591"/>
                </a:lnTo>
                <a:lnTo>
                  <a:pt x="58853" y="281740"/>
                </a:lnTo>
                <a:lnTo>
                  <a:pt x="64001" y="289744"/>
                </a:lnTo>
                <a:lnTo>
                  <a:pt x="69337" y="296985"/>
                </a:lnTo>
                <a:lnTo>
                  <a:pt x="74800" y="303718"/>
                </a:lnTo>
                <a:lnTo>
                  <a:pt x="79394" y="309158"/>
                </a:lnTo>
                <a:lnTo>
                  <a:pt x="83410" y="313738"/>
                </a:lnTo>
                <a:lnTo>
                  <a:pt x="94298" y="32575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455"/>
          <p:cNvSpPr/>
          <p:nvPr/>
        </p:nvSpPr>
        <p:spPr>
          <a:xfrm>
            <a:off x="3328987" y="2828925"/>
            <a:ext cx="297833" cy="424628"/>
          </a:xfrm>
          <a:custGeom>
            <a:avLst/>
            <a:gdLst/>
            <a:ahLst/>
            <a:cxnLst/>
            <a:rect l="0" t="0" r="0" b="0"/>
            <a:pathLst>
              <a:path w="297833" h="424628">
                <a:moveTo>
                  <a:pt x="0" y="0"/>
                </a:moveTo>
                <a:lnTo>
                  <a:pt x="4550" y="13652"/>
                </a:lnTo>
                <a:lnTo>
                  <a:pt x="9325" y="25435"/>
                </a:lnTo>
                <a:lnTo>
                  <a:pt x="11931" y="31244"/>
                </a:lnTo>
                <a:lnTo>
                  <a:pt x="14622" y="40832"/>
                </a:lnTo>
                <a:lnTo>
                  <a:pt x="17368" y="52939"/>
                </a:lnTo>
                <a:lnTo>
                  <a:pt x="20151" y="66725"/>
                </a:lnTo>
                <a:lnTo>
                  <a:pt x="23912" y="81631"/>
                </a:lnTo>
                <a:lnTo>
                  <a:pt x="28323" y="97283"/>
                </a:lnTo>
                <a:lnTo>
                  <a:pt x="33170" y="113432"/>
                </a:lnTo>
                <a:lnTo>
                  <a:pt x="37353" y="131819"/>
                </a:lnTo>
                <a:lnTo>
                  <a:pt x="41095" y="151697"/>
                </a:lnTo>
                <a:lnTo>
                  <a:pt x="50911" y="213540"/>
                </a:lnTo>
                <a:lnTo>
                  <a:pt x="53943" y="233800"/>
                </a:lnTo>
                <a:lnTo>
                  <a:pt x="57870" y="255878"/>
                </a:lnTo>
                <a:lnTo>
                  <a:pt x="70593" y="321243"/>
                </a:lnTo>
                <a:lnTo>
                  <a:pt x="72779" y="335129"/>
                </a:lnTo>
                <a:lnTo>
                  <a:pt x="74237" y="346292"/>
                </a:lnTo>
                <a:lnTo>
                  <a:pt x="75209" y="355639"/>
                </a:lnTo>
                <a:lnTo>
                  <a:pt x="75857" y="363775"/>
                </a:lnTo>
                <a:lnTo>
                  <a:pt x="76577" y="376942"/>
                </a:lnTo>
                <a:lnTo>
                  <a:pt x="76896" y="385970"/>
                </a:lnTo>
                <a:lnTo>
                  <a:pt x="77077" y="400958"/>
                </a:lnTo>
                <a:lnTo>
                  <a:pt x="76150" y="403512"/>
                </a:lnTo>
                <a:lnTo>
                  <a:pt x="74579" y="404263"/>
                </a:lnTo>
                <a:lnTo>
                  <a:pt x="69765" y="403175"/>
                </a:lnTo>
                <a:lnTo>
                  <a:pt x="64380" y="398436"/>
                </a:lnTo>
                <a:lnTo>
                  <a:pt x="62923" y="394211"/>
                </a:lnTo>
                <a:lnTo>
                  <a:pt x="61303" y="381897"/>
                </a:lnTo>
                <a:lnTo>
                  <a:pt x="63124" y="369439"/>
                </a:lnTo>
                <a:lnTo>
                  <a:pt x="67107" y="357552"/>
                </a:lnTo>
                <a:lnTo>
                  <a:pt x="72053" y="345920"/>
                </a:lnTo>
                <a:lnTo>
                  <a:pt x="77426" y="334399"/>
                </a:lnTo>
                <a:lnTo>
                  <a:pt x="83941" y="322929"/>
                </a:lnTo>
                <a:lnTo>
                  <a:pt x="93187" y="311481"/>
                </a:lnTo>
                <a:lnTo>
                  <a:pt x="98320" y="305762"/>
                </a:lnTo>
                <a:lnTo>
                  <a:pt x="109103" y="294326"/>
                </a:lnTo>
                <a:lnTo>
                  <a:pt x="115598" y="289562"/>
                </a:lnTo>
                <a:lnTo>
                  <a:pt x="122785" y="285434"/>
                </a:lnTo>
                <a:lnTo>
                  <a:pt x="130434" y="281729"/>
                </a:lnTo>
                <a:lnTo>
                  <a:pt x="138391" y="278307"/>
                </a:lnTo>
                <a:lnTo>
                  <a:pt x="146553" y="275073"/>
                </a:lnTo>
                <a:lnTo>
                  <a:pt x="163242" y="268939"/>
                </a:lnTo>
                <a:lnTo>
                  <a:pt x="180185" y="263038"/>
                </a:lnTo>
                <a:lnTo>
                  <a:pt x="187751" y="261084"/>
                </a:lnTo>
                <a:lnTo>
                  <a:pt x="194699" y="259781"/>
                </a:lnTo>
                <a:lnTo>
                  <a:pt x="201237" y="258912"/>
                </a:lnTo>
                <a:lnTo>
                  <a:pt x="208454" y="258333"/>
                </a:lnTo>
                <a:lnTo>
                  <a:pt x="216121" y="257947"/>
                </a:lnTo>
                <a:lnTo>
                  <a:pt x="224091" y="257689"/>
                </a:lnTo>
                <a:lnTo>
                  <a:pt x="231309" y="258470"/>
                </a:lnTo>
                <a:lnTo>
                  <a:pt x="238026" y="259944"/>
                </a:lnTo>
                <a:lnTo>
                  <a:pt x="244409" y="261878"/>
                </a:lnTo>
                <a:lnTo>
                  <a:pt x="250569" y="264120"/>
                </a:lnTo>
                <a:lnTo>
                  <a:pt x="256581" y="266568"/>
                </a:lnTo>
                <a:lnTo>
                  <a:pt x="262494" y="269151"/>
                </a:lnTo>
                <a:lnTo>
                  <a:pt x="274144" y="274563"/>
                </a:lnTo>
                <a:lnTo>
                  <a:pt x="279918" y="277339"/>
                </a:lnTo>
                <a:lnTo>
                  <a:pt x="284719" y="281095"/>
                </a:lnTo>
                <a:lnTo>
                  <a:pt x="292595" y="290348"/>
                </a:lnTo>
                <a:lnTo>
                  <a:pt x="295076" y="297388"/>
                </a:lnTo>
                <a:lnTo>
                  <a:pt x="296730" y="305891"/>
                </a:lnTo>
                <a:lnTo>
                  <a:pt x="297832" y="315370"/>
                </a:lnTo>
                <a:lnTo>
                  <a:pt x="297615" y="323594"/>
                </a:lnTo>
                <a:lnTo>
                  <a:pt x="296517" y="330982"/>
                </a:lnTo>
                <a:lnTo>
                  <a:pt x="294833" y="337812"/>
                </a:lnTo>
                <a:lnTo>
                  <a:pt x="287882" y="350481"/>
                </a:lnTo>
                <a:lnTo>
                  <a:pt x="283361" y="356526"/>
                </a:lnTo>
                <a:lnTo>
                  <a:pt x="278442" y="362462"/>
                </a:lnTo>
                <a:lnTo>
                  <a:pt x="273259" y="368323"/>
                </a:lnTo>
                <a:lnTo>
                  <a:pt x="267897" y="374136"/>
                </a:lnTo>
                <a:lnTo>
                  <a:pt x="260513" y="379917"/>
                </a:lnTo>
                <a:lnTo>
                  <a:pt x="251780" y="385675"/>
                </a:lnTo>
                <a:lnTo>
                  <a:pt x="242148" y="391419"/>
                </a:lnTo>
                <a:lnTo>
                  <a:pt x="232870" y="396201"/>
                </a:lnTo>
                <a:lnTo>
                  <a:pt x="223827" y="400341"/>
                </a:lnTo>
                <a:lnTo>
                  <a:pt x="214940" y="404054"/>
                </a:lnTo>
                <a:lnTo>
                  <a:pt x="206158" y="407482"/>
                </a:lnTo>
                <a:lnTo>
                  <a:pt x="188781" y="413830"/>
                </a:lnTo>
                <a:lnTo>
                  <a:pt x="180146" y="415904"/>
                </a:lnTo>
                <a:lnTo>
                  <a:pt x="171533" y="417287"/>
                </a:lnTo>
                <a:lnTo>
                  <a:pt x="162933" y="418209"/>
                </a:lnTo>
                <a:lnTo>
                  <a:pt x="154342" y="419776"/>
                </a:lnTo>
                <a:lnTo>
                  <a:pt x="145757" y="421773"/>
                </a:lnTo>
                <a:lnTo>
                  <a:pt x="137177" y="424057"/>
                </a:lnTo>
                <a:lnTo>
                  <a:pt x="128598" y="424627"/>
                </a:lnTo>
                <a:lnTo>
                  <a:pt x="120022" y="424055"/>
                </a:lnTo>
                <a:lnTo>
                  <a:pt x="111447" y="422720"/>
                </a:lnTo>
                <a:lnTo>
                  <a:pt x="101921" y="421831"/>
                </a:lnTo>
                <a:lnTo>
                  <a:pt x="91760" y="421238"/>
                </a:lnTo>
                <a:lnTo>
                  <a:pt x="81176" y="420843"/>
                </a:lnTo>
                <a:lnTo>
                  <a:pt x="73167" y="419627"/>
                </a:lnTo>
                <a:lnTo>
                  <a:pt x="66875" y="417863"/>
                </a:lnTo>
                <a:lnTo>
                  <a:pt x="61728" y="415736"/>
                </a:lnTo>
                <a:lnTo>
                  <a:pt x="53470" y="410831"/>
                </a:lnTo>
                <a:lnTo>
                  <a:pt x="49934" y="408190"/>
                </a:lnTo>
                <a:lnTo>
                  <a:pt x="43466" y="405255"/>
                </a:lnTo>
                <a:lnTo>
                  <a:pt x="34290" y="40290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456"/>
          <p:cNvSpPr/>
          <p:nvPr/>
        </p:nvSpPr>
        <p:spPr>
          <a:xfrm>
            <a:off x="2868698" y="2657979"/>
            <a:ext cx="1040664" cy="822139"/>
          </a:xfrm>
          <a:custGeom>
            <a:avLst/>
            <a:gdLst/>
            <a:ahLst/>
            <a:cxnLst/>
            <a:rect l="0" t="0" r="0" b="0"/>
            <a:pathLst>
              <a:path w="1040664" h="822139">
                <a:moveTo>
                  <a:pt x="803189" y="76648"/>
                </a:moveTo>
                <a:lnTo>
                  <a:pt x="790454" y="58974"/>
                </a:lnTo>
                <a:lnTo>
                  <a:pt x="787079" y="56293"/>
                </a:lnTo>
                <a:lnTo>
                  <a:pt x="783876" y="54506"/>
                </a:lnTo>
                <a:lnTo>
                  <a:pt x="777778" y="47439"/>
                </a:lnTo>
                <a:lnTo>
                  <a:pt x="774818" y="42888"/>
                </a:lnTo>
                <a:lnTo>
                  <a:pt x="766450" y="35291"/>
                </a:lnTo>
                <a:lnTo>
                  <a:pt x="734394" y="16773"/>
                </a:lnTo>
                <a:lnTo>
                  <a:pt x="707156" y="5237"/>
                </a:lnTo>
                <a:lnTo>
                  <a:pt x="682660" y="1197"/>
                </a:lnTo>
                <a:lnTo>
                  <a:pt x="652753" y="0"/>
                </a:lnTo>
                <a:lnTo>
                  <a:pt x="628379" y="2259"/>
                </a:lnTo>
                <a:lnTo>
                  <a:pt x="601671" y="6439"/>
                </a:lnTo>
                <a:lnTo>
                  <a:pt x="573925" y="11472"/>
                </a:lnTo>
                <a:lnTo>
                  <a:pt x="548259" y="16883"/>
                </a:lnTo>
                <a:lnTo>
                  <a:pt x="518437" y="23416"/>
                </a:lnTo>
                <a:lnTo>
                  <a:pt x="473432" y="32669"/>
                </a:lnTo>
                <a:lnTo>
                  <a:pt x="452859" y="37804"/>
                </a:lnTo>
                <a:lnTo>
                  <a:pt x="434381" y="43132"/>
                </a:lnTo>
                <a:lnTo>
                  <a:pt x="402101" y="53180"/>
                </a:lnTo>
                <a:lnTo>
                  <a:pt x="375055" y="60820"/>
                </a:lnTo>
                <a:lnTo>
                  <a:pt x="347795" y="69931"/>
                </a:lnTo>
                <a:lnTo>
                  <a:pt x="320757" y="81283"/>
                </a:lnTo>
                <a:lnTo>
                  <a:pt x="296040" y="95853"/>
                </a:lnTo>
                <a:lnTo>
                  <a:pt x="201996" y="156994"/>
                </a:lnTo>
                <a:lnTo>
                  <a:pt x="183319" y="168313"/>
                </a:lnTo>
                <a:lnTo>
                  <a:pt x="153359" y="186920"/>
                </a:lnTo>
                <a:lnTo>
                  <a:pt x="130518" y="204716"/>
                </a:lnTo>
                <a:lnTo>
                  <a:pt x="101594" y="226248"/>
                </a:lnTo>
                <a:lnTo>
                  <a:pt x="81159" y="248865"/>
                </a:lnTo>
                <a:lnTo>
                  <a:pt x="70376" y="262897"/>
                </a:lnTo>
                <a:lnTo>
                  <a:pt x="61282" y="277966"/>
                </a:lnTo>
                <a:lnTo>
                  <a:pt x="53314" y="293728"/>
                </a:lnTo>
                <a:lnTo>
                  <a:pt x="46098" y="309950"/>
                </a:lnTo>
                <a:lnTo>
                  <a:pt x="30459" y="343215"/>
                </a:lnTo>
                <a:lnTo>
                  <a:pt x="22288" y="360087"/>
                </a:lnTo>
                <a:lnTo>
                  <a:pt x="15888" y="378002"/>
                </a:lnTo>
                <a:lnTo>
                  <a:pt x="10669" y="396614"/>
                </a:lnTo>
                <a:lnTo>
                  <a:pt x="6238" y="415689"/>
                </a:lnTo>
                <a:lnTo>
                  <a:pt x="3283" y="436978"/>
                </a:lnTo>
                <a:lnTo>
                  <a:pt x="1313" y="459743"/>
                </a:lnTo>
                <a:lnTo>
                  <a:pt x="0" y="483492"/>
                </a:lnTo>
                <a:lnTo>
                  <a:pt x="77" y="505040"/>
                </a:lnTo>
                <a:lnTo>
                  <a:pt x="1081" y="525120"/>
                </a:lnTo>
                <a:lnTo>
                  <a:pt x="2703" y="544222"/>
                </a:lnTo>
                <a:lnTo>
                  <a:pt x="4737" y="559814"/>
                </a:lnTo>
                <a:lnTo>
                  <a:pt x="9536" y="584758"/>
                </a:lnTo>
                <a:lnTo>
                  <a:pt x="14844" y="605370"/>
                </a:lnTo>
                <a:lnTo>
                  <a:pt x="20379" y="624055"/>
                </a:lnTo>
                <a:lnTo>
                  <a:pt x="26013" y="641885"/>
                </a:lnTo>
                <a:lnTo>
                  <a:pt x="34233" y="656795"/>
                </a:lnTo>
                <a:lnTo>
                  <a:pt x="52110" y="678439"/>
                </a:lnTo>
                <a:lnTo>
                  <a:pt x="72965" y="700409"/>
                </a:lnTo>
                <a:lnTo>
                  <a:pt x="97078" y="724899"/>
                </a:lnTo>
                <a:lnTo>
                  <a:pt x="132706" y="753823"/>
                </a:lnTo>
                <a:lnTo>
                  <a:pt x="146104" y="764329"/>
                </a:lnTo>
                <a:lnTo>
                  <a:pt x="177989" y="778836"/>
                </a:lnTo>
                <a:lnTo>
                  <a:pt x="234558" y="799975"/>
                </a:lnTo>
                <a:lnTo>
                  <a:pt x="265349" y="810242"/>
                </a:lnTo>
                <a:lnTo>
                  <a:pt x="291734" y="817027"/>
                </a:lnTo>
                <a:lnTo>
                  <a:pt x="316161" y="820043"/>
                </a:lnTo>
                <a:lnTo>
                  <a:pt x="342257" y="821383"/>
                </a:lnTo>
                <a:lnTo>
                  <a:pt x="381184" y="822138"/>
                </a:lnTo>
                <a:lnTo>
                  <a:pt x="406081" y="821362"/>
                </a:lnTo>
                <a:lnTo>
                  <a:pt x="493167" y="810505"/>
                </a:lnTo>
                <a:lnTo>
                  <a:pt x="511735" y="807821"/>
                </a:lnTo>
                <a:lnTo>
                  <a:pt x="542526" y="802299"/>
                </a:lnTo>
                <a:lnTo>
                  <a:pt x="560834" y="797588"/>
                </a:lnTo>
                <a:lnTo>
                  <a:pt x="581611" y="791589"/>
                </a:lnTo>
                <a:lnTo>
                  <a:pt x="604036" y="784733"/>
                </a:lnTo>
                <a:lnTo>
                  <a:pt x="623748" y="778257"/>
                </a:lnTo>
                <a:lnTo>
                  <a:pt x="658350" y="765982"/>
                </a:lnTo>
                <a:lnTo>
                  <a:pt x="687064" y="754176"/>
                </a:lnTo>
                <a:lnTo>
                  <a:pt x="712525" y="741627"/>
                </a:lnTo>
                <a:lnTo>
                  <a:pt x="736542" y="726524"/>
                </a:lnTo>
                <a:lnTo>
                  <a:pt x="767535" y="702667"/>
                </a:lnTo>
                <a:lnTo>
                  <a:pt x="800678" y="675871"/>
                </a:lnTo>
                <a:lnTo>
                  <a:pt x="828108" y="654437"/>
                </a:lnTo>
                <a:lnTo>
                  <a:pt x="850459" y="632846"/>
                </a:lnTo>
                <a:lnTo>
                  <a:pt x="869918" y="611502"/>
                </a:lnTo>
                <a:lnTo>
                  <a:pt x="888092" y="592491"/>
                </a:lnTo>
                <a:lnTo>
                  <a:pt x="905693" y="571976"/>
                </a:lnTo>
                <a:lnTo>
                  <a:pt x="922089" y="550159"/>
                </a:lnTo>
                <a:lnTo>
                  <a:pt x="935726" y="527762"/>
                </a:lnTo>
                <a:lnTo>
                  <a:pt x="948137" y="507648"/>
                </a:lnTo>
                <a:lnTo>
                  <a:pt x="960003" y="488231"/>
                </a:lnTo>
                <a:lnTo>
                  <a:pt x="971626" y="466901"/>
                </a:lnTo>
                <a:lnTo>
                  <a:pt x="997983" y="415270"/>
                </a:lnTo>
                <a:lnTo>
                  <a:pt x="1006394" y="395741"/>
                </a:lnTo>
                <a:lnTo>
                  <a:pt x="1013906" y="376054"/>
                </a:lnTo>
                <a:lnTo>
                  <a:pt x="1035100" y="314754"/>
                </a:lnTo>
                <a:lnTo>
                  <a:pt x="1039611" y="293916"/>
                </a:lnTo>
                <a:lnTo>
                  <a:pt x="1040663" y="272271"/>
                </a:lnTo>
                <a:lnTo>
                  <a:pt x="1039610" y="258499"/>
                </a:lnTo>
                <a:lnTo>
                  <a:pt x="1037955" y="243602"/>
                </a:lnTo>
                <a:lnTo>
                  <a:pt x="1036117" y="219430"/>
                </a:lnTo>
                <a:lnTo>
                  <a:pt x="1034348" y="199162"/>
                </a:lnTo>
                <a:lnTo>
                  <a:pt x="1030386" y="180629"/>
                </a:lnTo>
                <a:lnTo>
                  <a:pt x="1022910" y="157787"/>
                </a:lnTo>
                <a:lnTo>
                  <a:pt x="1013238" y="134617"/>
                </a:lnTo>
                <a:lnTo>
                  <a:pt x="1002589" y="117970"/>
                </a:lnTo>
                <a:lnTo>
                  <a:pt x="986426" y="99141"/>
                </a:lnTo>
                <a:lnTo>
                  <a:pt x="968448" y="79977"/>
                </a:lnTo>
                <a:lnTo>
                  <a:pt x="941384" y="52153"/>
                </a:lnTo>
                <a:lnTo>
                  <a:pt x="935324" y="46030"/>
                </a:lnTo>
                <a:lnTo>
                  <a:pt x="920971" y="36688"/>
                </a:lnTo>
                <a:lnTo>
                  <a:pt x="893024" y="22929"/>
                </a:lnTo>
                <a:lnTo>
                  <a:pt x="878358" y="19435"/>
                </a:lnTo>
                <a:lnTo>
                  <a:pt x="854036" y="14928"/>
                </a:lnTo>
                <a:lnTo>
                  <a:pt x="845660" y="12642"/>
                </a:lnTo>
                <a:lnTo>
                  <a:pt x="826193" y="12641"/>
                </a:lnTo>
                <a:lnTo>
                  <a:pt x="796353" y="15455"/>
                </a:lnTo>
                <a:lnTo>
                  <a:pt x="766873" y="18829"/>
                </a:lnTo>
                <a:lnTo>
                  <a:pt x="744186" y="24281"/>
                </a:lnTo>
                <a:lnTo>
                  <a:pt x="718228" y="33054"/>
                </a:lnTo>
                <a:lnTo>
                  <a:pt x="685940" y="44152"/>
                </a:lnTo>
                <a:lnTo>
                  <a:pt x="653725" y="58024"/>
                </a:lnTo>
                <a:lnTo>
                  <a:pt x="628810" y="68688"/>
                </a:lnTo>
                <a:lnTo>
                  <a:pt x="588877" y="8522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457"/>
          <p:cNvSpPr/>
          <p:nvPr/>
        </p:nvSpPr>
        <p:spPr>
          <a:xfrm>
            <a:off x="2970134" y="3627444"/>
            <a:ext cx="252237" cy="494041"/>
          </a:xfrm>
          <a:custGeom>
            <a:avLst/>
            <a:gdLst/>
            <a:ahLst/>
            <a:cxnLst/>
            <a:rect l="0" t="0" r="0" b="0"/>
            <a:pathLst>
              <a:path w="252237" h="494041">
                <a:moveTo>
                  <a:pt x="7380" y="7296"/>
                </a:moveTo>
                <a:lnTo>
                  <a:pt x="2830" y="16397"/>
                </a:lnTo>
                <a:lnTo>
                  <a:pt x="595" y="25946"/>
                </a:lnTo>
                <a:lnTo>
                  <a:pt x="0" y="31159"/>
                </a:lnTo>
                <a:lnTo>
                  <a:pt x="555" y="39397"/>
                </a:lnTo>
                <a:lnTo>
                  <a:pt x="1878" y="49652"/>
                </a:lnTo>
                <a:lnTo>
                  <a:pt x="3712" y="61251"/>
                </a:lnTo>
                <a:lnTo>
                  <a:pt x="4935" y="72793"/>
                </a:lnTo>
                <a:lnTo>
                  <a:pt x="5750" y="84298"/>
                </a:lnTo>
                <a:lnTo>
                  <a:pt x="6656" y="106289"/>
                </a:lnTo>
                <a:lnTo>
                  <a:pt x="7058" y="125588"/>
                </a:lnTo>
                <a:lnTo>
                  <a:pt x="8118" y="134734"/>
                </a:lnTo>
                <a:lnTo>
                  <a:pt x="9777" y="143690"/>
                </a:lnTo>
                <a:lnTo>
                  <a:pt x="11836" y="152518"/>
                </a:lnTo>
                <a:lnTo>
                  <a:pt x="19284" y="187696"/>
                </a:lnTo>
                <a:lnTo>
                  <a:pt x="22936" y="198048"/>
                </a:lnTo>
                <a:lnTo>
                  <a:pt x="27276" y="206854"/>
                </a:lnTo>
                <a:lnTo>
                  <a:pt x="32074" y="214629"/>
                </a:lnTo>
                <a:lnTo>
                  <a:pt x="39945" y="225809"/>
                </a:lnTo>
                <a:lnTo>
                  <a:pt x="46619" y="233953"/>
                </a:lnTo>
                <a:lnTo>
                  <a:pt x="52760" y="240747"/>
                </a:lnTo>
                <a:lnTo>
                  <a:pt x="55731" y="242940"/>
                </a:lnTo>
                <a:lnTo>
                  <a:pt x="61572" y="245376"/>
                </a:lnTo>
                <a:lnTo>
                  <a:pt x="67343" y="249000"/>
                </a:lnTo>
                <a:lnTo>
                  <a:pt x="70215" y="251299"/>
                </a:lnTo>
                <a:lnTo>
                  <a:pt x="74036" y="251880"/>
                </a:lnTo>
                <a:lnTo>
                  <a:pt x="78487" y="251314"/>
                </a:lnTo>
                <a:lnTo>
                  <a:pt x="83360" y="249985"/>
                </a:lnTo>
                <a:lnTo>
                  <a:pt x="87561" y="249098"/>
                </a:lnTo>
                <a:lnTo>
                  <a:pt x="94769" y="248114"/>
                </a:lnTo>
                <a:lnTo>
                  <a:pt x="98025" y="246898"/>
                </a:lnTo>
                <a:lnTo>
                  <a:pt x="104182" y="243008"/>
                </a:lnTo>
                <a:lnTo>
                  <a:pt x="108110" y="240637"/>
                </a:lnTo>
                <a:lnTo>
                  <a:pt x="112633" y="238104"/>
                </a:lnTo>
                <a:lnTo>
                  <a:pt x="117554" y="235463"/>
                </a:lnTo>
                <a:lnTo>
                  <a:pt x="121787" y="231797"/>
                </a:lnTo>
                <a:lnTo>
                  <a:pt x="129031" y="222644"/>
                </a:lnTo>
                <a:lnTo>
                  <a:pt x="135425" y="209686"/>
                </a:lnTo>
                <a:lnTo>
                  <a:pt x="140489" y="194402"/>
                </a:lnTo>
                <a:lnTo>
                  <a:pt x="141840" y="186326"/>
                </a:lnTo>
                <a:lnTo>
                  <a:pt x="142740" y="178084"/>
                </a:lnTo>
                <a:lnTo>
                  <a:pt x="146198" y="164970"/>
                </a:lnTo>
                <a:lnTo>
                  <a:pt x="151360" y="148606"/>
                </a:lnTo>
                <a:lnTo>
                  <a:pt x="157659" y="130078"/>
                </a:lnTo>
                <a:lnTo>
                  <a:pt x="162811" y="111058"/>
                </a:lnTo>
                <a:lnTo>
                  <a:pt x="167199" y="91710"/>
                </a:lnTo>
                <a:lnTo>
                  <a:pt x="171076" y="72145"/>
                </a:lnTo>
                <a:lnTo>
                  <a:pt x="173661" y="57196"/>
                </a:lnTo>
                <a:lnTo>
                  <a:pt x="175384" y="45325"/>
                </a:lnTo>
                <a:lnTo>
                  <a:pt x="176533" y="35506"/>
                </a:lnTo>
                <a:lnTo>
                  <a:pt x="178251" y="26103"/>
                </a:lnTo>
                <a:lnTo>
                  <a:pt x="180349" y="16976"/>
                </a:lnTo>
                <a:lnTo>
                  <a:pt x="184268" y="3025"/>
                </a:lnTo>
                <a:lnTo>
                  <a:pt x="185313" y="639"/>
                </a:lnTo>
                <a:lnTo>
                  <a:pt x="186010" y="0"/>
                </a:lnTo>
                <a:lnTo>
                  <a:pt x="187426" y="527"/>
                </a:lnTo>
                <a:lnTo>
                  <a:pt x="193972" y="5819"/>
                </a:lnTo>
                <a:lnTo>
                  <a:pt x="199212" y="10767"/>
                </a:lnTo>
                <a:lnTo>
                  <a:pt x="200991" y="14372"/>
                </a:lnTo>
                <a:lnTo>
                  <a:pt x="202967" y="23458"/>
                </a:lnTo>
                <a:lnTo>
                  <a:pt x="208630" y="57487"/>
                </a:lnTo>
                <a:lnTo>
                  <a:pt x="211080" y="69332"/>
                </a:lnTo>
                <a:lnTo>
                  <a:pt x="213665" y="80085"/>
                </a:lnTo>
                <a:lnTo>
                  <a:pt x="216341" y="90112"/>
                </a:lnTo>
                <a:lnTo>
                  <a:pt x="218125" y="100607"/>
                </a:lnTo>
                <a:lnTo>
                  <a:pt x="219314" y="111413"/>
                </a:lnTo>
                <a:lnTo>
                  <a:pt x="220107" y="122427"/>
                </a:lnTo>
                <a:lnTo>
                  <a:pt x="222541" y="142153"/>
                </a:lnTo>
                <a:lnTo>
                  <a:pt x="240866" y="274880"/>
                </a:lnTo>
                <a:lnTo>
                  <a:pt x="243048" y="295223"/>
                </a:lnTo>
                <a:lnTo>
                  <a:pt x="244502" y="312594"/>
                </a:lnTo>
                <a:lnTo>
                  <a:pt x="245471" y="327986"/>
                </a:lnTo>
                <a:lnTo>
                  <a:pt x="246549" y="355247"/>
                </a:lnTo>
                <a:lnTo>
                  <a:pt x="246836" y="367851"/>
                </a:lnTo>
                <a:lnTo>
                  <a:pt x="247980" y="381968"/>
                </a:lnTo>
                <a:lnTo>
                  <a:pt x="249695" y="397095"/>
                </a:lnTo>
                <a:lnTo>
                  <a:pt x="251791" y="412894"/>
                </a:lnTo>
                <a:lnTo>
                  <a:pt x="252236" y="425332"/>
                </a:lnTo>
                <a:lnTo>
                  <a:pt x="251580" y="435529"/>
                </a:lnTo>
                <a:lnTo>
                  <a:pt x="250190" y="444232"/>
                </a:lnTo>
                <a:lnTo>
                  <a:pt x="248646" y="458982"/>
                </a:lnTo>
                <a:lnTo>
                  <a:pt x="248234" y="465582"/>
                </a:lnTo>
                <a:lnTo>
                  <a:pt x="247007" y="470935"/>
                </a:lnTo>
                <a:lnTo>
                  <a:pt x="243104" y="479423"/>
                </a:lnTo>
                <a:lnTo>
                  <a:pt x="235551" y="489556"/>
                </a:lnTo>
                <a:lnTo>
                  <a:pt x="232837" y="491680"/>
                </a:lnTo>
                <a:lnTo>
                  <a:pt x="230075" y="493096"/>
                </a:lnTo>
                <a:lnTo>
                  <a:pt x="227281" y="494040"/>
                </a:lnTo>
                <a:lnTo>
                  <a:pt x="224466" y="493717"/>
                </a:lnTo>
                <a:lnTo>
                  <a:pt x="221636" y="492549"/>
                </a:lnTo>
                <a:lnTo>
                  <a:pt x="215953" y="488712"/>
                </a:lnTo>
                <a:lnTo>
                  <a:pt x="210252" y="483831"/>
                </a:lnTo>
                <a:lnTo>
                  <a:pt x="204543" y="475947"/>
                </a:lnTo>
                <a:lnTo>
                  <a:pt x="201687" y="471177"/>
                </a:lnTo>
                <a:lnTo>
                  <a:pt x="198514" y="460798"/>
                </a:lnTo>
                <a:lnTo>
                  <a:pt x="197668" y="455363"/>
                </a:lnTo>
                <a:lnTo>
                  <a:pt x="191926" y="411307"/>
                </a:lnTo>
                <a:lnTo>
                  <a:pt x="191371" y="394747"/>
                </a:lnTo>
                <a:lnTo>
                  <a:pt x="191953" y="378944"/>
                </a:lnTo>
                <a:lnTo>
                  <a:pt x="193294" y="363646"/>
                </a:lnTo>
                <a:lnTo>
                  <a:pt x="196093" y="346780"/>
                </a:lnTo>
                <a:lnTo>
                  <a:pt x="199864" y="328869"/>
                </a:lnTo>
                <a:lnTo>
                  <a:pt x="204283" y="310260"/>
                </a:lnTo>
                <a:lnTo>
                  <a:pt x="209133" y="294044"/>
                </a:lnTo>
                <a:lnTo>
                  <a:pt x="214273" y="279424"/>
                </a:lnTo>
                <a:lnTo>
                  <a:pt x="219603" y="265867"/>
                </a:lnTo>
                <a:lnTo>
                  <a:pt x="223157" y="255877"/>
                </a:lnTo>
                <a:lnTo>
                  <a:pt x="225527" y="248264"/>
                </a:lnTo>
                <a:lnTo>
                  <a:pt x="230266" y="23018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458"/>
          <p:cNvSpPr/>
          <p:nvPr/>
        </p:nvSpPr>
        <p:spPr>
          <a:xfrm>
            <a:off x="3320414" y="3651885"/>
            <a:ext cx="51437" cy="185220"/>
          </a:xfrm>
          <a:custGeom>
            <a:avLst/>
            <a:gdLst/>
            <a:ahLst/>
            <a:cxnLst/>
            <a:rect l="0" t="0" r="0" b="0"/>
            <a:pathLst>
              <a:path w="51437" h="185220">
                <a:moveTo>
                  <a:pt x="0" y="0"/>
                </a:moveTo>
                <a:lnTo>
                  <a:pt x="0" y="11932"/>
                </a:lnTo>
                <a:lnTo>
                  <a:pt x="953" y="15574"/>
                </a:lnTo>
                <a:lnTo>
                  <a:pt x="2540" y="19908"/>
                </a:lnTo>
                <a:lnTo>
                  <a:pt x="4551" y="24702"/>
                </a:lnTo>
                <a:lnTo>
                  <a:pt x="5892" y="32660"/>
                </a:lnTo>
                <a:lnTo>
                  <a:pt x="6786" y="42729"/>
                </a:lnTo>
                <a:lnTo>
                  <a:pt x="7381" y="54203"/>
                </a:lnTo>
                <a:lnTo>
                  <a:pt x="8731" y="63758"/>
                </a:lnTo>
                <a:lnTo>
                  <a:pt x="10583" y="72033"/>
                </a:lnTo>
                <a:lnTo>
                  <a:pt x="12771" y="79454"/>
                </a:lnTo>
                <a:lnTo>
                  <a:pt x="14229" y="87259"/>
                </a:lnTo>
                <a:lnTo>
                  <a:pt x="15201" y="95320"/>
                </a:lnTo>
                <a:lnTo>
                  <a:pt x="15849" y="103552"/>
                </a:lnTo>
                <a:lnTo>
                  <a:pt x="17234" y="112849"/>
                </a:lnTo>
                <a:lnTo>
                  <a:pt x="19109" y="122858"/>
                </a:lnTo>
                <a:lnTo>
                  <a:pt x="21313" y="133340"/>
                </a:lnTo>
                <a:lnTo>
                  <a:pt x="23733" y="142233"/>
                </a:lnTo>
                <a:lnTo>
                  <a:pt x="26300" y="150067"/>
                </a:lnTo>
                <a:lnTo>
                  <a:pt x="28963" y="157194"/>
                </a:lnTo>
                <a:lnTo>
                  <a:pt x="31692" y="163851"/>
                </a:lnTo>
                <a:lnTo>
                  <a:pt x="34463" y="170194"/>
                </a:lnTo>
                <a:lnTo>
                  <a:pt x="37263" y="176328"/>
                </a:lnTo>
                <a:lnTo>
                  <a:pt x="40082" y="180417"/>
                </a:lnTo>
                <a:lnTo>
                  <a:pt x="42914" y="183142"/>
                </a:lnTo>
                <a:lnTo>
                  <a:pt x="45754" y="184960"/>
                </a:lnTo>
                <a:lnTo>
                  <a:pt x="47648" y="185219"/>
                </a:lnTo>
                <a:lnTo>
                  <a:pt x="48910" y="184439"/>
                </a:lnTo>
                <a:lnTo>
                  <a:pt x="51436" y="18002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459"/>
          <p:cNvSpPr/>
          <p:nvPr/>
        </p:nvSpPr>
        <p:spPr>
          <a:xfrm>
            <a:off x="3457575" y="3583304"/>
            <a:ext cx="205740" cy="230453"/>
          </a:xfrm>
          <a:custGeom>
            <a:avLst/>
            <a:gdLst/>
            <a:ahLst/>
            <a:cxnLst/>
            <a:rect l="0" t="0" r="0" b="0"/>
            <a:pathLst>
              <a:path w="205740" h="230453">
                <a:moveTo>
                  <a:pt x="0" y="0"/>
                </a:moveTo>
                <a:lnTo>
                  <a:pt x="0" y="9102"/>
                </a:lnTo>
                <a:lnTo>
                  <a:pt x="952" y="18451"/>
                </a:lnTo>
                <a:lnTo>
                  <a:pt x="4550" y="46618"/>
                </a:lnTo>
                <a:lnTo>
                  <a:pt x="5891" y="59654"/>
                </a:lnTo>
                <a:lnTo>
                  <a:pt x="6785" y="71202"/>
                </a:lnTo>
                <a:lnTo>
                  <a:pt x="7778" y="90701"/>
                </a:lnTo>
                <a:lnTo>
                  <a:pt x="8219" y="105717"/>
                </a:lnTo>
                <a:lnTo>
                  <a:pt x="8468" y="124880"/>
                </a:lnTo>
                <a:lnTo>
                  <a:pt x="9455" y="130879"/>
                </a:lnTo>
                <a:lnTo>
                  <a:pt x="11065" y="136783"/>
                </a:lnTo>
                <a:lnTo>
                  <a:pt x="13092" y="142624"/>
                </a:lnTo>
                <a:lnTo>
                  <a:pt x="15395" y="150328"/>
                </a:lnTo>
                <a:lnTo>
                  <a:pt x="24170" y="182804"/>
                </a:lnTo>
                <a:lnTo>
                  <a:pt x="24686" y="183782"/>
                </a:lnTo>
                <a:lnTo>
                  <a:pt x="25029" y="183481"/>
                </a:lnTo>
                <a:lnTo>
                  <a:pt x="25258" y="182329"/>
                </a:lnTo>
                <a:lnTo>
                  <a:pt x="28053" y="175968"/>
                </a:lnTo>
                <a:lnTo>
                  <a:pt x="30132" y="171605"/>
                </a:lnTo>
                <a:lnTo>
                  <a:pt x="32470" y="163933"/>
                </a:lnTo>
                <a:lnTo>
                  <a:pt x="34982" y="154057"/>
                </a:lnTo>
                <a:lnTo>
                  <a:pt x="37608" y="142710"/>
                </a:lnTo>
                <a:lnTo>
                  <a:pt x="42217" y="131335"/>
                </a:lnTo>
                <a:lnTo>
                  <a:pt x="48147" y="119942"/>
                </a:lnTo>
                <a:lnTo>
                  <a:pt x="54958" y="108536"/>
                </a:lnTo>
                <a:lnTo>
                  <a:pt x="61404" y="99028"/>
                </a:lnTo>
                <a:lnTo>
                  <a:pt x="67606" y="90784"/>
                </a:lnTo>
                <a:lnTo>
                  <a:pt x="73645" y="83383"/>
                </a:lnTo>
                <a:lnTo>
                  <a:pt x="78624" y="77496"/>
                </a:lnTo>
                <a:lnTo>
                  <a:pt x="82896" y="72619"/>
                </a:lnTo>
                <a:lnTo>
                  <a:pt x="86696" y="68416"/>
                </a:lnTo>
                <a:lnTo>
                  <a:pt x="90182" y="65613"/>
                </a:lnTo>
                <a:lnTo>
                  <a:pt x="96596" y="62499"/>
                </a:lnTo>
                <a:lnTo>
                  <a:pt x="102622" y="61115"/>
                </a:lnTo>
                <a:lnTo>
                  <a:pt x="105561" y="60746"/>
                </a:lnTo>
                <a:lnTo>
                  <a:pt x="108474" y="61453"/>
                </a:lnTo>
                <a:lnTo>
                  <a:pt x="114251" y="64777"/>
                </a:lnTo>
                <a:lnTo>
                  <a:pt x="119993" y="71970"/>
                </a:lnTo>
                <a:lnTo>
                  <a:pt x="122858" y="76555"/>
                </a:lnTo>
                <a:lnTo>
                  <a:pt x="124767" y="81517"/>
                </a:lnTo>
                <a:lnTo>
                  <a:pt x="126040" y="86730"/>
                </a:lnTo>
                <a:lnTo>
                  <a:pt x="126889" y="92110"/>
                </a:lnTo>
                <a:lnTo>
                  <a:pt x="128408" y="97602"/>
                </a:lnTo>
                <a:lnTo>
                  <a:pt x="130373" y="103168"/>
                </a:lnTo>
                <a:lnTo>
                  <a:pt x="132634" y="108784"/>
                </a:lnTo>
                <a:lnTo>
                  <a:pt x="135096" y="114433"/>
                </a:lnTo>
                <a:lnTo>
                  <a:pt x="140370" y="125789"/>
                </a:lnTo>
                <a:lnTo>
                  <a:pt x="143109" y="132437"/>
                </a:lnTo>
                <a:lnTo>
                  <a:pt x="145889" y="139727"/>
                </a:lnTo>
                <a:lnTo>
                  <a:pt x="148694" y="147444"/>
                </a:lnTo>
                <a:lnTo>
                  <a:pt x="150564" y="154494"/>
                </a:lnTo>
                <a:lnTo>
                  <a:pt x="151811" y="161099"/>
                </a:lnTo>
                <a:lnTo>
                  <a:pt x="152642" y="167406"/>
                </a:lnTo>
                <a:lnTo>
                  <a:pt x="154149" y="173517"/>
                </a:lnTo>
                <a:lnTo>
                  <a:pt x="156106" y="179496"/>
                </a:lnTo>
                <a:lnTo>
                  <a:pt x="158363" y="185387"/>
                </a:lnTo>
                <a:lnTo>
                  <a:pt x="160820" y="191219"/>
                </a:lnTo>
                <a:lnTo>
                  <a:pt x="163410" y="197012"/>
                </a:lnTo>
                <a:lnTo>
                  <a:pt x="168829" y="208528"/>
                </a:lnTo>
                <a:lnTo>
                  <a:pt x="178360" y="228062"/>
                </a:lnTo>
                <a:lnTo>
                  <a:pt x="179866" y="229194"/>
                </a:lnTo>
                <a:lnTo>
                  <a:pt x="181823" y="229949"/>
                </a:lnTo>
                <a:lnTo>
                  <a:pt x="184081" y="230452"/>
                </a:lnTo>
                <a:lnTo>
                  <a:pt x="186538" y="229835"/>
                </a:lnTo>
                <a:lnTo>
                  <a:pt x="191808" y="226609"/>
                </a:lnTo>
                <a:lnTo>
                  <a:pt x="193594" y="223463"/>
                </a:lnTo>
                <a:lnTo>
                  <a:pt x="194785" y="219461"/>
                </a:lnTo>
                <a:lnTo>
                  <a:pt x="195579" y="214887"/>
                </a:lnTo>
                <a:lnTo>
                  <a:pt x="197061" y="210886"/>
                </a:lnTo>
                <a:lnTo>
                  <a:pt x="199001" y="207266"/>
                </a:lnTo>
                <a:lnTo>
                  <a:pt x="205739" y="18002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460"/>
          <p:cNvSpPr/>
          <p:nvPr/>
        </p:nvSpPr>
        <p:spPr>
          <a:xfrm>
            <a:off x="3714784" y="3429000"/>
            <a:ext cx="128554" cy="385247"/>
          </a:xfrm>
          <a:custGeom>
            <a:avLst/>
            <a:gdLst/>
            <a:ahLst/>
            <a:cxnLst/>
            <a:rect l="0" t="0" r="0" b="0"/>
            <a:pathLst>
              <a:path w="128554" h="385247">
                <a:moveTo>
                  <a:pt x="17111" y="0"/>
                </a:moveTo>
                <a:lnTo>
                  <a:pt x="12560" y="13652"/>
                </a:lnTo>
                <a:lnTo>
                  <a:pt x="10325" y="25435"/>
                </a:lnTo>
                <a:lnTo>
                  <a:pt x="9729" y="31244"/>
                </a:lnTo>
                <a:lnTo>
                  <a:pt x="8380" y="39879"/>
                </a:lnTo>
                <a:lnTo>
                  <a:pt x="4340" y="62174"/>
                </a:lnTo>
                <a:lnTo>
                  <a:pt x="2882" y="73834"/>
                </a:lnTo>
                <a:lnTo>
                  <a:pt x="1910" y="85418"/>
                </a:lnTo>
                <a:lnTo>
                  <a:pt x="1262" y="96950"/>
                </a:lnTo>
                <a:lnTo>
                  <a:pt x="541" y="140244"/>
                </a:lnTo>
                <a:lnTo>
                  <a:pt x="0" y="278816"/>
                </a:lnTo>
                <a:lnTo>
                  <a:pt x="1893" y="288747"/>
                </a:lnTo>
                <a:lnTo>
                  <a:pt x="5061" y="298225"/>
                </a:lnTo>
                <a:lnTo>
                  <a:pt x="9077" y="307402"/>
                </a:lnTo>
                <a:lnTo>
                  <a:pt x="11755" y="315424"/>
                </a:lnTo>
                <a:lnTo>
                  <a:pt x="13540" y="322678"/>
                </a:lnTo>
                <a:lnTo>
                  <a:pt x="14730" y="329419"/>
                </a:lnTo>
                <a:lnTo>
                  <a:pt x="16476" y="335817"/>
                </a:lnTo>
                <a:lnTo>
                  <a:pt x="18593" y="341988"/>
                </a:lnTo>
                <a:lnTo>
                  <a:pt x="20956" y="348007"/>
                </a:lnTo>
                <a:lnTo>
                  <a:pt x="24436" y="352972"/>
                </a:lnTo>
                <a:lnTo>
                  <a:pt x="28662" y="357235"/>
                </a:lnTo>
                <a:lnTo>
                  <a:pt x="33384" y="361029"/>
                </a:lnTo>
                <a:lnTo>
                  <a:pt x="37485" y="364511"/>
                </a:lnTo>
                <a:lnTo>
                  <a:pt x="41171" y="367785"/>
                </a:lnTo>
                <a:lnTo>
                  <a:pt x="47806" y="373962"/>
                </a:lnTo>
                <a:lnTo>
                  <a:pt x="53931" y="379883"/>
                </a:lnTo>
                <a:lnTo>
                  <a:pt x="57850" y="381842"/>
                </a:lnTo>
                <a:lnTo>
                  <a:pt x="62368" y="383149"/>
                </a:lnTo>
                <a:lnTo>
                  <a:pt x="67285" y="384020"/>
                </a:lnTo>
                <a:lnTo>
                  <a:pt x="71515" y="384601"/>
                </a:lnTo>
                <a:lnTo>
                  <a:pt x="75288" y="384988"/>
                </a:lnTo>
                <a:lnTo>
                  <a:pt x="78755" y="385246"/>
                </a:lnTo>
                <a:lnTo>
                  <a:pt x="82019" y="384466"/>
                </a:lnTo>
                <a:lnTo>
                  <a:pt x="85148" y="382993"/>
                </a:lnTo>
                <a:lnTo>
                  <a:pt x="88186" y="381058"/>
                </a:lnTo>
                <a:lnTo>
                  <a:pt x="91165" y="378816"/>
                </a:lnTo>
                <a:lnTo>
                  <a:pt x="94102" y="376369"/>
                </a:lnTo>
                <a:lnTo>
                  <a:pt x="97013" y="373785"/>
                </a:lnTo>
                <a:lnTo>
                  <a:pt x="100859" y="371110"/>
                </a:lnTo>
                <a:lnTo>
                  <a:pt x="105328" y="368374"/>
                </a:lnTo>
                <a:lnTo>
                  <a:pt x="110212" y="365598"/>
                </a:lnTo>
                <a:lnTo>
                  <a:pt x="114421" y="362794"/>
                </a:lnTo>
                <a:lnTo>
                  <a:pt x="118179" y="359972"/>
                </a:lnTo>
                <a:lnTo>
                  <a:pt x="128553" y="35147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461"/>
          <p:cNvSpPr/>
          <p:nvPr/>
        </p:nvSpPr>
        <p:spPr>
          <a:xfrm>
            <a:off x="3629025" y="3437572"/>
            <a:ext cx="334328" cy="154306"/>
          </a:xfrm>
          <a:custGeom>
            <a:avLst/>
            <a:gdLst/>
            <a:ahLst/>
            <a:cxnLst/>
            <a:rect l="0" t="0" r="0" b="0"/>
            <a:pathLst>
              <a:path w="334328" h="154306">
                <a:moveTo>
                  <a:pt x="0" y="154305"/>
                </a:moveTo>
                <a:lnTo>
                  <a:pt x="4550" y="149754"/>
                </a:lnTo>
                <a:lnTo>
                  <a:pt x="14404" y="144980"/>
                </a:lnTo>
                <a:lnTo>
                  <a:pt x="21033" y="142373"/>
                </a:lnTo>
                <a:lnTo>
                  <a:pt x="32119" y="136826"/>
                </a:lnTo>
                <a:lnTo>
                  <a:pt x="62217" y="120501"/>
                </a:lnTo>
                <a:lnTo>
                  <a:pt x="107546" y="94442"/>
                </a:lnTo>
                <a:lnTo>
                  <a:pt x="122180" y="86774"/>
                </a:lnTo>
                <a:lnTo>
                  <a:pt x="136698" y="79757"/>
                </a:lnTo>
                <a:lnTo>
                  <a:pt x="221524" y="41154"/>
                </a:lnTo>
                <a:lnTo>
                  <a:pt x="243885" y="32199"/>
                </a:lnTo>
                <a:lnTo>
                  <a:pt x="263555" y="25276"/>
                </a:lnTo>
                <a:lnTo>
                  <a:pt x="281431" y="19708"/>
                </a:lnTo>
                <a:lnTo>
                  <a:pt x="295252" y="15044"/>
                </a:lnTo>
                <a:lnTo>
                  <a:pt x="306373" y="10982"/>
                </a:lnTo>
                <a:lnTo>
                  <a:pt x="33432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C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462"/>
          <p:cNvSpPr/>
          <p:nvPr/>
        </p:nvSpPr>
        <p:spPr>
          <a:xfrm>
            <a:off x="6158310" y="3137685"/>
            <a:ext cx="295267" cy="401215"/>
          </a:xfrm>
          <a:custGeom>
            <a:avLst/>
            <a:gdLst/>
            <a:ahLst/>
            <a:cxnLst/>
            <a:rect l="0" t="0" r="0" b="0"/>
            <a:pathLst>
              <a:path w="295267" h="401215">
                <a:moveTo>
                  <a:pt x="171052" y="8422"/>
                </a:moveTo>
                <a:lnTo>
                  <a:pt x="157399" y="8422"/>
                </a:lnTo>
                <a:lnTo>
                  <a:pt x="151473" y="9375"/>
                </a:lnTo>
                <a:lnTo>
                  <a:pt x="145617" y="10962"/>
                </a:lnTo>
                <a:lnTo>
                  <a:pt x="139808" y="12973"/>
                </a:lnTo>
                <a:lnTo>
                  <a:pt x="130813" y="15207"/>
                </a:lnTo>
                <a:lnTo>
                  <a:pt x="127081" y="15803"/>
                </a:lnTo>
                <a:lnTo>
                  <a:pt x="120395" y="19005"/>
                </a:lnTo>
                <a:lnTo>
                  <a:pt x="113295" y="23603"/>
                </a:lnTo>
                <a:lnTo>
                  <a:pt x="108735" y="26163"/>
                </a:lnTo>
                <a:lnTo>
                  <a:pt x="103790" y="28822"/>
                </a:lnTo>
                <a:lnTo>
                  <a:pt x="95755" y="36856"/>
                </a:lnTo>
                <a:lnTo>
                  <a:pt x="87104" y="47730"/>
                </a:lnTo>
                <a:lnTo>
                  <a:pt x="80797" y="54630"/>
                </a:lnTo>
                <a:lnTo>
                  <a:pt x="60807" y="75453"/>
                </a:lnTo>
                <a:lnTo>
                  <a:pt x="41537" y="95005"/>
                </a:lnTo>
                <a:lnTo>
                  <a:pt x="34750" y="106911"/>
                </a:lnTo>
                <a:lnTo>
                  <a:pt x="31607" y="114086"/>
                </a:lnTo>
                <a:lnTo>
                  <a:pt x="25574" y="127139"/>
                </a:lnTo>
                <a:lnTo>
                  <a:pt x="13940" y="151041"/>
                </a:lnTo>
                <a:lnTo>
                  <a:pt x="10737" y="162613"/>
                </a:lnTo>
                <a:lnTo>
                  <a:pt x="8361" y="175059"/>
                </a:lnTo>
                <a:lnTo>
                  <a:pt x="6394" y="182378"/>
                </a:lnTo>
                <a:lnTo>
                  <a:pt x="4130" y="190116"/>
                </a:lnTo>
                <a:lnTo>
                  <a:pt x="2620" y="197178"/>
                </a:lnTo>
                <a:lnTo>
                  <a:pt x="1614" y="203792"/>
                </a:lnTo>
                <a:lnTo>
                  <a:pt x="943" y="210106"/>
                </a:lnTo>
                <a:lnTo>
                  <a:pt x="497" y="217173"/>
                </a:lnTo>
                <a:lnTo>
                  <a:pt x="198" y="224742"/>
                </a:lnTo>
                <a:lnTo>
                  <a:pt x="0" y="232646"/>
                </a:lnTo>
                <a:lnTo>
                  <a:pt x="2725" y="242677"/>
                </a:lnTo>
                <a:lnTo>
                  <a:pt x="7398" y="254127"/>
                </a:lnTo>
                <a:lnTo>
                  <a:pt x="13372" y="266523"/>
                </a:lnTo>
                <a:lnTo>
                  <a:pt x="18307" y="277644"/>
                </a:lnTo>
                <a:lnTo>
                  <a:pt x="22549" y="287916"/>
                </a:lnTo>
                <a:lnTo>
                  <a:pt x="26331" y="297621"/>
                </a:lnTo>
                <a:lnTo>
                  <a:pt x="30756" y="307901"/>
                </a:lnTo>
                <a:lnTo>
                  <a:pt x="40754" y="329484"/>
                </a:lnTo>
                <a:lnTo>
                  <a:pt x="47991" y="339621"/>
                </a:lnTo>
                <a:lnTo>
                  <a:pt x="56626" y="349236"/>
                </a:lnTo>
                <a:lnTo>
                  <a:pt x="88759" y="380649"/>
                </a:lnTo>
                <a:lnTo>
                  <a:pt x="95235" y="385161"/>
                </a:lnTo>
                <a:lnTo>
                  <a:pt x="101457" y="388169"/>
                </a:lnTo>
                <a:lnTo>
                  <a:pt x="107511" y="390174"/>
                </a:lnTo>
                <a:lnTo>
                  <a:pt x="113451" y="392463"/>
                </a:lnTo>
                <a:lnTo>
                  <a:pt x="119317" y="394942"/>
                </a:lnTo>
                <a:lnTo>
                  <a:pt x="125132" y="397547"/>
                </a:lnTo>
                <a:lnTo>
                  <a:pt x="131866" y="399284"/>
                </a:lnTo>
                <a:lnTo>
                  <a:pt x="139213" y="400442"/>
                </a:lnTo>
                <a:lnTo>
                  <a:pt x="146969" y="401214"/>
                </a:lnTo>
                <a:lnTo>
                  <a:pt x="154044" y="400776"/>
                </a:lnTo>
                <a:lnTo>
                  <a:pt x="160666" y="399531"/>
                </a:lnTo>
                <a:lnTo>
                  <a:pt x="166986" y="397749"/>
                </a:lnTo>
                <a:lnTo>
                  <a:pt x="173103" y="396561"/>
                </a:lnTo>
                <a:lnTo>
                  <a:pt x="179087" y="395769"/>
                </a:lnTo>
                <a:lnTo>
                  <a:pt x="184981" y="395241"/>
                </a:lnTo>
                <a:lnTo>
                  <a:pt x="190816" y="393936"/>
                </a:lnTo>
                <a:lnTo>
                  <a:pt x="196611" y="392114"/>
                </a:lnTo>
                <a:lnTo>
                  <a:pt x="202378" y="389947"/>
                </a:lnTo>
                <a:lnTo>
                  <a:pt x="208129" y="387549"/>
                </a:lnTo>
                <a:lnTo>
                  <a:pt x="213868" y="384999"/>
                </a:lnTo>
                <a:lnTo>
                  <a:pt x="225324" y="379625"/>
                </a:lnTo>
                <a:lnTo>
                  <a:pt x="236765" y="374061"/>
                </a:lnTo>
                <a:lnTo>
                  <a:pt x="242484" y="370291"/>
                </a:lnTo>
                <a:lnTo>
                  <a:pt x="248200" y="365873"/>
                </a:lnTo>
                <a:lnTo>
                  <a:pt x="253917" y="361023"/>
                </a:lnTo>
                <a:lnTo>
                  <a:pt x="262808" y="350554"/>
                </a:lnTo>
                <a:lnTo>
                  <a:pt x="270888" y="339551"/>
                </a:lnTo>
                <a:lnTo>
                  <a:pt x="275709" y="333949"/>
                </a:lnTo>
                <a:lnTo>
                  <a:pt x="280829" y="328310"/>
                </a:lnTo>
                <a:lnTo>
                  <a:pt x="284241" y="322646"/>
                </a:lnTo>
                <a:lnTo>
                  <a:pt x="288033" y="311272"/>
                </a:lnTo>
                <a:lnTo>
                  <a:pt x="288092" y="304620"/>
                </a:lnTo>
                <a:lnTo>
                  <a:pt x="287179" y="297327"/>
                </a:lnTo>
                <a:lnTo>
                  <a:pt x="285617" y="289608"/>
                </a:lnTo>
                <a:lnTo>
                  <a:pt x="284576" y="281604"/>
                </a:lnTo>
                <a:lnTo>
                  <a:pt x="283883" y="273411"/>
                </a:lnTo>
                <a:lnTo>
                  <a:pt x="283420" y="265091"/>
                </a:lnTo>
                <a:lnTo>
                  <a:pt x="284064" y="256687"/>
                </a:lnTo>
                <a:lnTo>
                  <a:pt x="285446" y="248227"/>
                </a:lnTo>
                <a:lnTo>
                  <a:pt x="287320" y="239730"/>
                </a:lnTo>
                <a:lnTo>
                  <a:pt x="289522" y="222635"/>
                </a:lnTo>
                <a:lnTo>
                  <a:pt x="294508" y="173160"/>
                </a:lnTo>
                <a:lnTo>
                  <a:pt x="295266" y="152538"/>
                </a:lnTo>
                <a:lnTo>
                  <a:pt x="294818" y="135931"/>
                </a:lnTo>
                <a:lnTo>
                  <a:pt x="293568" y="122004"/>
                </a:lnTo>
                <a:lnTo>
                  <a:pt x="291782" y="107956"/>
                </a:lnTo>
                <a:lnTo>
                  <a:pt x="289639" y="93828"/>
                </a:lnTo>
                <a:lnTo>
                  <a:pt x="287257" y="79647"/>
                </a:lnTo>
                <a:lnTo>
                  <a:pt x="284717" y="68287"/>
                </a:lnTo>
                <a:lnTo>
                  <a:pt x="282071" y="58810"/>
                </a:lnTo>
                <a:lnTo>
                  <a:pt x="279355" y="50587"/>
                </a:lnTo>
                <a:lnTo>
                  <a:pt x="273797" y="38909"/>
                </a:lnTo>
                <a:lnTo>
                  <a:pt x="265313" y="26980"/>
                </a:lnTo>
                <a:lnTo>
                  <a:pt x="262467" y="23652"/>
                </a:lnTo>
                <a:lnTo>
                  <a:pt x="254226" y="17413"/>
                </a:lnTo>
                <a:lnTo>
                  <a:pt x="245166" y="11466"/>
                </a:lnTo>
                <a:lnTo>
                  <a:pt x="237964" y="5647"/>
                </a:lnTo>
                <a:lnTo>
                  <a:pt x="233757" y="3715"/>
                </a:lnTo>
                <a:lnTo>
                  <a:pt x="229048" y="2427"/>
                </a:lnTo>
                <a:lnTo>
                  <a:pt x="224003" y="1568"/>
                </a:lnTo>
                <a:lnTo>
                  <a:pt x="218736" y="995"/>
                </a:lnTo>
                <a:lnTo>
                  <a:pt x="213318" y="613"/>
                </a:lnTo>
                <a:lnTo>
                  <a:pt x="203172" y="189"/>
                </a:lnTo>
                <a:lnTo>
                  <a:pt x="195488" y="0"/>
                </a:lnTo>
                <a:lnTo>
                  <a:pt x="189248" y="903"/>
                </a:lnTo>
                <a:lnTo>
                  <a:pt x="181277" y="2457"/>
                </a:lnTo>
                <a:lnTo>
                  <a:pt x="153907" y="842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463"/>
          <p:cNvSpPr/>
          <p:nvPr/>
        </p:nvSpPr>
        <p:spPr>
          <a:xfrm>
            <a:off x="6620827" y="3275886"/>
            <a:ext cx="257176" cy="7382"/>
          </a:xfrm>
          <a:custGeom>
            <a:avLst/>
            <a:gdLst/>
            <a:ahLst/>
            <a:cxnLst/>
            <a:rect l="0" t="0" r="0" b="0"/>
            <a:pathLst>
              <a:path w="257176" h="7382">
                <a:moveTo>
                  <a:pt x="0" y="7381"/>
                </a:moveTo>
                <a:lnTo>
                  <a:pt x="18204" y="7381"/>
                </a:lnTo>
                <a:lnTo>
                  <a:pt x="28328" y="6429"/>
                </a:lnTo>
                <a:lnTo>
                  <a:pt x="39840" y="4841"/>
                </a:lnTo>
                <a:lnTo>
                  <a:pt x="52278" y="2830"/>
                </a:lnTo>
                <a:lnTo>
                  <a:pt x="65332" y="1489"/>
                </a:lnTo>
                <a:lnTo>
                  <a:pt x="78797" y="596"/>
                </a:lnTo>
                <a:lnTo>
                  <a:pt x="92536" y="0"/>
                </a:lnTo>
                <a:lnTo>
                  <a:pt x="108363" y="555"/>
                </a:lnTo>
                <a:lnTo>
                  <a:pt x="125582" y="1878"/>
                </a:lnTo>
                <a:lnTo>
                  <a:pt x="143729" y="3713"/>
                </a:lnTo>
                <a:lnTo>
                  <a:pt x="159637" y="4935"/>
                </a:lnTo>
                <a:lnTo>
                  <a:pt x="174052" y="5751"/>
                </a:lnTo>
                <a:lnTo>
                  <a:pt x="210911" y="7059"/>
                </a:lnTo>
                <a:lnTo>
                  <a:pt x="257175" y="738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464"/>
          <p:cNvSpPr/>
          <p:nvPr/>
        </p:nvSpPr>
        <p:spPr>
          <a:xfrm>
            <a:off x="6680834" y="3343275"/>
            <a:ext cx="282894" cy="25718"/>
          </a:xfrm>
          <a:custGeom>
            <a:avLst/>
            <a:gdLst/>
            <a:ahLst/>
            <a:cxnLst/>
            <a:rect l="0" t="0" r="0" b="0"/>
            <a:pathLst>
              <a:path w="282894" h="25718">
                <a:moveTo>
                  <a:pt x="0" y="25717"/>
                </a:moveTo>
                <a:lnTo>
                  <a:pt x="57487" y="25717"/>
                </a:lnTo>
                <a:lnTo>
                  <a:pt x="67853" y="24765"/>
                </a:lnTo>
                <a:lnTo>
                  <a:pt x="109534" y="19825"/>
                </a:lnTo>
                <a:lnTo>
                  <a:pt x="119695" y="18932"/>
                </a:lnTo>
                <a:lnTo>
                  <a:pt x="128375" y="18336"/>
                </a:lnTo>
                <a:lnTo>
                  <a:pt x="138923" y="16986"/>
                </a:lnTo>
                <a:lnTo>
                  <a:pt x="150718" y="15134"/>
                </a:lnTo>
                <a:lnTo>
                  <a:pt x="163344" y="12947"/>
                </a:lnTo>
                <a:lnTo>
                  <a:pt x="173666" y="11488"/>
                </a:lnTo>
                <a:lnTo>
                  <a:pt x="182453" y="10516"/>
                </a:lnTo>
                <a:lnTo>
                  <a:pt x="190215" y="9868"/>
                </a:lnTo>
                <a:lnTo>
                  <a:pt x="197295" y="9436"/>
                </a:lnTo>
                <a:lnTo>
                  <a:pt x="210243" y="8956"/>
                </a:lnTo>
                <a:lnTo>
                  <a:pt x="221124" y="7876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465"/>
          <p:cNvSpPr/>
          <p:nvPr/>
        </p:nvSpPr>
        <p:spPr>
          <a:xfrm>
            <a:off x="7032307" y="3155270"/>
            <a:ext cx="257176" cy="325162"/>
          </a:xfrm>
          <a:custGeom>
            <a:avLst/>
            <a:gdLst/>
            <a:ahLst/>
            <a:cxnLst/>
            <a:rect l="0" t="0" r="0" b="0"/>
            <a:pathLst>
              <a:path w="257176" h="325162">
                <a:moveTo>
                  <a:pt x="0" y="50844"/>
                </a:moveTo>
                <a:lnTo>
                  <a:pt x="9101" y="37192"/>
                </a:lnTo>
                <a:lnTo>
                  <a:pt x="12735" y="33170"/>
                </a:lnTo>
                <a:lnTo>
                  <a:pt x="16110" y="30489"/>
                </a:lnTo>
                <a:lnTo>
                  <a:pt x="19312" y="28702"/>
                </a:lnTo>
                <a:lnTo>
                  <a:pt x="24305" y="25605"/>
                </a:lnTo>
                <a:lnTo>
                  <a:pt x="37473" y="17085"/>
                </a:lnTo>
                <a:lnTo>
                  <a:pt x="44032" y="13098"/>
                </a:lnTo>
                <a:lnTo>
                  <a:pt x="50310" y="9488"/>
                </a:lnTo>
                <a:lnTo>
                  <a:pt x="56400" y="6128"/>
                </a:lnTo>
                <a:lnTo>
                  <a:pt x="61412" y="3889"/>
                </a:lnTo>
                <a:lnTo>
                  <a:pt x="65707" y="2396"/>
                </a:lnTo>
                <a:lnTo>
                  <a:pt x="69522" y="1400"/>
                </a:lnTo>
                <a:lnTo>
                  <a:pt x="75876" y="737"/>
                </a:lnTo>
                <a:lnTo>
                  <a:pt x="83922" y="294"/>
                </a:lnTo>
                <a:lnTo>
                  <a:pt x="93095" y="0"/>
                </a:lnTo>
                <a:lnTo>
                  <a:pt x="100163" y="755"/>
                </a:lnTo>
                <a:lnTo>
                  <a:pt x="105828" y="2212"/>
                </a:lnTo>
                <a:lnTo>
                  <a:pt x="110557" y="4135"/>
                </a:lnTo>
                <a:lnTo>
                  <a:pt x="117520" y="6370"/>
                </a:lnTo>
                <a:lnTo>
                  <a:pt x="125971" y="8812"/>
                </a:lnTo>
                <a:lnTo>
                  <a:pt x="135416" y="11393"/>
                </a:lnTo>
                <a:lnTo>
                  <a:pt x="142665" y="14066"/>
                </a:lnTo>
                <a:lnTo>
                  <a:pt x="148450" y="16800"/>
                </a:lnTo>
                <a:lnTo>
                  <a:pt x="153259" y="19576"/>
                </a:lnTo>
                <a:lnTo>
                  <a:pt x="161143" y="25200"/>
                </a:lnTo>
                <a:lnTo>
                  <a:pt x="167821" y="30874"/>
                </a:lnTo>
                <a:lnTo>
                  <a:pt x="173964" y="36571"/>
                </a:lnTo>
                <a:lnTo>
                  <a:pt x="175984" y="40377"/>
                </a:lnTo>
                <a:lnTo>
                  <a:pt x="178228" y="49685"/>
                </a:lnTo>
                <a:lnTo>
                  <a:pt x="177873" y="53881"/>
                </a:lnTo>
                <a:lnTo>
                  <a:pt x="176685" y="57632"/>
                </a:lnTo>
                <a:lnTo>
                  <a:pt x="167934" y="75045"/>
                </a:lnTo>
                <a:lnTo>
                  <a:pt x="165296" y="81266"/>
                </a:lnTo>
                <a:lnTo>
                  <a:pt x="162584" y="88270"/>
                </a:lnTo>
                <a:lnTo>
                  <a:pt x="159825" y="95798"/>
                </a:lnTo>
                <a:lnTo>
                  <a:pt x="156080" y="102721"/>
                </a:lnTo>
                <a:lnTo>
                  <a:pt x="151679" y="109241"/>
                </a:lnTo>
                <a:lnTo>
                  <a:pt x="146839" y="115493"/>
                </a:lnTo>
                <a:lnTo>
                  <a:pt x="142660" y="122519"/>
                </a:lnTo>
                <a:lnTo>
                  <a:pt x="138921" y="130060"/>
                </a:lnTo>
                <a:lnTo>
                  <a:pt x="135477" y="137945"/>
                </a:lnTo>
                <a:lnTo>
                  <a:pt x="131275" y="146059"/>
                </a:lnTo>
                <a:lnTo>
                  <a:pt x="126569" y="154326"/>
                </a:lnTo>
                <a:lnTo>
                  <a:pt x="121528" y="162694"/>
                </a:lnTo>
                <a:lnTo>
                  <a:pt x="115309" y="170178"/>
                </a:lnTo>
                <a:lnTo>
                  <a:pt x="108305" y="177073"/>
                </a:lnTo>
                <a:lnTo>
                  <a:pt x="100778" y="183575"/>
                </a:lnTo>
                <a:lnTo>
                  <a:pt x="93855" y="190766"/>
                </a:lnTo>
                <a:lnTo>
                  <a:pt x="87335" y="198418"/>
                </a:lnTo>
                <a:lnTo>
                  <a:pt x="81083" y="206377"/>
                </a:lnTo>
                <a:lnTo>
                  <a:pt x="75011" y="213588"/>
                </a:lnTo>
                <a:lnTo>
                  <a:pt x="69057" y="220300"/>
                </a:lnTo>
                <a:lnTo>
                  <a:pt x="57362" y="232838"/>
                </a:lnTo>
                <a:lnTo>
                  <a:pt x="45815" y="244761"/>
                </a:lnTo>
                <a:lnTo>
                  <a:pt x="42925" y="250607"/>
                </a:lnTo>
                <a:lnTo>
                  <a:pt x="41952" y="256410"/>
                </a:lnTo>
                <a:lnTo>
                  <a:pt x="42255" y="262183"/>
                </a:lnTo>
                <a:lnTo>
                  <a:pt x="41505" y="266984"/>
                </a:lnTo>
                <a:lnTo>
                  <a:pt x="38131" y="274859"/>
                </a:lnTo>
                <a:lnTo>
                  <a:pt x="30878" y="289198"/>
                </a:lnTo>
                <a:lnTo>
                  <a:pt x="28011" y="297432"/>
                </a:lnTo>
                <a:lnTo>
                  <a:pt x="26020" y="307578"/>
                </a:lnTo>
                <a:lnTo>
                  <a:pt x="25852" y="311951"/>
                </a:lnTo>
                <a:lnTo>
                  <a:pt x="26760" y="314451"/>
                </a:lnTo>
                <a:lnTo>
                  <a:pt x="30308" y="319768"/>
                </a:lnTo>
                <a:lnTo>
                  <a:pt x="32588" y="321567"/>
                </a:lnTo>
                <a:lnTo>
                  <a:pt x="35060" y="322766"/>
                </a:lnTo>
                <a:lnTo>
                  <a:pt x="40348" y="324099"/>
                </a:lnTo>
                <a:lnTo>
                  <a:pt x="45872" y="324691"/>
                </a:lnTo>
                <a:lnTo>
                  <a:pt x="49632" y="324849"/>
                </a:lnTo>
                <a:lnTo>
                  <a:pt x="58888" y="325024"/>
                </a:lnTo>
                <a:lnTo>
                  <a:pt x="156925" y="325161"/>
                </a:lnTo>
                <a:lnTo>
                  <a:pt x="176054" y="324210"/>
                </a:lnTo>
                <a:lnTo>
                  <a:pt x="194522" y="322623"/>
                </a:lnTo>
                <a:lnTo>
                  <a:pt x="225519" y="319272"/>
                </a:lnTo>
                <a:lnTo>
                  <a:pt x="257175" y="31659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466"/>
          <p:cNvSpPr/>
          <p:nvPr/>
        </p:nvSpPr>
        <p:spPr>
          <a:xfrm>
            <a:off x="7323772" y="3291840"/>
            <a:ext cx="274321" cy="222886"/>
          </a:xfrm>
          <a:custGeom>
            <a:avLst/>
            <a:gdLst/>
            <a:ahLst/>
            <a:cxnLst/>
            <a:rect l="0" t="0" r="0" b="0"/>
            <a:pathLst>
              <a:path w="274321" h="222886">
                <a:moveTo>
                  <a:pt x="0" y="0"/>
                </a:moveTo>
                <a:lnTo>
                  <a:pt x="13653" y="9101"/>
                </a:lnTo>
                <a:lnTo>
                  <a:pt x="19579" y="13687"/>
                </a:lnTo>
                <a:lnTo>
                  <a:pt x="25436" y="18650"/>
                </a:lnTo>
                <a:lnTo>
                  <a:pt x="31245" y="23863"/>
                </a:lnTo>
                <a:lnTo>
                  <a:pt x="42779" y="34736"/>
                </a:lnTo>
                <a:lnTo>
                  <a:pt x="75482" y="66940"/>
                </a:lnTo>
                <a:lnTo>
                  <a:pt x="91792" y="83228"/>
                </a:lnTo>
                <a:lnTo>
                  <a:pt x="115726" y="104617"/>
                </a:lnTo>
                <a:lnTo>
                  <a:pt x="143827" y="129364"/>
                </a:lnTo>
                <a:lnTo>
                  <a:pt x="162666" y="146712"/>
                </a:lnTo>
                <a:lnTo>
                  <a:pt x="170356" y="153053"/>
                </a:lnTo>
                <a:lnTo>
                  <a:pt x="177388" y="158233"/>
                </a:lnTo>
                <a:lnTo>
                  <a:pt x="183981" y="162639"/>
                </a:lnTo>
                <a:lnTo>
                  <a:pt x="190282" y="166528"/>
                </a:lnTo>
                <a:lnTo>
                  <a:pt x="196387" y="170073"/>
                </a:lnTo>
                <a:lnTo>
                  <a:pt x="202362" y="173390"/>
                </a:lnTo>
                <a:lnTo>
                  <a:pt x="209203" y="178458"/>
                </a:lnTo>
                <a:lnTo>
                  <a:pt x="216622" y="184695"/>
                </a:lnTo>
                <a:lnTo>
                  <a:pt x="230579" y="197339"/>
                </a:lnTo>
                <a:lnTo>
                  <a:pt x="239957" y="206133"/>
                </a:lnTo>
                <a:lnTo>
                  <a:pt x="245696" y="209812"/>
                </a:lnTo>
                <a:lnTo>
                  <a:pt x="252381" y="213217"/>
                </a:lnTo>
                <a:lnTo>
                  <a:pt x="274320" y="22288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467"/>
          <p:cNvSpPr/>
          <p:nvPr/>
        </p:nvSpPr>
        <p:spPr>
          <a:xfrm>
            <a:off x="7392352" y="3291840"/>
            <a:ext cx="180024" cy="205740"/>
          </a:xfrm>
          <a:custGeom>
            <a:avLst/>
            <a:gdLst/>
            <a:ahLst/>
            <a:cxnLst/>
            <a:rect l="0" t="0" r="0" b="0"/>
            <a:pathLst>
              <a:path w="180024" h="205740">
                <a:moveTo>
                  <a:pt x="180023" y="0"/>
                </a:moveTo>
                <a:lnTo>
                  <a:pt x="166370" y="9101"/>
                </a:lnTo>
                <a:lnTo>
                  <a:pt x="161396" y="12735"/>
                </a:lnTo>
                <a:lnTo>
                  <a:pt x="157127" y="16110"/>
                </a:lnTo>
                <a:lnTo>
                  <a:pt x="153330" y="19312"/>
                </a:lnTo>
                <a:lnTo>
                  <a:pt x="148892" y="23352"/>
                </a:lnTo>
                <a:lnTo>
                  <a:pt x="138882" y="32921"/>
                </a:lnTo>
                <a:lnTo>
                  <a:pt x="133545" y="39092"/>
                </a:lnTo>
                <a:lnTo>
                  <a:pt x="128082" y="46064"/>
                </a:lnTo>
                <a:lnTo>
                  <a:pt x="122536" y="53569"/>
                </a:lnTo>
                <a:lnTo>
                  <a:pt x="69240" y="122370"/>
                </a:lnTo>
                <a:lnTo>
                  <a:pt x="62353" y="132062"/>
                </a:lnTo>
                <a:lnTo>
                  <a:pt x="56808" y="140429"/>
                </a:lnTo>
                <a:lnTo>
                  <a:pt x="52161" y="147912"/>
                </a:lnTo>
                <a:lnTo>
                  <a:pt x="46204" y="155758"/>
                </a:lnTo>
                <a:lnTo>
                  <a:pt x="39374" y="163846"/>
                </a:lnTo>
                <a:lnTo>
                  <a:pt x="26072" y="178548"/>
                </a:lnTo>
                <a:lnTo>
                  <a:pt x="12312" y="193207"/>
                </a:lnTo>
                <a:lnTo>
                  <a:pt x="0" y="20573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468"/>
          <p:cNvSpPr/>
          <p:nvPr/>
        </p:nvSpPr>
        <p:spPr>
          <a:xfrm>
            <a:off x="7692390" y="3377565"/>
            <a:ext cx="265748" cy="1"/>
          </a:xfrm>
          <a:custGeom>
            <a:avLst/>
            <a:gdLst/>
            <a:ahLst/>
            <a:cxnLst/>
            <a:rect l="0" t="0" r="0" b="0"/>
            <a:pathLst>
              <a:path w="265748" h="1">
                <a:moveTo>
                  <a:pt x="0" y="0"/>
                </a:move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469"/>
          <p:cNvSpPr/>
          <p:nvPr/>
        </p:nvSpPr>
        <p:spPr>
          <a:xfrm>
            <a:off x="8009572" y="3197542"/>
            <a:ext cx="60009" cy="385763"/>
          </a:xfrm>
          <a:custGeom>
            <a:avLst/>
            <a:gdLst/>
            <a:ahLst/>
            <a:cxnLst/>
            <a:rect l="0" t="0" r="0" b="0"/>
            <a:pathLst>
              <a:path w="60009" h="385763">
                <a:moveTo>
                  <a:pt x="0" y="0"/>
                </a:moveTo>
                <a:lnTo>
                  <a:pt x="0" y="40346"/>
                </a:lnTo>
                <a:lnTo>
                  <a:pt x="953" y="49757"/>
                </a:lnTo>
                <a:lnTo>
                  <a:pt x="2540" y="58889"/>
                </a:lnTo>
                <a:lnTo>
                  <a:pt x="4551" y="67835"/>
                </a:lnTo>
                <a:lnTo>
                  <a:pt x="6844" y="76655"/>
                </a:lnTo>
                <a:lnTo>
                  <a:pt x="9325" y="85394"/>
                </a:lnTo>
                <a:lnTo>
                  <a:pt x="11932" y="94077"/>
                </a:lnTo>
                <a:lnTo>
                  <a:pt x="13670" y="102723"/>
                </a:lnTo>
                <a:lnTo>
                  <a:pt x="14828" y="111344"/>
                </a:lnTo>
                <a:lnTo>
                  <a:pt x="15600" y="119950"/>
                </a:lnTo>
                <a:lnTo>
                  <a:pt x="18020" y="136164"/>
                </a:lnTo>
                <a:lnTo>
                  <a:pt x="25789" y="182120"/>
                </a:lnTo>
                <a:lnTo>
                  <a:pt x="28622" y="201423"/>
                </a:lnTo>
                <a:lnTo>
                  <a:pt x="30513" y="217150"/>
                </a:lnTo>
                <a:lnTo>
                  <a:pt x="31772" y="230491"/>
                </a:lnTo>
                <a:lnTo>
                  <a:pt x="33564" y="245101"/>
                </a:lnTo>
                <a:lnTo>
                  <a:pt x="38095" y="276574"/>
                </a:lnTo>
                <a:lnTo>
                  <a:pt x="40637" y="290110"/>
                </a:lnTo>
                <a:lnTo>
                  <a:pt x="43283" y="301992"/>
                </a:lnTo>
                <a:lnTo>
                  <a:pt x="46001" y="312770"/>
                </a:lnTo>
                <a:lnTo>
                  <a:pt x="47812" y="321861"/>
                </a:lnTo>
                <a:lnTo>
                  <a:pt x="49020" y="329827"/>
                </a:lnTo>
                <a:lnTo>
                  <a:pt x="49825" y="337042"/>
                </a:lnTo>
                <a:lnTo>
                  <a:pt x="50361" y="343757"/>
                </a:lnTo>
                <a:lnTo>
                  <a:pt x="50719" y="350139"/>
                </a:lnTo>
                <a:lnTo>
                  <a:pt x="50958" y="356298"/>
                </a:lnTo>
                <a:lnTo>
                  <a:pt x="52070" y="362310"/>
                </a:lnTo>
                <a:lnTo>
                  <a:pt x="53763" y="368222"/>
                </a:lnTo>
                <a:lnTo>
                  <a:pt x="60008" y="38576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470"/>
          <p:cNvSpPr/>
          <p:nvPr/>
        </p:nvSpPr>
        <p:spPr>
          <a:xfrm>
            <a:off x="7786687" y="3660457"/>
            <a:ext cx="17146" cy="291466"/>
          </a:xfrm>
          <a:custGeom>
            <a:avLst/>
            <a:gdLst/>
            <a:ahLst/>
            <a:cxnLst/>
            <a:rect l="0" t="0" r="0" b="0"/>
            <a:pathLst>
              <a:path w="17146" h="291466">
                <a:moveTo>
                  <a:pt x="0" y="0"/>
                </a:moveTo>
                <a:lnTo>
                  <a:pt x="0" y="153598"/>
                </a:lnTo>
                <a:lnTo>
                  <a:pt x="953" y="168121"/>
                </a:lnTo>
                <a:lnTo>
                  <a:pt x="17145" y="29146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471"/>
          <p:cNvSpPr/>
          <p:nvPr/>
        </p:nvSpPr>
        <p:spPr>
          <a:xfrm>
            <a:off x="7666672" y="3771900"/>
            <a:ext cx="291466" cy="34291"/>
          </a:xfrm>
          <a:custGeom>
            <a:avLst/>
            <a:gdLst/>
            <a:ahLst/>
            <a:cxnLst/>
            <a:rect l="0" t="0" r="0" b="0"/>
            <a:pathLst>
              <a:path w="291466" h="34291">
                <a:moveTo>
                  <a:pt x="0" y="34290"/>
                </a:moveTo>
                <a:lnTo>
                  <a:pt x="0" y="25188"/>
                </a:lnTo>
                <a:lnTo>
                  <a:pt x="1905" y="22507"/>
                </a:lnTo>
                <a:lnTo>
                  <a:pt x="5080" y="20720"/>
                </a:lnTo>
                <a:lnTo>
                  <a:pt x="9102" y="19528"/>
                </a:lnTo>
                <a:lnTo>
                  <a:pt x="12736" y="18733"/>
                </a:lnTo>
                <a:lnTo>
                  <a:pt x="19312" y="17851"/>
                </a:lnTo>
                <a:lnTo>
                  <a:pt x="55676" y="12803"/>
                </a:lnTo>
                <a:lnTo>
                  <a:pt x="68550" y="11393"/>
                </a:lnTo>
                <a:lnTo>
                  <a:pt x="79990" y="10452"/>
                </a:lnTo>
                <a:lnTo>
                  <a:pt x="99369" y="9408"/>
                </a:lnTo>
                <a:lnTo>
                  <a:pt x="114332" y="8944"/>
                </a:lnTo>
                <a:lnTo>
                  <a:pt x="138016" y="8682"/>
                </a:lnTo>
                <a:lnTo>
                  <a:pt x="149161" y="7693"/>
                </a:lnTo>
                <a:lnTo>
                  <a:pt x="162305" y="6081"/>
                </a:lnTo>
                <a:lnTo>
                  <a:pt x="176784" y="4054"/>
                </a:lnTo>
                <a:lnTo>
                  <a:pt x="190246" y="2702"/>
                </a:lnTo>
                <a:lnTo>
                  <a:pt x="203031" y="1802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472"/>
          <p:cNvSpPr/>
          <p:nvPr/>
        </p:nvSpPr>
        <p:spPr>
          <a:xfrm>
            <a:off x="8052434" y="3634740"/>
            <a:ext cx="42864" cy="274321"/>
          </a:xfrm>
          <a:custGeom>
            <a:avLst/>
            <a:gdLst/>
            <a:ahLst/>
            <a:cxnLst/>
            <a:rect l="0" t="0" r="0" b="0"/>
            <a:pathLst>
              <a:path w="42864" h="274321">
                <a:moveTo>
                  <a:pt x="0" y="0"/>
                </a:moveTo>
                <a:lnTo>
                  <a:pt x="0" y="13652"/>
                </a:lnTo>
                <a:lnTo>
                  <a:pt x="953" y="19579"/>
                </a:lnTo>
                <a:lnTo>
                  <a:pt x="2541" y="25435"/>
                </a:lnTo>
                <a:lnTo>
                  <a:pt x="11932" y="53072"/>
                </a:lnTo>
                <a:lnTo>
                  <a:pt x="13670" y="63956"/>
                </a:lnTo>
                <a:lnTo>
                  <a:pt x="14829" y="76928"/>
                </a:lnTo>
                <a:lnTo>
                  <a:pt x="15601" y="91290"/>
                </a:lnTo>
                <a:lnTo>
                  <a:pt x="17068" y="103722"/>
                </a:lnTo>
                <a:lnTo>
                  <a:pt x="18998" y="114868"/>
                </a:lnTo>
                <a:lnTo>
                  <a:pt x="21239" y="125156"/>
                </a:lnTo>
                <a:lnTo>
                  <a:pt x="22732" y="134872"/>
                </a:lnTo>
                <a:lnTo>
                  <a:pt x="23728" y="144207"/>
                </a:lnTo>
                <a:lnTo>
                  <a:pt x="24391" y="153288"/>
                </a:lnTo>
                <a:lnTo>
                  <a:pt x="24834" y="162199"/>
                </a:lnTo>
                <a:lnTo>
                  <a:pt x="25324" y="179721"/>
                </a:lnTo>
                <a:lnTo>
                  <a:pt x="26409" y="190299"/>
                </a:lnTo>
                <a:lnTo>
                  <a:pt x="28083" y="202113"/>
                </a:lnTo>
                <a:lnTo>
                  <a:pt x="30153" y="214752"/>
                </a:lnTo>
                <a:lnTo>
                  <a:pt x="32484" y="225083"/>
                </a:lnTo>
                <a:lnTo>
                  <a:pt x="34992" y="233875"/>
                </a:lnTo>
                <a:lnTo>
                  <a:pt x="42863" y="27432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473"/>
          <p:cNvSpPr/>
          <p:nvPr/>
        </p:nvSpPr>
        <p:spPr>
          <a:xfrm>
            <a:off x="6063615" y="3840479"/>
            <a:ext cx="377190" cy="25719"/>
          </a:xfrm>
          <a:custGeom>
            <a:avLst/>
            <a:gdLst/>
            <a:ahLst/>
            <a:cxnLst/>
            <a:rect l="0" t="0" r="0" b="0"/>
            <a:pathLst>
              <a:path w="377190" h="25719">
                <a:moveTo>
                  <a:pt x="0" y="25718"/>
                </a:moveTo>
                <a:lnTo>
                  <a:pt x="53387" y="25718"/>
                </a:lnTo>
                <a:lnTo>
                  <a:pt x="64166" y="24766"/>
                </a:lnTo>
                <a:lnTo>
                  <a:pt x="77067" y="23178"/>
                </a:lnTo>
                <a:lnTo>
                  <a:pt x="109499" y="18874"/>
                </a:lnTo>
                <a:lnTo>
                  <a:pt x="152489" y="13786"/>
                </a:lnTo>
                <a:lnTo>
                  <a:pt x="171192" y="12049"/>
                </a:lnTo>
                <a:lnTo>
                  <a:pt x="187470" y="10890"/>
                </a:lnTo>
                <a:lnTo>
                  <a:pt x="202132" y="10118"/>
                </a:lnTo>
                <a:lnTo>
                  <a:pt x="241284" y="9260"/>
                </a:lnTo>
                <a:lnTo>
                  <a:pt x="346125" y="8613"/>
                </a:lnTo>
                <a:lnTo>
                  <a:pt x="351717" y="7648"/>
                </a:lnTo>
                <a:lnTo>
                  <a:pt x="356398" y="6051"/>
                </a:lnTo>
                <a:lnTo>
                  <a:pt x="37718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474"/>
          <p:cNvSpPr/>
          <p:nvPr/>
        </p:nvSpPr>
        <p:spPr>
          <a:xfrm>
            <a:off x="6226492" y="3729037"/>
            <a:ext cx="77154" cy="291466"/>
          </a:xfrm>
          <a:custGeom>
            <a:avLst/>
            <a:gdLst/>
            <a:ahLst/>
            <a:cxnLst/>
            <a:rect l="0" t="0" r="0" b="0"/>
            <a:pathLst>
              <a:path w="77154" h="291466">
                <a:moveTo>
                  <a:pt x="0" y="0"/>
                </a:moveTo>
                <a:lnTo>
                  <a:pt x="0" y="13653"/>
                </a:lnTo>
                <a:lnTo>
                  <a:pt x="953" y="20532"/>
                </a:lnTo>
                <a:lnTo>
                  <a:pt x="2540" y="27975"/>
                </a:lnTo>
                <a:lnTo>
                  <a:pt x="4551" y="35795"/>
                </a:lnTo>
                <a:lnTo>
                  <a:pt x="6844" y="41961"/>
                </a:lnTo>
                <a:lnTo>
                  <a:pt x="9325" y="47024"/>
                </a:lnTo>
                <a:lnTo>
                  <a:pt x="11932" y="51352"/>
                </a:lnTo>
                <a:lnTo>
                  <a:pt x="13670" y="57095"/>
                </a:lnTo>
                <a:lnTo>
                  <a:pt x="14828" y="63781"/>
                </a:lnTo>
                <a:lnTo>
                  <a:pt x="15601" y="71095"/>
                </a:lnTo>
                <a:lnTo>
                  <a:pt x="18021" y="79782"/>
                </a:lnTo>
                <a:lnTo>
                  <a:pt x="21539" y="89383"/>
                </a:lnTo>
                <a:lnTo>
                  <a:pt x="25789" y="99594"/>
                </a:lnTo>
                <a:lnTo>
                  <a:pt x="28623" y="108306"/>
                </a:lnTo>
                <a:lnTo>
                  <a:pt x="30512" y="116019"/>
                </a:lnTo>
                <a:lnTo>
                  <a:pt x="31771" y="123066"/>
                </a:lnTo>
                <a:lnTo>
                  <a:pt x="33563" y="130621"/>
                </a:lnTo>
                <a:lnTo>
                  <a:pt x="35711" y="138516"/>
                </a:lnTo>
                <a:lnTo>
                  <a:pt x="38095" y="146637"/>
                </a:lnTo>
                <a:lnTo>
                  <a:pt x="40637" y="153955"/>
                </a:lnTo>
                <a:lnTo>
                  <a:pt x="43284" y="160739"/>
                </a:lnTo>
                <a:lnTo>
                  <a:pt x="46001" y="167167"/>
                </a:lnTo>
                <a:lnTo>
                  <a:pt x="47812" y="173357"/>
                </a:lnTo>
                <a:lnTo>
                  <a:pt x="49020" y="179389"/>
                </a:lnTo>
                <a:lnTo>
                  <a:pt x="55509" y="230063"/>
                </a:lnTo>
                <a:lnTo>
                  <a:pt x="57961" y="242910"/>
                </a:lnTo>
                <a:lnTo>
                  <a:pt x="60548" y="252428"/>
                </a:lnTo>
                <a:lnTo>
                  <a:pt x="63226" y="259725"/>
                </a:lnTo>
                <a:lnTo>
                  <a:pt x="65963" y="266495"/>
                </a:lnTo>
                <a:lnTo>
                  <a:pt x="68740" y="272914"/>
                </a:lnTo>
                <a:lnTo>
                  <a:pt x="77153" y="29146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475"/>
          <p:cNvSpPr/>
          <p:nvPr/>
        </p:nvSpPr>
        <p:spPr>
          <a:xfrm>
            <a:off x="6457950" y="3669029"/>
            <a:ext cx="51435" cy="334329"/>
          </a:xfrm>
          <a:custGeom>
            <a:avLst/>
            <a:gdLst/>
            <a:ahLst/>
            <a:cxnLst/>
            <a:rect l="0" t="0" r="0" b="0"/>
            <a:pathLst>
              <a:path w="51435" h="334329">
                <a:moveTo>
                  <a:pt x="0" y="0"/>
                </a:moveTo>
                <a:lnTo>
                  <a:pt x="4550" y="13653"/>
                </a:lnTo>
                <a:lnTo>
                  <a:pt x="6843" y="21485"/>
                </a:lnTo>
                <a:lnTo>
                  <a:pt x="11931" y="40347"/>
                </a:lnTo>
                <a:lnTo>
                  <a:pt x="14621" y="52615"/>
                </a:lnTo>
                <a:lnTo>
                  <a:pt x="20151" y="81487"/>
                </a:lnTo>
                <a:lnTo>
                  <a:pt x="22959" y="94330"/>
                </a:lnTo>
                <a:lnTo>
                  <a:pt x="25784" y="105750"/>
                </a:lnTo>
                <a:lnTo>
                  <a:pt x="28619" y="116220"/>
                </a:lnTo>
                <a:lnTo>
                  <a:pt x="30509" y="127010"/>
                </a:lnTo>
                <a:lnTo>
                  <a:pt x="31769" y="138014"/>
                </a:lnTo>
                <a:lnTo>
                  <a:pt x="32610" y="149159"/>
                </a:lnTo>
                <a:lnTo>
                  <a:pt x="33169" y="167067"/>
                </a:lnTo>
                <a:lnTo>
                  <a:pt x="33791" y="214905"/>
                </a:lnTo>
                <a:lnTo>
                  <a:pt x="34910" y="233757"/>
                </a:lnTo>
                <a:lnTo>
                  <a:pt x="36609" y="248231"/>
                </a:lnTo>
                <a:lnTo>
                  <a:pt x="38693" y="259785"/>
                </a:lnTo>
                <a:lnTo>
                  <a:pt x="40083" y="269393"/>
                </a:lnTo>
                <a:lnTo>
                  <a:pt x="41009" y="277703"/>
                </a:lnTo>
                <a:lnTo>
                  <a:pt x="41627" y="285148"/>
                </a:lnTo>
                <a:lnTo>
                  <a:pt x="42038" y="292016"/>
                </a:lnTo>
                <a:lnTo>
                  <a:pt x="42496" y="304728"/>
                </a:lnTo>
                <a:lnTo>
                  <a:pt x="43570" y="310785"/>
                </a:lnTo>
                <a:lnTo>
                  <a:pt x="45239" y="316727"/>
                </a:lnTo>
                <a:lnTo>
                  <a:pt x="51434" y="33432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476"/>
          <p:cNvSpPr/>
          <p:nvPr/>
        </p:nvSpPr>
        <p:spPr>
          <a:xfrm>
            <a:off x="6406515" y="4183379"/>
            <a:ext cx="77153" cy="342901"/>
          </a:xfrm>
          <a:custGeom>
            <a:avLst/>
            <a:gdLst/>
            <a:ahLst/>
            <a:cxnLst/>
            <a:rect l="0" t="0" r="0" b="0"/>
            <a:pathLst>
              <a:path w="77153" h="342901">
                <a:moveTo>
                  <a:pt x="0" y="0"/>
                </a:moveTo>
                <a:lnTo>
                  <a:pt x="4551" y="9102"/>
                </a:lnTo>
                <a:lnTo>
                  <a:pt x="6843" y="12736"/>
                </a:lnTo>
                <a:lnTo>
                  <a:pt x="9324" y="16111"/>
                </a:lnTo>
                <a:lnTo>
                  <a:pt x="11931" y="19313"/>
                </a:lnTo>
                <a:lnTo>
                  <a:pt x="13669" y="23353"/>
                </a:lnTo>
                <a:lnTo>
                  <a:pt x="15600" y="32922"/>
                </a:lnTo>
                <a:lnTo>
                  <a:pt x="21238" y="62672"/>
                </a:lnTo>
                <a:lnTo>
                  <a:pt x="23683" y="72262"/>
                </a:lnTo>
                <a:lnTo>
                  <a:pt x="26266" y="80559"/>
                </a:lnTo>
                <a:lnTo>
                  <a:pt x="28941" y="87996"/>
                </a:lnTo>
                <a:lnTo>
                  <a:pt x="30724" y="95812"/>
                </a:lnTo>
                <a:lnTo>
                  <a:pt x="31912" y="103880"/>
                </a:lnTo>
                <a:lnTo>
                  <a:pt x="32705" y="112116"/>
                </a:lnTo>
                <a:lnTo>
                  <a:pt x="34186" y="123322"/>
                </a:lnTo>
                <a:lnTo>
                  <a:pt x="43406" y="187449"/>
                </a:lnTo>
                <a:lnTo>
                  <a:pt x="46083" y="207834"/>
                </a:lnTo>
                <a:lnTo>
                  <a:pt x="48819" y="224282"/>
                </a:lnTo>
                <a:lnTo>
                  <a:pt x="51596" y="238104"/>
                </a:lnTo>
                <a:lnTo>
                  <a:pt x="57221" y="262987"/>
                </a:lnTo>
                <a:lnTo>
                  <a:pt x="62896" y="289921"/>
                </a:lnTo>
                <a:lnTo>
                  <a:pt x="65743" y="300913"/>
                </a:lnTo>
                <a:lnTo>
                  <a:pt x="68594" y="310147"/>
                </a:lnTo>
                <a:lnTo>
                  <a:pt x="71447" y="318207"/>
                </a:lnTo>
                <a:lnTo>
                  <a:pt x="73349" y="324533"/>
                </a:lnTo>
                <a:lnTo>
                  <a:pt x="74616" y="329703"/>
                </a:lnTo>
                <a:lnTo>
                  <a:pt x="77152" y="34290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477"/>
          <p:cNvSpPr/>
          <p:nvPr/>
        </p:nvSpPr>
        <p:spPr>
          <a:xfrm>
            <a:off x="6637972" y="4294822"/>
            <a:ext cx="265748" cy="42864"/>
          </a:xfrm>
          <a:custGeom>
            <a:avLst/>
            <a:gdLst/>
            <a:ahLst/>
            <a:cxnLst/>
            <a:rect l="0" t="0" r="0" b="0"/>
            <a:pathLst>
              <a:path w="265748" h="42864">
                <a:moveTo>
                  <a:pt x="0" y="42863"/>
                </a:moveTo>
                <a:lnTo>
                  <a:pt x="38625" y="23550"/>
                </a:lnTo>
                <a:lnTo>
                  <a:pt x="45753" y="21415"/>
                </a:lnTo>
                <a:lnTo>
                  <a:pt x="53362" y="19992"/>
                </a:lnTo>
                <a:lnTo>
                  <a:pt x="61292" y="19043"/>
                </a:lnTo>
                <a:lnTo>
                  <a:pt x="71341" y="17458"/>
                </a:lnTo>
                <a:lnTo>
                  <a:pt x="95207" y="13156"/>
                </a:lnTo>
                <a:lnTo>
                  <a:pt x="105382" y="11629"/>
                </a:lnTo>
                <a:lnTo>
                  <a:pt x="114070" y="10610"/>
                </a:lnTo>
                <a:lnTo>
                  <a:pt x="121766" y="9931"/>
                </a:lnTo>
                <a:lnTo>
                  <a:pt x="128803" y="9478"/>
                </a:lnTo>
                <a:lnTo>
                  <a:pt x="141700" y="8975"/>
                </a:lnTo>
                <a:lnTo>
                  <a:pt x="150664" y="7889"/>
                </a:lnTo>
                <a:lnTo>
                  <a:pt x="161403" y="6211"/>
                </a:lnTo>
                <a:lnTo>
                  <a:pt x="173325" y="4141"/>
                </a:lnTo>
                <a:lnTo>
                  <a:pt x="182224" y="2761"/>
                </a:lnTo>
                <a:lnTo>
                  <a:pt x="189111" y="1840"/>
                </a:lnTo>
                <a:lnTo>
                  <a:pt x="194654" y="1227"/>
                </a:lnTo>
                <a:lnTo>
                  <a:pt x="205017" y="818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478"/>
          <p:cNvSpPr/>
          <p:nvPr/>
        </p:nvSpPr>
        <p:spPr>
          <a:xfrm>
            <a:off x="6697980" y="4354829"/>
            <a:ext cx="325755" cy="42864"/>
          </a:xfrm>
          <a:custGeom>
            <a:avLst/>
            <a:gdLst/>
            <a:ahLst/>
            <a:cxnLst/>
            <a:rect l="0" t="0" r="0" b="0"/>
            <a:pathLst>
              <a:path w="325755" h="42864">
                <a:moveTo>
                  <a:pt x="0" y="42863"/>
                </a:moveTo>
                <a:lnTo>
                  <a:pt x="13652" y="42863"/>
                </a:lnTo>
                <a:lnTo>
                  <a:pt x="21484" y="41911"/>
                </a:lnTo>
                <a:lnTo>
                  <a:pt x="30515" y="40324"/>
                </a:lnTo>
                <a:lnTo>
                  <a:pt x="40346" y="38312"/>
                </a:lnTo>
                <a:lnTo>
                  <a:pt x="49757" y="36019"/>
                </a:lnTo>
                <a:lnTo>
                  <a:pt x="58889" y="33538"/>
                </a:lnTo>
                <a:lnTo>
                  <a:pt x="67834" y="30931"/>
                </a:lnTo>
                <a:lnTo>
                  <a:pt x="76655" y="29194"/>
                </a:lnTo>
                <a:lnTo>
                  <a:pt x="85393" y="28035"/>
                </a:lnTo>
                <a:lnTo>
                  <a:pt x="94076" y="27263"/>
                </a:lnTo>
                <a:lnTo>
                  <a:pt x="102722" y="25795"/>
                </a:lnTo>
                <a:lnTo>
                  <a:pt x="111344" y="23864"/>
                </a:lnTo>
                <a:lnTo>
                  <a:pt x="119949" y="21625"/>
                </a:lnTo>
                <a:lnTo>
                  <a:pt x="131401" y="19179"/>
                </a:lnTo>
                <a:lnTo>
                  <a:pt x="159365" y="13922"/>
                </a:lnTo>
                <a:lnTo>
                  <a:pt x="171013" y="12139"/>
                </a:lnTo>
                <a:lnTo>
                  <a:pt x="180684" y="10951"/>
                </a:lnTo>
                <a:lnTo>
                  <a:pt x="206986" y="8677"/>
                </a:lnTo>
                <a:lnTo>
                  <a:pt x="294286" y="1997"/>
                </a:lnTo>
                <a:lnTo>
                  <a:pt x="32575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479"/>
          <p:cNvSpPr/>
          <p:nvPr/>
        </p:nvSpPr>
        <p:spPr>
          <a:xfrm>
            <a:off x="7015515" y="4133306"/>
            <a:ext cx="308258" cy="272916"/>
          </a:xfrm>
          <a:custGeom>
            <a:avLst/>
            <a:gdLst/>
            <a:ahLst/>
            <a:cxnLst/>
            <a:rect l="0" t="0" r="0" b="0"/>
            <a:pathLst>
              <a:path w="308258" h="272916">
                <a:moveTo>
                  <a:pt x="8219" y="92936"/>
                </a:moveTo>
                <a:lnTo>
                  <a:pt x="3668" y="88385"/>
                </a:lnTo>
                <a:lnTo>
                  <a:pt x="2328" y="86092"/>
                </a:lnTo>
                <a:lnTo>
                  <a:pt x="839" y="81004"/>
                </a:lnTo>
                <a:lnTo>
                  <a:pt x="0" y="72785"/>
                </a:lnTo>
                <a:lnTo>
                  <a:pt x="1787" y="69025"/>
                </a:lnTo>
                <a:lnTo>
                  <a:pt x="4885" y="64613"/>
                </a:lnTo>
                <a:lnTo>
                  <a:pt x="8853" y="59766"/>
                </a:lnTo>
                <a:lnTo>
                  <a:pt x="14357" y="53678"/>
                </a:lnTo>
                <a:lnTo>
                  <a:pt x="28093" y="39293"/>
                </a:lnTo>
                <a:lnTo>
                  <a:pt x="34803" y="33362"/>
                </a:lnTo>
                <a:lnTo>
                  <a:pt x="41182" y="28455"/>
                </a:lnTo>
                <a:lnTo>
                  <a:pt x="47340" y="24231"/>
                </a:lnTo>
                <a:lnTo>
                  <a:pt x="53350" y="20463"/>
                </a:lnTo>
                <a:lnTo>
                  <a:pt x="59261" y="16998"/>
                </a:lnTo>
                <a:lnTo>
                  <a:pt x="65107" y="13736"/>
                </a:lnTo>
                <a:lnTo>
                  <a:pt x="70909" y="11561"/>
                </a:lnTo>
                <a:lnTo>
                  <a:pt x="76683" y="10111"/>
                </a:lnTo>
                <a:lnTo>
                  <a:pt x="82437" y="9145"/>
                </a:lnTo>
                <a:lnTo>
                  <a:pt x="113289" y="3233"/>
                </a:lnTo>
                <a:lnTo>
                  <a:pt x="123034" y="1702"/>
                </a:lnTo>
                <a:lnTo>
                  <a:pt x="131434" y="681"/>
                </a:lnTo>
                <a:lnTo>
                  <a:pt x="138940" y="0"/>
                </a:lnTo>
                <a:lnTo>
                  <a:pt x="145850" y="499"/>
                </a:lnTo>
                <a:lnTo>
                  <a:pt x="152360" y="1784"/>
                </a:lnTo>
                <a:lnTo>
                  <a:pt x="158606" y="3593"/>
                </a:lnTo>
                <a:lnTo>
                  <a:pt x="168086" y="8143"/>
                </a:lnTo>
                <a:lnTo>
                  <a:pt x="171947" y="10690"/>
                </a:lnTo>
                <a:lnTo>
                  <a:pt x="174521" y="13340"/>
                </a:lnTo>
                <a:lnTo>
                  <a:pt x="176237" y="16060"/>
                </a:lnTo>
                <a:lnTo>
                  <a:pt x="177381" y="18825"/>
                </a:lnTo>
                <a:lnTo>
                  <a:pt x="178653" y="26978"/>
                </a:lnTo>
                <a:lnTo>
                  <a:pt x="178992" y="31819"/>
                </a:lnTo>
                <a:lnTo>
                  <a:pt x="179218" y="36951"/>
                </a:lnTo>
                <a:lnTo>
                  <a:pt x="179469" y="47734"/>
                </a:lnTo>
                <a:lnTo>
                  <a:pt x="178583" y="53276"/>
                </a:lnTo>
                <a:lnTo>
                  <a:pt x="177040" y="58876"/>
                </a:lnTo>
                <a:lnTo>
                  <a:pt x="167778" y="86019"/>
                </a:lnTo>
                <a:lnTo>
                  <a:pt x="163170" y="99755"/>
                </a:lnTo>
                <a:lnTo>
                  <a:pt x="158192" y="111770"/>
                </a:lnTo>
                <a:lnTo>
                  <a:pt x="152969" y="122636"/>
                </a:lnTo>
                <a:lnTo>
                  <a:pt x="147581" y="132739"/>
                </a:lnTo>
                <a:lnTo>
                  <a:pt x="142086" y="142331"/>
                </a:lnTo>
                <a:lnTo>
                  <a:pt x="136515" y="151584"/>
                </a:lnTo>
                <a:lnTo>
                  <a:pt x="130898" y="160610"/>
                </a:lnTo>
                <a:lnTo>
                  <a:pt x="104788" y="205168"/>
                </a:lnTo>
                <a:lnTo>
                  <a:pt x="91462" y="228860"/>
                </a:lnTo>
                <a:lnTo>
                  <a:pt x="79696" y="250489"/>
                </a:lnTo>
                <a:lnTo>
                  <a:pt x="78086" y="255987"/>
                </a:lnTo>
                <a:lnTo>
                  <a:pt x="77658" y="258787"/>
                </a:lnTo>
                <a:lnTo>
                  <a:pt x="78324" y="261606"/>
                </a:lnTo>
                <a:lnTo>
                  <a:pt x="81605" y="267278"/>
                </a:lnTo>
                <a:lnTo>
                  <a:pt x="84766" y="269172"/>
                </a:lnTo>
                <a:lnTo>
                  <a:pt x="93358" y="271275"/>
                </a:lnTo>
                <a:lnTo>
                  <a:pt x="98315" y="271837"/>
                </a:lnTo>
                <a:lnTo>
                  <a:pt x="103526" y="272211"/>
                </a:lnTo>
                <a:lnTo>
                  <a:pt x="108905" y="272460"/>
                </a:lnTo>
                <a:lnTo>
                  <a:pt x="119961" y="272737"/>
                </a:lnTo>
                <a:lnTo>
                  <a:pt x="142581" y="272915"/>
                </a:lnTo>
                <a:lnTo>
                  <a:pt x="148277" y="271977"/>
                </a:lnTo>
                <a:lnTo>
                  <a:pt x="153978" y="270399"/>
                </a:lnTo>
                <a:lnTo>
                  <a:pt x="159685" y="268395"/>
                </a:lnTo>
                <a:lnTo>
                  <a:pt x="165394" y="267059"/>
                </a:lnTo>
                <a:lnTo>
                  <a:pt x="171105" y="266168"/>
                </a:lnTo>
                <a:lnTo>
                  <a:pt x="176817" y="265574"/>
                </a:lnTo>
                <a:lnTo>
                  <a:pt x="198405" y="262374"/>
                </a:lnTo>
                <a:lnTo>
                  <a:pt x="212162" y="260187"/>
                </a:lnTo>
                <a:lnTo>
                  <a:pt x="223238" y="258730"/>
                </a:lnTo>
                <a:lnTo>
                  <a:pt x="232528" y="257757"/>
                </a:lnTo>
                <a:lnTo>
                  <a:pt x="240625" y="257110"/>
                </a:lnTo>
                <a:lnTo>
                  <a:pt x="247930" y="256677"/>
                </a:lnTo>
                <a:lnTo>
                  <a:pt x="261125" y="256198"/>
                </a:lnTo>
                <a:lnTo>
                  <a:pt x="267311" y="255117"/>
                </a:lnTo>
                <a:lnTo>
                  <a:pt x="273340" y="253444"/>
                </a:lnTo>
                <a:lnTo>
                  <a:pt x="279263" y="251377"/>
                </a:lnTo>
                <a:lnTo>
                  <a:pt x="288386" y="249079"/>
                </a:lnTo>
                <a:lnTo>
                  <a:pt x="292152" y="248466"/>
                </a:lnTo>
                <a:lnTo>
                  <a:pt x="298877" y="245246"/>
                </a:lnTo>
                <a:lnTo>
                  <a:pt x="308257" y="23866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480"/>
          <p:cNvSpPr/>
          <p:nvPr/>
        </p:nvSpPr>
        <p:spPr>
          <a:xfrm>
            <a:off x="7340917" y="4234815"/>
            <a:ext cx="248603" cy="205740"/>
          </a:xfrm>
          <a:custGeom>
            <a:avLst/>
            <a:gdLst/>
            <a:ahLst/>
            <a:cxnLst/>
            <a:rect l="0" t="0" r="0" b="0"/>
            <a:pathLst>
              <a:path w="248603" h="205740">
                <a:moveTo>
                  <a:pt x="0" y="0"/>
                </a:moveTo>
                <a:lnTo>
                  <a:pt x="4551" y="13652"/>
                </a:lnTo>
                <a:lnTo>
                  <a:pt x="6844" y="18626"/>
                </a:lnTo>
                <a:lnTo>
                  <a:pt x="9325" y="22895"/>
                </a:lnTo>
                <a:lnTo>
                  <a:pt x="11931" y="26693"/>
                </a:lnTo>
                <a:lnTo>
                  <a:pt x="14622" y="31130"/>
                </a:lnTo>
                <a:lnTo>
                  <a:pt x="17368" y="35994"/>
                </a:lnTo>
                <a:lnTo>
                  <a:pt x="20152" y="41141"/>
                </a:lnTo>
                <a:lnTo>
                  <a:pt x="22959" y="45524"/>
                </a:lnTo>
                <a:lnTo>
                  <a:pt x="25784" y="49399"/>
                </a:lnTo>
                <a:lnTo>
                  <a:pt x="28619" y="52935"/>
                </a:lnTo>
                <a:lnTo>
                  <a:pt x="32415" y="57198"/>
                </a:lnTo>
                <a:lnTo>
                  <a:pt x="41712" y="67013"/>
                </a:lnTo>
                <a:lnTo>
                  <a:pt x="74445" y="100126"/>
                </a:lnTo>
                <a:lnTo>
                  <a:pt x="80110" y="104850"/>
                </a:lnTo>
                <a:lnTo>
                  <a:pt x="85792" y="108953"/>
                </a:lnTo>
                <a:lnTo>
                  <a:pt x="91485" y="112640"/>
                </a:lnTo>
                <a:lnTo>
                  <a:pt x="97184" y="117003"/>
                </a:lnTo>
                <a:lnTo>
                  <a:pt x="102890" y="121817"/>
                </a:lnTo>
                <a:lnTo>
                  <a:pt x="108598" y="126931"/>
                </a:lnTo>
                <a:lnTo>
                  <a:pt x="116214" y="133198"/>
                </a:lnTo>
                <a:lnTo>
                  <a:pt x="134835" y="147782"/>
                </a:lnTo>
                <a:lnTo>
                  <a:pt x="147041" y="155671"/>
                </a:lnTo>
                <a:lnTo>
                  <a:pt x="160892" y="163788"/>
                </a:lnTo>
                <a:lnTo>
                  <a:pt x="175842" y="172057"/>
                </a:lnTo>
                <a:lnTo>
                  <a:pt x="186760" y="177570"/>
                </a:lnTo>
                <a:lnTo>
                  <a:pt x="194992" y="181245"/>
                </a:lnTo>
                <a:lnTo>
                  <a:pt x="201432" y="183695"/>
                </a:lnTo>
                <a:lnTo>
                  <a:pt x="207630" y="186281"/>
                </a:lnTo>
                <a:lnTo>
                  <a:pt x="213668" y="188957"/>
                </a:lnTo>
                <a:lnTo>
                  <a:pt x="219598" y="191694"/>
                </a:lnTo>
                <a:lnTo>
                  <a:pt x="224504" y="193518"/>
                </a:lnTo>
                <a:lnTo>
                  <a:pt x="228727" y="194735"/>
                </a:lnTo>
                <a:lnTo>
                  <a:pt x="232495" y="195545"/>
                </a:lnTo>
                <a:lnTo>
                  <a:pt x="239221" y="198986"/>
                </a:lnTo>
                <a:lnTo>
                  <a:pt x="248602" y="20573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481"/>
          <p:cNvSpPr/>
          <p:nvPr/>
        </p:nvSpPr>
        <p:spPr>
          <a:xfrm>
            <a:off x="7375207" y="4243387"/>
            <a:ext cx="171451" cy="214314"/>
          </a:xfrm>
          <a:custGeom>
            <a:avLst/>
            <a:gdLst/>
            <a:ahLst/>
            <a:cxnLst/>
            <a:rect l="0" t="0" r="0" b="0"/>
            <a:pathLst>
              <a:path w="171451" h="214314">
                <a:moveTo>
                  <a:pt x="171450" y="0"/>
                </a:moveTo>
                <a:lnTo>
                  <a:pt x="162349" y="0"/>
                </a:lnTo>
                <a:lnTo>
                  <a:pt x="157762" y="953"/>
                </a:lnTo>
                <a:lnTo>
                  <a:pt x="152800" y="2540"/>
                </a:lnTo>
                <a:lnTo>
                  <a:pt x="147587" y="4551"/>
                </a:lnTo>
                <a:lnTo>
                  <a:pt x="143159" y="7796"/>
                </a:lnTo>
                <a:lnTo>
                  <a:pt x="139254" y="11865"/>
                </a:lnTo>
                <a:lnTo>
                  <a:pt x="135698" y="16482"/>
                </a:lnTo>
                <a:lnTo>
                  <a:pt x="131423" y="21466"/>
                </a:lnTo>
                <a:lnTo>
                  <a:pt x="126668" y="26693"/>
                </a:lnTo>
                <a:lnTo>
                  <a:pt x="121592" y="32083"/>
                </a:lnTo>
                <a:lnTo>
                  <a:pt x="116304" y="38534"/>
                </a:lnTo>
                <a:lnTo>
                  <a:pt x="110874" y="45692"/>
                </a:lnTo>
                <a:lnTo>
                  <a:pt x="99760" y="61265"/>
                </a:lnTo>
                <a:lnTo>
                  <a:pt x="88470" y="77712"/>
                </a:lnTo>
                <a:lnTo>
                  <a:pt x="82793" y="85145"/>
                </a:lnTo>
                <a:lnTo>
                  <a:pt x="77103" y="92006"/>
                </a:lnTo>
                <a:lnTo>
                  <a:pt x="71404" y="98485"/>
                </a:lnTo>
                <a:lnTo>
                  <a:pt x="66653" y="105662"/>
                </a:lnTo>
                <a:lnTo>
                  <a:pt x="62532" y="113304"/>
                </a:lnTo>
                <a:lnTo>
                  <a:pt x="58834" y="121256"/>
                </a:lnTo>
                <a:lnTo>
                  <a:pt x="52558" y="132273"/>
                </a:lnTo>
                <a:lnTo>
                  <a:pt x="44564" y="145331"/>
                </a:lnTo>
                <a:lnTo>
                  <a:pt x="35425" y="159753"/>
                </a:lnTo>
                <a:lnTo>
                  <a:pt x="28379" y="171272"/>
                </a:lnTo>
                <a:lnTo>
                  <a:pt x="22729" y="180857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482"/>
          <p:cNvSpPr/>
          <p:nvPr/>
        </p:nvSpPr>
        <p:spPr>
          <a:xfrm>
            <a:off x="6697980" y="4757737"/>
            <a:ext cx="300038" cy="1"/>
          </a:xfrm>
          <a:custGeom>
            <a:avLst/>
            <a:gdLst/>
            <a:ahLst/>
            <a:cxnLst/>
            <a:rect l="0" t="0" r="0" b="0"/>
            <a:pathLst>
              <a:path w="300038" h="1">
                <a:moveTo>
                  <a:pt x="0" y="0"/>
                </a:move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483"/>
          <p:cNvSpPr/>
          <p:nvPr/>
        </p:nvSpPr>
        <p:spPr>
          <a:xfrm>
            <a:off x="6715125" y="4852035"/>
            <a:ext cx="351473" cy="8564"/>
          </a:xfrm>
          <a:custGeom>
            <a:avLst/>
            <a:gdLst/>
            <a:ahLst/>
            <a:cxnLst/>
            <a:rect l="0" t="0" r="0" b="0"/>
            <a:pathLst>
              <a:path w="351473" h="8564">
                <a:moveTo>
                  <a:pt x="0" y="0"/>
                </a:moveTo>
                <a:lnTo>
                  <a:pt x="9101" y="4551"/>
                </a:lnTo>
                <a:lnTo>
                  <a:pt x="13688" y="5891"/>
                </a:lnTo>
                <a:lnTo>
                  <a:pt x="18650" y="6785"/>
                </a:lnTo>
                <a:lnTo>
                  <a:pt x="23863" y="7381"/>
                </a:lnTo>
                <a:lnTo>
                  <a:pt x="28292" y="7778"/>
                </a:lnTo>
                <a:lnTo>
                  <a:pt x="32195" y="8043"/>
                </a:lnTo>
                <a:lnTo>
                  <a:pt x="35752" y="8219"/>
                </a:lnTo>
                <a:lnTo>
                  <a:pt x="80931" y="8526"/>
                </a:lnTo>
                <a:lnTo>
                  <a:pt x="112189" y="8563"/>
                </a:lnTo>
                <a:lnTo>
                  <a:pt x="151779" y="6028"/>
                </a:lnTo>
                <a:lnTo>
                  <a:pt x="35147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484"/>
          <p:cNvSpPr/>
          <p:nvPr/>
        </p:nvSpPr>
        <p:spPr>
          <a:xfrm>
            <a:off x="7195184" y="4697729"/>
            <a:ext cx="197169" cy="162879"/>
          </a:xfrm>
          <a:custGeom>
            <a:avLst/>
            <a:gdLst/>
            <a:ahLst/>
            <a:cxnLst/>
            <a:rect l="0" t="0" r="0" b="0"/>
            <a:pathLst>
              <a:path w="197169" h="162879">
                <a:moveTo>
                  <a:pt x="0" y="0"/>
                </a:moveTo>
                <a:lnTo>
                  <a:pt x="11932" y="11932"/>
                </a:lnTo>
                <a:lnTo>
                  <a:pt x="17480" y="15575"/>
                </a:lnTo>
                <a:lnTo>
                  <a:pt x="24989" y="19909"/>
                </a:lnTo>
                <a:lnTo>
                  <a:pt x="33804" y="24702"/>
                </a:lnTo>
                <a:lnTo>
                  <a:pt x="40634" y="28851"/>
                </a:lnTo>
                <a:lnTo>
                  <a:pt x="46139" y="32569"/>
                </a:lnTo>
                <a:lnTo>
                  <a:pt x="50762" y="36001"/>
                </a:lnTo>
                <a:lnTo>
                  <a:pt x="55749" y="39241"/>
                </a:lnTo>
                <a:lnTo>
                  <a:pt x="60979" y="42353"/>
                </a:lnTo>
                <a:lnTo>
                  <a:pt x="66371" y="45380"/>
                </a:lnTo>
                <a:lnTo>
                  <a:pt x="73775" y="51209"/>
                </a:lnTo>
                <a:lnTo>
                  <a:pt x="82521" y="58905"/>
                </a:lnTo>
                <a:lnTo>
                  <a:pt x="105414" y="80319"/>
                </a:lnTo>
                <a:lnTo>
                  <a:pt x="110281" y="84979"/>
                </a:lnTo>
                <a:lnTo>
                  <a:pt x="115431" y="89038"/>
                </a:lnTo>
                <a:lnTo>
                  <a:pt x="120769" y="92696"/>
                </a:lnTo>
                <a:lnTo>
                  <a:pt x="126233" y="96088"/>
                </a:lnTo>
                <a:lnTo>
                  <a:pt x="134638" y="104063"/>
                </a:lnTo>
                <a:lnTo>
                  <a:pt x="145004" y="115096"/>
                </a:lnTo>
                <a:lnTo>
                  <a:pt x="156677" y="128166"/>
                </a:lnTo>
                <a:lnTo>
                  <a:pt x="165411" y="136879"/>
                </a:lnTo>
                <a:lnTo>
                  <a:pt x="172188" y="142688"/>
                </a:lnTo>
                <a:lnTo>
                  <a:pt x="177656" y="146561"/>
                </a:lnTo>
                <a:lnTo>
                  <a:pt x="182256" y="149142"/>
                </a:lnTo>
                <a:lnTo>
                  <a:pt x="186274" y="150863"/>
                </a:lnTo>
                <a:lnTo>
                  <a:pt x="197168" y="16287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485"/>
          <p:cNvSpPr/>
          <p:nvPr/>
        </p:nvSpPr>
        <p:spPr>
          <a:xfrm>
            <a:off x="7143750" y="4629150"/>
            <a:ext cx="222885" cy="231458"/>
          </a:xfrm>
          <a:custGeom>
            <a:avLst/>
            <a:gdLst/>
            <a:ahLst/>
            <a:cxnLst/>
            <a:rect l="0" t="0" r="0" b="0"/>
            <a:pathLst>
              <a:path w="222885" h="231458">
                <a:moveTo>
                  <a:pt x="222884" y="0"/>
                </a:moveTo>
                <a:lnTo>
                  <a:pt x="218333" y="9102"/>
                </a:lnTo>
                <a:lnTo>
                  <a:pt x="215088" y="12735"/>
                </a:lnTo>
                <a:lnTo>
                  <a:pt x="211019" y="16110"/>
                </a:lnTo>
                <a:lnTo>
                  <a:pt x="206402" y="19312"/>
                </a:lnTo>
                <a:lnTo>
                  <a:pt x="202371" y="23352"/>
                </a:lnTo>
                <a:lnTo>
                  <a:pt x="198732" y="27951"/>
                </a:lnTo>
                <a:lnTo>
                  <a:pt x="195353" y="32921"/>
                </a:lnTo>
                <a:lnTo>
                  <a:pt x="183978" y="51144"/>
                </a:lnTo>
                <a:lnTo>
                  <a:pt x="176945" y="62671"/>
                </a:lnTo>
                <a:lnTo>
                  <a:pt x="169398" y="73213"/>
                </a:lnTo>
                <a:lnTo>
                  <a:pt x="161509" y="83099"/>
                </a:lnTo>
                <a:lnTo>
                  <a:pt x="153393" y="92547"/>
                </a:lnTo>
                <a:lnTo>
                  <a:pt x="146077" y="100750"/>
                </a:lnTo>
                <a:lnTo>
                  <a:pt x="132867" y="114945"/>
                </a:lnTo>
                <a:lnTo>
                  <a:pt x="124773" y="124255"/>
                </a:lnTo>
                <a:lnTo>
                  <a:pt x="105619" y="147299"/>
                </a:lnTo>
                <a:lnTo>
                  <a:pt x="96130" y="158207"/>
                </a:lnTo>
                <a:lnTo>
                  <a:pt x="86947" y="168336"/>
                </a:lnTo>
                <a:lnTo>
                  <a:pt x="70075" y="186258"/>
                </a:lnTo>
                <a:lnTo>
                  <a:pt x="42271" y="214793"/>
                </a:lnTo>
                <a:lnTo>
                  <a:pt x="38658" y="217490"/>
                </a:lnTo>
                <a:lnTo>
                  <a:pt x="32104" y="220487"/>
                </a:lnTo>
                <a:lnTo>
                  <a:pt x="26016" y="224359"/>
                </a:lnTo>
                <a:lnTo>
                  <a:pt x="23059" y="226725"/>
                </a:lnTo>
                <a:lnTo>
                  <a:pt x="17233" y="229354"/>
                </a:lnTo>
                <a:lnTo>
                  <a:pt x="11469" y="230523"/>
                </a:lnTo>
                <a:lnTo>
                  <a:pt x="5732" y="231042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486"/>
          <p:cNvSpPr/>
          <p:nvPr/>
        </p:nvSpPr>
        <p:spPr>
          <a:xfrm>
            <a:off x="6200775" y="4569142"/>
            <a:ext cx="68580" cy="248604"/>
          </a:xfrm>
          <a:custGeom>
            <a:avLst/>
            <a:gdLst/>
            <a:ahLst/>
            <a:cxnLst/>
            <a:rect l="0" t="0" r="0" b="0"/>
            <a:pathLst>
              <a:path w="68580" h="248604">
                <a:moveTo>
                  <a:pt x="0" y="0"/>
                </a:moveTo>
                <a:lnTo>
                  <a:pt x="0" y="19313"/>
                </a:lnTo>
                <a:lnTo>
                  <a:pt x="952" y="24305"/>
                </a:lnTo>
                <a:lnTo>
                  <a:pt x="2540" y="30491"/>
                </a:lnTo>
                <a:lnTo>
                  <a:pt x="4550" y="37472"/>
                </a:lnTo>
                <a:lnTo>
                  <a:pt x="11931" y="65501"/>
                </a:lnTo>
                <a:lnTo>
                  <a:pt x="14621" y="73195"/>
                </a:lnTo>
                <a:lnTo>
                  <a:pt x="17367" y="79277"/>
                </a:lnTo>
                <a:lnTo>
                  <a:pt x="20151" y="84284"/>
                </a:lnTo>
                <a:lnTo>
                  <a:pt x="22006" y="89527"/>
                </a:lnTo>
                <a:lnTo>
                  <a:pt x="23243" y="94927"/>
                </a:lnTo>
                <a:lnTo>
                  <a:pt x="24068" y="100433"/>
                </a:lnTo>
                <a:lnTo>
                  <a:pt x="30064" y="129409"/>
                </a:lnTo>
                <a:lnTo>
                  <a:pt x="37174" y="163243"/>
                </a:lnTo>
                <a:lnTo>
                  <a:pt x="39070" y="173599"/>
                </a:lnTo>
                <a:lnTo>
                  <a:pt x="40334" y="181455"/>
                </a:lnTo>
                <a:lnTo>
                  <a:pt x="42129" y="189550"/>
                </a:lnTo>
                <a:lnTo>
                  <a:pt x="44278" y="197805"/>
                </a:lnTo>
                <a:lnTo>
                  <a:pt x="46664" y="206164"/>
                </a:lnTo>
                <a:lnTo>
                  <a:pt x="50159" y="214596"/>
                </a:lnTo>
                <a:lnTo>
                  <a:pt x="54394" y="223074"/>
                </a:lnTo>
                <a:lnTo>
                  <a:pt x="68579" y="24860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487"/>
          <p:cNvSpPr/>
          <p:nvPr/>
        </p:nvSpPr>
        <p:spPr>
          <a:xfrm>
            <a:off x="6012179" y="4834890"/>
            <a:ext cx="394337" cy="68581"/>
          </a:xfrm>
          <a:custGeom>
            <a:avLst/>
            <a:gdLst/>
            <a:ahLst/>
            <a:cxnLst/>
            <a:rect l="0" t="0" r="0" b="0"/>
            <a:pathLst>
              <a:path w="394337" h="68581">
                <a:moveTo>
                  <a:pt x="0" y="68580"/>
                </a:moveTo>
                <a:lnTo>
                  <a:pt x="13653" y="68580"/>
                </a:lnTo>
                <a:lnTo>
                  <a:pt x="19579" y="67627"/>
                </a:lnTo>
                <a:lnTo>
                  <a:pt x="25436" y="66040"/>
                </a:lnTo>
                <a:lnTo>
                  <a:pt x="31245" y="64029"/>
                </a:lnTo>
                <a:lnTo>
                  <a:pt x="37023" y="62688"/>
                </a:lnTo>
                <a:lnTo>
                  <a:pt x="48522" y="61199"/>
                </a:lnTo>
                <a:lnTo>
                  <a:pt x="58066" y="58896"/>
                </a:lnTo>
                <a:lnTo>
                  <a:pt x="70143" y="55457"/>
                </a:lnTo>
                <a:lnTo>
                  <a:pt x="106826" y="44054"/>
                </a:lnTo>
                <a:lnTo>
                  <a:pt x="171181" y="22929"/>
                </a:lnTo>
                <a:lnTo>
                  <a:pt x="180795" y="21001"/>
                </a:lnTo>
                <a:lnTo>
                  <a:pt x="191016" y="19716"/>
                </a:lnTo>
                <a:lnTo>
                  <a:pt x="201639" y="18859"/>
                </a:lnTo>
                <a:lnTo>
                  <a:pt x="211579" y="17335"/>
                </a:lnTo>
                <a:lnTo>
                  <a:pt x="221063" y="15367"/>
                </a:lnTo>
                <a:lnTo>
                  <a:pt x="230243" y="13102"/>
                </a:lnTo>
                <a:lnTo>
                  <a:pt x="240173" y="11592"/>
                </a:lnTo>
                <a:lnTo>
                  <a:pt x="250603" y="10585"/>
                </a:lnTo>
                <a:lnTo>
                  <a:pt x="261367" y="9914"/>
                </a:lnTo>
                <a:lnTo>
                  <a:pt x="274257" y="8515"/>
                </a:lnTo>
                <a:lnTo>
                  <a:pt x="303820" y="4419"/>
                </a:lnTo>
                <a:lnTo>
                  <a:pt x="316847" y="2946"/>
                </a:lnTo>
                <a:lnTo>
                  <a:pt x="328389" y="1964"/>
                </a:lnTo>
                <a:lnTo>
                  <a:pt x="338941" y="1309"/>
                </a:lnTo>
                <a:lnTo>
                  <a:pt x="358286" y="581"/>
                </a:lnTo>
                <a:lnTo>
                  <a:pt x="39433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488"/>
          <p:cNvSpPr/>
          <p:nvPr/>
        </p:nvSpPr>
        <p:spPr>
          <a:xfrm>
            <a:off x="6151723" y="4947920"/>
            <a:ext cx="237648" cy="203849"/>
          </a:xfrm>
          <a:custGeom>
            <a:avLst/>
            <a:gdLst/>
            <a:ahLst/>
            <a:cxnLst/>
            <a:rect l="0" t="0" r="0" b="0"/>
            <a:pathLst>
              <a:path w="237648" h="203849">
                <a:moveTo>
                  <a:pt x="14761" y="41275"/>
                </a:moveTo>
                <a:lnTo>
                  <a:pt x="5660" y="41275"/>
                </a:lnTo>
                <a:lnTo>
                  <a:pt x="2978" y="40322"/>
                </a:lnTo>
                <a:lnTo>
                  <a:pt x="1191" y="38735"/>
                </a:lnTo>
                <a:lnTo>
                  <a:pt x="0" y="36724"/>
                </a:lnTo>
                <a:lnTo>
                  <a:pt x="158" y="34431"/>
                </a:lnTo>
                <a:lnTo>
                  <a:pt x="1216" y="31950"/>
                </a:lnTo>
                <a:lnTo>
                  <a:pt x="4931" y="26653"/>
                </a:lnTo>
                <a:lnTo>
                  <a:pt x="9757" y="21123"/>
                </a:lnTo>
                <a:lnTo>
                  <a:pt x="13330" y="19268"/>
                </a:lnTo>
                <a:lnTo>
                  <a:pt x="17618" y="18031"/>
                </a:lnTo>
                <a:lnTo>
                  <a:pt x="22381" y="17206"/>
                </a:lnTo>
                <a:lnTo>
                  <a:pt x="28414" y="15704"/>
                </a:lnTo>
                <a:lnTo>
                  <a:pt x="35293" y="13750"/>
                </a:lnTo>
                <a:lnTo>
                  <a:pt x="42737" y="11495"/>
                </a:lnTo>
                <a:lnTo>
                  <a:pt x="49604" y="9039"/>
                </a:lnTo>
                <a:lnTo>
                  <a:pt x="56087" y="6449"/>
                </a:lnTo>
                <a:lnTo>
                  <a:pt x="62315" y="3770"/>
                </a:lnTo>
                <a:lnTo>
                  <a:pt x="67419" y="1984"/>
                </a:lnTo>
                <a:lnTo>
                  <a:pt x="71773" y="794"/>
                </a:lnTo>
                <a:lnTo>
                  <a:pt x="75630" y="0"/>
                </a:lnTo>
                <a:lnTo>
                  <a:pt x="80105" y="423"/>
                </a:lnTo>
                <a:lnTo>
                  <a:pt x="84994" y="1658"/>
                </a:lnTo>
                <a:lnTo>
                  <a:pt x="90158" y="3433"/>
                </a:lnTo>
                <a:lnTo>
                  <a:pt x="94554" y="4617"/>
                </a:lnTo>
                <a:lnTo>
                  <a:pt x="101977" y="5933"/>
                </a:lnTo>
                <a:lnTo>
                  <a:pt x="104338" y="7236"/>
                </a:lnTo>
                <a:lnTo>
                  <a:pt x="105912" y="9057"/>
                </a:lnTo>
                <a:lnTo>
                  <a:pt x="106961" y="11224"/>
                </a:lnTo>
                <a:lnTo>
                  <a:pt x="110666" y="16171"/>
                </a:lnTo>
                <a:lnTo>
                  <a:pt x="112988" y="18824"/>
                </a:lnTo>
                <a:lnTo>
                  <a:pt x="114536" y="22498"/>
                </a:lnTo>
                <a:lnTo>
                  <a:pt x="115568" y="26851"/>
                </a:lnTo>
                <a:lnTo>
                  <a:pt x="116256" y="31659"/>
                </a:lnTo>
                <a:lnTo>
                  <a:pt x="115762" y="37722"/>
                </a:lnTo>
                <a:lnTo>
                  <a:pt x="114480" y="44621"/>
                </a:lnTo>
                <a:lnTo>
                  <a:pt x="112673" y="52078"/>
                </a:lnTo>
                <a:lnTo>
                  <a:pt x="107658" y="63717"/>
                </a:lnTo>
                <a:lnTo>
                  <a:pt x="100505" y="78144"/>
                </a:lnTo>
                <a:lnTo>
                  <a:pt x="91926" y="94429"/>
                </a:lnTo>
                <a:lnTo>
                  <a:pt x="84302" y="108144"/>
                </a:lnTo>
                <a:lnTo>
                  <a:pt x="77315" y="120144"/>
                </a:lnTo>
                <a:lnTo>
                  <a:pt x="70751" y="131002"/>
                </a:lnTo>
                <a:lnTo>
                  <a:pt x="65423" y="140145"/>
                </a:lnTo>
                <a:lnTo>
                  <a:pt x="56963" y="155385"/>
                </a:lnTo>
                <a:lnTo>
                  <a:pt x="46845" y="174674"/>
                </a:lnTo>
                <a:lnTo>
                  <a:pt x="40913" y="180690"/>
                </a:lnTo>
                <a:lnTo>
                  <a:pt x="33148" y="186606"/>
                </a:lnTo>
                <a:lnTo>
                  <a:pt x="24162" y="192454"/>
                </a:lnTo>
                <a:lnTo>
                  <a:pt x="20076" y="196354"/>
                </a:lnTo>
                <a:lnTo>
                  <a:pt x="19257" y="198953"/>
                </a:lnTo>
                <a:lnTo>
                  <a:pt x="22529" y="203125"/>
                </a:lnTo>
                <a:lnTo>
                  <a:pt x="25517" y="203696"/>
                </a:lnTo>
                <a:lnTo>
                  <a:pt x="27647" y="203848"/>
                </a:lnTo>
                <a:lnTo>
                  <a:pt x="30972" y="202997"/>
                </a:lnTo>
                <a:lnTo>
                  <a:pt x="35093" y="201477"/>
                </a:lnTo>
                <a:lnTo>
                  <a:pt x="39746" y="199511"/>
                </a:lnTo>
                <a:lnTo>
                  <a:pt x="45706" y="197248"/>
                </a:lnTo>
                <a:lnTo>
                  <a:pt x="59947" y="192194"/>
                </a:lnTo>
                <a:lnTo>
                  <a:pt x="68698" y="188560"/>
                </a:lnTo>
                <a:lnTo>
                  <a:pt x="78342" y="184233"/>
                </a:lnTo>
                <a:lnTo>
                  <a:pt x="88580" y="179443"/>
                </a:lnTo>
                <a:lnTo>
                  <a:pt x="97312" y="176249"/>
                </a:lnTo>
                <a:lnTo>
                  <a:pt x="105038" y="174120"/>
                </a:lnTo>
                <a:lnTo>
                  <a:pt x="112093" y="172701"/>
                </a:lnTo>
                <a:lnTo>
                  <a:pt x="121559" y="169850"/>
                </a:lnTo>
                <a:lnTo>
                  <a:pt x="132632" y="166044"/>
                </a:lnTo>
                <a:lnTo>
                  <a:pt x="144777" y="161601"/>
                </a:lnTo>
                <a:lnTo>
                  <a:pt x="154779" y="158640"/>
                </a:lnTo>
                <a:lnTo>
                  <a:pt x="163352" y="156666"/>
                </a:lnTo>
                <a:lnTo>
                  <a:pt x="170972" y="155349"/>
                </a:lnTo>
                <a:lnTo>
                  <a:pt x="178909" y="154472"/>
                </a:lnTo>
                <a:lnTo>
                  <a:pt x="187058" y="153887"/>
                </a:lnTo>
                <a:lnTo>
                  <a:pt x="237647" y="1527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489"/>
          <p:cNvSpPr/>
          <p:nvPr/>
        </p:nvSpPr>
        <p:spPr>
          <a:xfrm>
            <a:off x="5197792" y="1534477"/>
            <a:ext cx="282893" cy="240031"/>
          </a:xfrm>
          <a:custGeom>
            <a:avLst/>
            <a:gdLst/>
            <a:ahLst/>
            <a:cxnLst/>
            <a:rect l="0" t="0" r="0" b="0"/>
            <a:pathLst>
              <a:path w="282893" h="240031">
                <a:moveTo>
                  <a:pt x="0" y="0"/>
                </a:moveTo>
                <a:lnTo>
                  <a:pt x="9102" y="13653"/>
                </a:lnTo>
                <a:lnTo>
                  <a:pt x="12735" y="18627"/>
                </a:lnTo>
                <a:lnTo>
                  <a:pt x="16110" y="22895"/>
                </a:lnTo>
                <a:lnTo>
                  <a:pt x="22400" y="30178"/>
                </a:lnTo>
                <a:lnTo>
                  <a:pt x="28371" y="36590"/>
                </a:lnTo>
                <a:lnTo>
                  <a:pt x="36739" y="42615"/>
                </a:lnTo>
                <a:lnTo>
                  <a:pt x="41638" y="45555"/>
                </a:lnTo>
                <a:lnTo>
                  <a:pt x="46809" y="49420"/>
                </a:lnTo>
                <a:lnTo>
                  <a:pt x="52161" y="53902"/>
                </a:lnTo>
                <a:lnTo>
                  <a:pt x="57634" y="58794"/>
                </a:lnTo>
                <a:lnTo>
                  <a:pt x="103671" y="98009"/>
                </a:lnTo>
                <a:lnTo>
                  <a:pt x="121006" y="113727"/>
                </a:lnTo>
                <a:lnTo>
                  <a:pt x="127343" y="120586"/>
                </a:lnTo>
                <a:lnTo>
                  <a:pt x="132521" y="127063"/>
                </a:lnTo>
                <a:lnTo>
                  <a:pt x="136925" y="133286"/>
                </a:lnTo>
                <a:lnTo>
                  <a:pt x="141765" y="139340"/>
                </a:lnTo>
                <a:lnTo>
                  <a:pt x="146898" y="145281"/>
                </a:lnTo>
                <a:lnTo>
                  <a:pt x="152225" y="151147"/>
                </a:lnTo>
                <a:lnTo>
                  <a:pt x="163223" y="162744"/>
                </a:lnTo>
                <a:lnTo>
                  <a:pt x="168823" y="168503"/>
                </a:lnTo>
                <a:lnTo>
                  <a:pt x="174461" y="173296"/>
                </a:lnTo>
                <a:lnTo>
                  <a:pt x="180125" y="177443"/>
                </a:lnTo>
                <a:lnTo>
                  <a:pt x="185806" y="181160"/>
                </a:lnTo>
                <a:lnTo>
                  <a:pt x="190546" y="184591"/>
                </a:lnTo>
                <a:lnTo>
                  <a:pt x="198352" y="190943"/>
                </a:lnTo>
                <a:lnTo>
                  <a:pt x="202719" y="193970"/>
                </a:lnTo>
                <a:lnTo>
                  <a:pt x="207537" y="196941"/>
                </a:lnTo>
                <a:lnTo>
                  <a:pt x="212653" y="199874"/>
                </a:lnTo>
                <a:lnTo>
                  <a:pt x="220878" y="205673"/>
                </a:lnTo>
                <a:lnTo>
                  <a:pt x="228660" y="211425"/>
                </a:lnTo>
                <a:lnTo>
                  <a:pt x="233403" y="214293"/>
                </a:lnTo>
                <a:lnTo>
                  <a:pt x="238469" y="217157"/>
                </a:lnTo>
                <a:lnTo>
                  <a:pt x="249179" y="222879"/>
                </a:lnTo>
                <a:lnTo>
                  <a:pt x="254702" y="225739"/>
                </a:lnTo>
                <a:lnTo>
                  <a:pt x="263378" y="228916"/>
                </a:lnTo>
                <a:lnTo>
                  <a:pt x="267026" y="229763"/>
                </a:lnTo>
                <a:lnTo>
                  <a:pt x="273618" y="233244"/>
                </a:lnTo>
                <a:lnTo>
                  <a:pt x="282892" y="24003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490"/>
          <p:cNvSpPr/>
          <p:nvPr/>
        </p:nvSpPr>
        <p:spPr>
          <a:xfrm>
            <a:off x="5232082" y="1543050"/>
            <a:ext cx="214314" cy="240031"/>
          </a:xfrm>
          <a:custGeom>
            <a:avLst/>
            <a:gdLst/>
            <a:ahLst/>
            <a:cxnLst/>
            <a:rect l="0" t="0" r="0" b="0"/>
            <a:pathLst>
              <a:path w="214314" h="240031">
                <a:moveTo>
                  <a:pt x="214313" y="0"/>
                </a:moveTo>
                <a:lnTo>
                  <a:pt x="205211" y="9101"/>
                </a:lnTo>
                <a:lnTo>
                  <a:pt x="202530" y="12735"/>
                </a:lnTo>
                <a:lnTo>
                  <a:pt x="199551" y="19312"/>
                </a:lnTo>
                <a:lnTo>
                  <a:pt x="194946" y="24305"/>
                </a:lnTo>
                <a:lnTo>
                  <a:pt x="188067" y="30490"/>
                </a:lnTo>
                <a:lnTo>
                  <a:pt x="179671" y="37472"/>
                </a:lnTo>
                <a:lnTo>
                  <a:pt x="173120" y="44984"/>
                </a:lnTo>
                <a:lnTo>
                  <a:pt x="167801" y="52849"/>
                </a:lnTo>
                <a:lnTo>
                  <a:pt x="163303" y="60950"/>
                </a:lnTo>
                <a:lnTo>
                  <a:pt x="158398" y="68256"/>
                </a:lnTo>
                <a:lnTo>
                  <a:pt x="153224" y="75031"/>
                </a:lnTo>
                <a:lnTo>
                  <a:pt x="147869" y="81453"/>
                </a:lnTo>
                <a:lnTo>
                  <a:pt x="141442" y="87639"/>
                </a:lnTo>
                <a:lnTo>
                  <a:pt x="134300" y="93669"/>
                </a:lnTo>
                <a:lnTo>
                  <a:pt x="126681" y="99593"/>
                </a:lnTo>
                <a:lnTo>
                  <a:pt x="114934" y="111163"/>
                </a:lnTo>
                <a:lnTo>
                  <a:pt x="100435" y="126496"/>
                </a:lnTo>
                <a:lnTo>
                  <a:pt x="60873" y="169242"/>
                </a:lnTo>
                <a:lnTo>
                  <a:pt x="52012" y="178551"/>
                </a:lnTo>
                <a:lnTo>
                  <a:pt x="45153" y="186661"/>
                </a:lnTo>
                <a:lnTo>
                  <a:pt x="39627" y="193973"/>
                </a:lnTo>
                <a:lnTo>
                  <a:pt x="34990" y="200753"/>
                </a:lnTo>
                <a:lnTo>
                  <a:pt x="29994" y="206225"/>
                </a:lnTo>
                <a:lnTo>
                  <a:pt x="24759" y="210826"/>
                </a:lnTo>
                <a:lnTo>
                  <a:pt x="19363" y="214845"/>
                </a:lnTo>
                <a:lnTo>
                  <a:pt x="15766" y="218478"/>
                </a:lnTo>
                <a:lnTo>
                  <a:pt x="13368" y="221851"/>
                </a:lnTo>
                <a:lnTo>
                  <a:pt x="9752" y="228140"/>
                </a:lnTo>
                <a:lnTo>
                  <a:pt x="7454" y="231151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491"/>
          <p:cNvSpPr/>
          <p:nvPr/>
        </p:nvSpPr>
        <p:spPr>
          <a:xfrm>
            <a:off x="5532120" y="1577340"/>
            <a:ext cx="94298" cy="162878"/>
          </a:xfrm>
          <a:custGeom>
            <a:avLst/>
            <a:gdLst/>
            <a:ahLst/>
            <a:cxnLst/>
            <a:rect l="0" t="0" r="0" b="0"/>
            <a:pathLst>
              <a:path w="94298" h="162878">
                <a:moveTo>
                  <a:pt x="0" y="0"/>
                </a:moveTo>
                <a:lnTo>
                  <a:pt x="9101" y="9101"/>
                </a:lnTo>
                <a:lnTo>
                  <a:pt x="12735" y="13687"/>
                </a:lnTo>
                <a:lnTo>
                  <a:pt x="16110" y="18650"/>
                </a:lnTo>
                <a:lnTo>
                  <a:pt x="19312" y="23863"/>
                </a:lnTo>
                <a:lnTo>
                  <a:pt x="21447" y="28291"/>
                </a:lnTo>
                <a:lnTo>
                  <a:pt x="22871" y="32196"/>
                </a:lnTo>
                <a:lnTo>
                  <a:pt x="23819" y="35751"/>
                </a:lnTo>
                <a:lnTo>
                  <a:pt x="25405" y="39074"/>
                </a:lnTo>
                <a:lnTo>
                  <a:pt x="27414" y="42242"/>
                </a:lnTo>
                <a:lnTo>
                  <a:pt x="29706" y="45306"/>
                </a:lnTo>
                <a:lnTo>
                  <a:pt x="33138" y="51159"/>
                </a:lnTo>
                <a:lnTo>
                  <a:pt x="37332" y="58871"/>
                </a:lnTo>
                <a:lnTo>
                  <a:pt x="42033" y="67822"/>
                </a:lnTo>
                <a:lnTo>
                  <a:pt x="45167" y="75694"/>
                </a:lnTo>
                <a:lnTo>
                  <a:pt x="47256" y="82848"/>
                </a:lnTo>
                <a:lnTo>
                  <a:pt x="48649" y="89522"/>
                </a:lnTo>
                <a:lnTo>
                  <a:pt x="50530" y="94924"/>
                </a:lnTo>
                <a:lnTo>
                  <a:pt x="52737" y="99477"/>
                </a:lnTo>
                <a:lnTo>
                  <a:pt x="55161" y="103465"/>
                </a:lnTo>
                <a:lnTo>
                  <a:pt x="57728" y="108029"/>
                </a:lnTo>
                <a:lnTo>
                  <a:pt x="63122" y="118180"/>
                </a:lnTo>
                <a:lnTo>
                  <a:pt x="64941" y="122602"/>
                </a:lnTo>
                <a:lnTo>
                  <a:pt x="66154" y="126502"/>
                </a:lnTo>
                <a:lnTo>
                  <a:pt x="66963" y="130055"/>
                </a:lnTo>
                <a:lnTo>
                  <a:pt x="68454" y="133375"/>
                </a:lnTo>
                <a:lnTo>
                  <a:pt x="70401" y="136542"/>
                </a:lnTo>
                <a:lnTo>
                  <a:pt x="72651" y="139605"/>
                </a:lnTo>
                <a:lnTo>
                  <a:pt x="75104" y="142600"/>
                </a:lnTo>
                <a:lnTo>
                  <a:pt x="77692" y="145549"/>
                </a:lnTo>
                <a:lnTo>
                  <a:pt x="80369" y="148468"/>
                </a:lnTo>
                <a:lnTo>
                  <a:pt x="85885" y="154250"/>
                </a:lnTo>
                <a:lnTo>
                  <a:pt x="94297" y="16287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492"/>
          <p:cNvSpPr/>
          <p:nvPr/>
        </p:nvSpPr>
        <p:spPr>
          <a:xfrm>
            <a:off x="5660707" y="1426674"/>
            <a:ext cx="574359" cy="322078"/>
          </a:xfrm>
          <a:custGeom>
            <a:avLst/>
            <a:gdLst/>
            <a:ahLst/>
            <a:cxnLst/>
            <a:rect l="0" t="0" r="0" b="0"/>
            <a:pathLst>
              <a:path w="574359" h="322078">
                <a:moveTo>
                  <a:pt x="0" y="142093"/>
                </a:moveTo>
                <a:lnTo>
                  <a:pt x="0" y="151195"/>
                </a:lnTo>
                <a:lnTo>
                  <a:pt x="2540" y="160743"/>
                </a:lnTo>
                <a:lnTo>
                  <a:pt x="4551" y="165956"/>
                </a:lnTo>
                <a:lnTo>
                  <a:pt x="6844" y="171337"/>
                </a:lnTo>
                <a:lnTo>
                  <a:pt x="11932" y="182395"/>
                </a:lnTo>
                <a:lnTo>
                  <a:pt x="14828" y="191120"/>
                </a:lnTo>
                <a:lnTo>
                  <a:pt x="15600" y="194780"/>
                </a:lnTo>
                <a:lnTo>
                  <a:pt x="28623" y="242847"/>
                </a:lnTo>
                <a:lnTo>
                  <a:pt x="30512" y="251172"/>
                </a:lnTo>
                <a:lnTo>
                  <a:pt x="31771" y="257675"/>
                </a:lnTo>
                <a:lnTo>
                  <a:pt x="33563" y="263915"/>
                </a:lnTo>
                <a:lnTo>
                  <a:pt x="35711" y="269980"/>
                </a:lnTo>
                <a:lnTo>
                  <a:pt x="38095" y="275929"/>
                </a:lnTo>
                <a:lnTo>
                  <a:pt x="40743" y="285078"/>
                </a:lnTo>
                <a:lnTo>
                  <a:pt x="42739" y="295735"/>
                </a:lnTo>
                <a:lnTo>
                  <a:pt x="42826" y="291651"/>
                </a:lnTo>
                <a:lnTo>
                  <a:pt x="41886" y="289423"/>
                </a:lnTo>
                <a:lnTo>
                  <a:pt x="36964" y="281737"/>
                </a:lnTo>
                <a:lnTo>
                  <a:pt x="35479" y="276230"/>
                </a:lnTo>
                <a:lnTo>
                  <a:pt x="37358" y="268067"/>
                </a:lnTo>
                <a:lnTo>
                  <a:pt x="40417" y="258089"/>
                </a:lnTo>
                <a:lnTo>
                  <a:pt x="41232" y="252761"/>
                </a:lnTo>
                <a:lnTo>
                  <a:pt x="41775" y="247304"/>
                </a:lnTo>
                <a:lnTo>
                  <a:pt x="44995" y="240809"/>
                </a:lnTo>
                <a:lnTo>
                  <a:pt x="49999" y="233621"/>
                </a:lnTo>
                <a:lnTo>
                  <a:pt x="56193" y="225972"/>
                </a:lnTo>
                <a:lnTo>
                  <a:pt x="62227" y="218015"/>
                </a:lnTo>
                <a:lnTo>
                  <a:pt x="74011" y="201553"/>
                </a:lnTo>
                <a:lnTo>
                  <a:pt x="79821" y="195068"/>
                </a:lnTo>
                <a:lnTo>
                  <a:pt x="91356" y="185323"/>
                </a:lnTo>
                <a:lnTo>
                  <a:pt x="100292" y="180356"/>
                </a:lnTo>
                <a:lnTo>
                  <a:pt x="107439" y="178149"/>
                </a:lnTo>
                <a:lnTo>
                  <a:pt x="122722" y="176616"/>
                </a:lnTo>
                <a:lnTo>
                  <a:pt x="124677" y="177491"/>
                </a:lnTo>
                <a:lnTo>
                  <a:pt x="125981" y="179026"/>
                </a:lnTo>
                <a:lnTo>
                  <a:pt x="126850" y="181003"/>
                </a:lnTo>
                <a:lnTo>
                  <a:pt x="132624" y="188335"/>
                </a:lnTo>
                <a:lnTo>
                  <a:pt x="140367" y="196540"/>
                </a:lnTo>
                <a:lnTo>
                  <a:pt x="142155" y="200299"/>
                </a:lnTo>
                <a:lnTo>
                  <a:pt x="144142" y="209555"/>
                </a:lnTo>
                <a:lnTo>
                  <a:pt x="144672" y="214690"/>
                </a:lnTo>
                <a:lnTo>
                  <a:pt x="145026" y="220019"/>
                </a:lnTo>
                <a:lnTo>
                  <a:pt x="145262" y="225476"/>
                </a:lnTo>
                <a:lnTo>
                  <a:pt x="146371" y="230067"/>
                </a:lnTo>
                <a:lnTo>
                  <a:pt x="150144" y="237707"/>
                </a:lnTo>
                <a:lnTo>
                  <a:pt x="152483" y="243936"/>
                </a:lnTo>
                <a:lnTo>
                  <a:pt x="154996" y="251898"/>
                </a:lnTo>
                <a:lnTo>
                  <a:pt x="157623" y="261017"/>
                </a:lnTo>
                <a:lnTo>
                  <a:pt x="160327" y="268048"/>
                </a:lnTo>
                <a:lnTo>
                  <a:pt x="163082" y="273688"/>
                </a:lnTo>
                <a:lnTo>
                  <a:pt x="168684" y="282495"/>
                </a:lnTo>
                <a:lnTo>
                  <a:pt x="174348" y="289584"/>
                </a:lnTo>
                <a:lnTo>
                  <a:pt x="182580" y="295910"/>
                </a:lnTo>
                <a:lnTo>
                  <a:pt x="195385" y="304826"/>
                </a:lnTo>
                <a:lnTo>
                  <a:pt x="198837" y="307732"/>
                </a:lnTo>
                <a:lnTo>
                  <a:pt x="212832" y="310960"/>
                </a:lnTo>
                <a:lnTo>
                  <a:pt x="229847" y="312395"/>
                </a:lnTo>
                <a:lnTo>
                  <a:pt x="243760" y="313033"/>
                </a:lnTo>
                <a:lnTo>
                  <a:pt x="256293" y="310776"/>
                </a:lnTo>
                <a:lnTo>
                  <a:pt x="274059" y="304151"/>
                </a:lnTo>
                <a:lnTo>
                  <a:pt x="286586" y="298891"/>
                </a:lnTo>
                <a:lnTo>
                  <a:pt x="301679" y="293379"/>
                </a:lnTo>
                <a:lnTo>
                  <a:pt x="307800" y="289622"/>
                </a:lnTo>
                <a:lnTo>
                  <a:pt x="317140" y="280369"/>
                </a:lnTo>
                <a:lnTo>
                  <a:pt x="329546" y="272447"/>
                </a:lnTo>
                <a:lnTo>
                  <a:pt x="336855" y="269000"/>
                </a:lnTo>
                <a:lnTo>
                  <a:pt x="342680" y="263845"/>
                </a:lnTo>
                <a:lnTo>
                  <a:pt x="347516" y="257551"/>
                </a:lnTo>
                <a:lnTo>
                  <a:pt x="351692" y="250498"/>
                </a:lnTo>
                <a:lnTo>
                  <a:pt x="355429" y="243890"/>
                </a:lnTo>
                <a:lnTo>
                  <a:pt x="362121" y="231469"/>
                </a:lnTo>
                <a:lnTo>
                  <a:pt x="365239" y="224537"/>
                </a:lnTo>
                <a:lnTo>
                  <a:pt x="368270" y="217058"/>
                </a:lnTo>
                <a:lnTo>
                  <a:pt x="371244" y="209215"/>
                </a:lnTo>
                <a:lnTo>
                  <a:pt x="373225" y="202081"/>
                </a:lnTo>
                <a:lnTo>
                  <a:pt x="374547" y="195420"/>
                </a:lnTo>
                <a:lnTo>
                  <a:pt x="375428" y="189074"/>
                </a:lnTo>
                <a:lnTo>
                  <a:pt x="381219" y="152838"/>
                </a:lnTo>
                <a:lnTo>
                  <a:pt x="382734" y="130207"/>
                </a:lnTo>
                <a:lnTo>
                  <a:pt x="383743" y="101784"/>
                </a:lnTo>
                <a:lnTo>
                  <a:pt x="384416" y="69500"/>
                </a:lnTo>
                <a:lnTo>
                  <a:pt x="383912" y="46073"/>
                </a:lnTo>
                <a:lnTo>
                  <a:pt x="382624" y="28550"/>
                </a:lnTo>
                <a:lnTo>
                  <a:pt x="380813" y="14962"/>
                </a:lnTo>
                <a:lnTo>
                  <a:pt x="379605" y="6857"/>
                </a:lnTo>
                <a:lnTo>
                  <a:pt x="378264" y="391"/>
                </a:lnTo>
                <a:lnTo>
                  <a:pt x="377906" y="0"/>
                </a:lnTo>
                <a:lnTo>
                  <a:pt x="377667" y="692"/>
                </a:lnTo>
                <a:lnTo>
                  <a:pt x="377331" y="8756"/>
                </a:lnTo>
                <a:lnTo>
                  <a:pt x="377284" y="13197"/>
                </a:lnTo>
                <a:lnTo>
                  <a:pt x="376300" y="19967"/>
                </a:lnTo>
                <a:lnTo>
                  <a:pt x="374692" y="28291"/>
                </a:lnTo>
                <a:lnTo>
                  <a:pt x="372667" y="37650"/>
                </a:lnTo>
                <a:lnTo>
                  <a:pt x="371317" y="48652"/>
                </a:lnTo>
                <a:lnTo>
                  <a:pt x="370417" y="60749"/>
                </a:lnTo>
                <a:lnTo>
                  <a:pt x="369817" y="73576"/>
                </a:lnTo>
                <a:lnTo>
                  <a:pt x="368465" y="86890"/>
                </a:lnTo>
                <a:lnTo>
                  <a:pt x="366611" y="100529"/>
                </a:lnTo>
                <a:lnTo>
                  <a:pt x="364422" y="114383"/>
                </a:lnTo>
                <a:lnTo>
                  <a:pt x="363916" y="127430"/>
                </a:lnTo>
                <a:lnTo>
                  <a:pt x="364531" y="139938"/>
                </a:lnTo>
                <a:lnTo>
                  <a:pt x="365892" y="152086"/>
                </a:lnTo>
                <a:lnTo>
                  <a:pt x="366801" y="162090"/>
                </a:lnTo>
                <a:lnTo>
                  <a:pt x="367407" y="170664"/>
                </a:lnTo>
                <a:lnTo>
                  <a:pt x="367810" y="178286"/>
                </a:lnTo>
                <a:lnTo>
                  <a:pt x="368259" y="194374"/>
                </a:lnTo>
                <a:lnTo>
                  <a:pt x="368378" y="202664"/>
                </a:lnTo>
                <a:lnTo>
                  <a:pt x="369411" y="212001"/>
                </a:lnTo>
                <a:lnTo>
                  <a:pt x="371051" y="222036"/>
                </a:lnTo>
                <a:lnTo>
                  <a:pt x="373097" y="232536"/>
                </a:lnTo>
                <a:lnTo>
                  <a:pt x="375414" y="241441"/>
                </a:lnTo>
                <a:lnTo>
                  <a:pt x="377911" y="249282"/>
                </a:lnTo>
                <a:lnTo>
                  <a:pt x="380529" y="256415"/>
                </a:lnTo>
                <a:lnTo>
                  <a:pt x="385130" y="264028"/>
                </a:lnTo>
                <a:lnTo>
                  <a:pt x="391056" y="271960"/>
                </a:lnTo>
                <a:lnTo>
                  <a:pt x="397864" y="280106"/>
                </a:lnTo>
                <a:lnTo>
                  <a:pt x="405261" y="288394"/>
                </a:lnTo>
                <a:lnTo>
                  <a:pt x="421098" y="305223"/>
                </a:lnTo>
                <a:lnTo>
                  <a:pt x="428370" y="310854"/>
                </a:lnTo>
                <a:lnTo>
                  <a:pt x="441529" y="317110"/>
                </a:lnTo>
                <a:lnTo>
                  <a:pt x="453728" y="319891"/>
                </a:lnTo>
                <a:lnTo>
                  <a:pt x="466452" y="321127"/>
                </a:lnTo>
                <a:lnTo>
                  <a:pt x="481632" y="321676"/>
                </a:lnTo>
                <a:lnTo>
                  <a:pt x="507816" y="322029"/>
                </a:lnTo>
                <a:lnTo>
                  <a:pt x="519702" y="322077"/>
                </a:lnTo>
                <a:lnTo>
                  <a:pt x="531333" y="319558"/>
                </a:lnTo>
                <a:lnTo>
                  <a:pt x="541901" y="315264"/>
                </a:lnTo>
                <a:lnTo>
                  <a:pt x="553205" y="307491"/>
                </a:lnTo>
                <a:lnTo>
                  <a:pt x="556446" y="304746"/>
                </a:lnTo>
                <a:lnTo>
                  <a:pt x="574358" y="28782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493"/>
          <p:cNvSpPr/>
          <p:nvPr/>
        </p:nvSpPr>
        <p:spPr>
          <a:xfrm>
            <a:off x="5892165" y="1492116"/>
            <a:ext cx="394336" cy="59507"/>
          </a:xfrm>
          <a:custGeom>
            <a:avLst/>
            <a:gdLst/>
            <a:ahLst/>
            <a:cxnLst/>
            <a:rect l="0" t="0" r="0" b="0"/>
            <a:pathLst>
              <a:path w="394336" h="59507">
                <a:moveTo>
                  <a:pt x="0" y="59506"/>
                </a:moveTo>
                <a:lnTo>
                  <a:pt x="9101" y="50404"/>
                </a:lnTo>
                <a:lnTo>
                  <a:pt x="13688" y="47723"/>
                </a:lnTo>
                <a:lnTo>
                  <a:pt x="18650" y="45936"/>
                </a:lnTo>
                <a:lnTo>
                  <a:pt x="23863" y="44744"/>
                </a:lnTo>
                <a:lnTo>
                  <a:pt x="30196" y="42997"/>
                </a:lnTo>
                <a:lnTo>
                  <a:pt x="53714" y="35988"/>
                </a:lnTo>
                <a:lnTo>
                  <a:pt x="84389" y="27878"/>
                </a:lnTo>
                <a:lnTo>
                  <a:pt x="106403" y="22272"/>
                </a:lnTo>
                <a:lnTo>
                  <a:pt x="123323" y="19443"/>
                </a:lnTo>
                <a:lnTo>
                  <a:pt x="144128" y="16605"/>
                </a:lnTo>
                <a:lnTo>
                  <a:pt x="167523" y="13760"/>
                </a:lnTo>
                <a:lnTo>
                  <a:pt x="226537" y="8060"/>
                </a:lnTo>
                <a:lnTo>
                  <a:pt x="284516" y="3303"/>
                </a:lnTo>
                <a:lnTo>
                  <a:pt x="319808" y="1190"/>
                </a:lnTo>
                <a:lnTo>
                  <a:pt x="345020" y="250"/>
                </a:lnTo>
                <a:lnTo>
                  <a:pt x="355743" y="0"/>
                </a:lnTo>
                <a:lnTo>
                  <a:pt x="364797" y="785"/>
                </a:lnTo>
                <a:lnTo>
                  <a:pt x="372738" y="2261"/>
                </a:lnTo>
                <a:lnTo>
                  <a:pt x="394335" y="807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494"/>
          <p:cNvSpPr/>
          <p:nvPr/>
        </p:nvSpPr>
        <p:spPr>
          <a:xfrm>
            <a:off x="6372225" y="1563919"/>
            <a:ext cx="257176" cy="21994"/>
          </a:xfrm>
          <a:custGeom>
            <a:avLst/>
            <a:gdLst/>
            <a:ahLst/>
            <a:cxnLst/>
            <a:rect l="0" t="0" r="0" b="0"/>
            <a:pathLst>
              <a:path w="257176" h="21994">
                <a:moveTo>
                  <a:pt x="0" y="21993"/>
                </a:moveTo>
                <a:lnTo>
                  <a:pt x="18203" y="17442"/>
                </a:lnTo>
                <a:lnTo>
                  <a:pt x="31185" y="15149"/>
                </a:lnTo>
                <a:lnTo>
                  <a:pt x="65930" y="10061"/>
                </a:lnTo>
                <a:lnTo>
                  <a:pt x="81101" y="8324"/>
                </a:lnTo>
                <a:lnTo>
                  <a:pt x="94072" y="7165"/>
                </a:lnTo>
                <a:lnTo>
                  <a:pt x="105577" y="6393"/>
                </a:lnTo>
                <a:lnTo>
                  <a:pt x="117057" y="5878"/>
                </a:lnTo>
                <a:lnTo>
                  <a:pt x="139973" y="5306"/>
                </a:lnTo>
                <a:lnTo>
                  <a:pt x="152370" y="4201"/>
                </a:lnTo>
                <a:lnTo>
                  <a:pt x="165397" y="2511"/>
                </a:lnTo>
                <a:lnTo>
                  <a:pt x="178844" y="433"/>
                </a:lnTo>
                <a:lnTo>
                  <a:pt x="191620" y="0"/>
                </a:lnTo>
                <a:lnTo>
                  <a:pt x="203947" y="663"/>
                </a:lnTo>
                <a:lnTo>
                  <a:pt x="215974" y="2058"/>
                </a:lnTo>
                <a:lnTo>
                  <a:pt x="225898" y="2988"/>
                </a:lnTo>
                <a:lnTo>
                  <a:pt x="234419" y="3608"/>
                </a:lnTo>
                <a:lnTo>
                  <a:pt x="257175" y="484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495"/>
          <p:cNvSpPr/>
          <p:nvPr/>
        </p:nvSpPr>
        <p:spPr>
          <a:xfrm>
            <a:off x="6406515" y="1611630"/>
            <a:ext cx="274320" cy="50244"/>
          </a:xfrm>
          <a:custGeom>
            <a:avLst/>
            <a:gdLst/>
            <a:ahLst/>
            <a:cxnLst/>
            <a:rect l="0" t="0" r="0" b="0"/>
            <a:pathLst>
              <a:path w="274320" h="50244">
                <a:moveTo>
                  <a:pt x="0" y="42862"/>
                </a:moveTo>
                <a:lnTo>
                  <a:pt x="0" y="47413"/>
                </a:lnTo>
                <a:lnTo>
                  <a:pt x="1905" y="48753"/>
                </a:lnTo>
                <a:lnTo>
                  <a:pt x="9101" y="50243"/>
                </a:lnTo>
                <a:lnTo>
                  <a:pt x="16545" y="49688"/>
                </a:lnTo>
                <a:lnTo>
                  <a:pt x="26270" y="48365"/>
                </a:lnTo>
                <a:lnTo>
                  <a:pt x="37516" y="46531"/>
                </a:lnTo>
                <a:lnTo>
                  <a:pt x="47870" y="45308"/>
                </a:lnTo>
                <a:lnTo>
                  <a:pt x="57631" y="44492"/>
                </a:lnTo>
                <a:lnTo>
                  <a:pt x="66996" y="43949"/>
                </a:lnTo>
                <a:lnTo>
                  <a:pt x="77048" y="42634"/>
                </a:lnTo>
                <a:lnTo>
                  <a:pt x="87561" y="40805"/>
                </a:lnTo>
                <a:lnTo>
                  <a:pt x="98379" y="38633"/>
                </a:lnTo>
                <a:lnTo>
                  <a:pt x="128179" y="33680"/>
                </a:lnTo>
                <a:lnTo>
                  <a:pt x="145460" y="31026"/>
                </a:lnTo>
                <a:lnTo>
                  <a:pt x="159838" y="28304"/>
                </a:lnTo>
                <a:lnTo>
                  <a:pt x="172281" y="25536"/>
                </a:lnTo>
                <a:lnTo>
                  <a:pt x="183434" y="22739"/>
                </a:lnTo>
                <a:lnTo>
                  <a:pt x="194679" y="20874"/>
                </a:lnTo>
                <a:lnTo>
                  <a:pt x="205986" y="19631"/>
                </a:lnTo>
                <a:lnTo>
                  <a:pt x="217334" y="18802"/>
                </a:lnTo>
                <a:lnTo>
                  <a:pt x="227757" y="17297"/>
                </a:lnTo>
                <a:lnTo>
                  <a:pt x="237563" y="15341"/>
                </a:lnTo>
                <a:lnTo>
                  <a:pt x="27431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496"/>
          <p:cNvSpPr/>
          <p:nvPr/>
        </p:nvSpPr>
        <p:spPr>
          <a:xfrm>
            <a:off x="6895147" y="1423035"/>
            <a:ext cx="94298" cy="222886"/>
          </a:xfrm>
          <a:custGeom>
            <a:avLst/>
            <a:gdLst/>
            <a:ahLst/>
            <a:cxnLst/>
            <a:rect l="0" t="0" r="0" b="0"/>
            <a:pathLst>
              <a:path w="94298" h="222886">
                <a:moveTo>
                  <a:pt x="0" y="0"/>
                </a:moveTo>
                <a:lnTo>
                  <a:pt x="4551" y="9101"/>
                </a:lnTo>
                <a:lnTo>
                  <a:pt x="5892" y="13687"/>
                </a:lnTo>
                <a:lnTo>
                  <a:pt x="6785" y="18650"/>
                </a:lnTo>
                <a:lnTo>
                  <a:pt x="7381" y="23863"/>
                </a:lnTo>
                <a:lnTo>
                  <a:pt x="8731" y="29244"/>
                </a:lnTo>
                <a:lnTo>
                  <a:pt x="10583" y="34736"/>
                </a:lnTo>
                <a:lnTo>
                  <a:pt x="12771" y="40302"/>
                </a:lnTo>
                <a:lnTo>
                  <a:pt x="14229" y="45918"/>
                </a:lnTo>
                <a:lnTo>
                  <a:pt x="15201" y="51567"/>
                </a:lnTo>
                <a:lnTo>
                  <a:pt x="15849" y="57238"/>
                </a:lnTo>
                <a:lnTo>
                  <a:pt x="17234" y="61971"/>
                </a:lnTo>
                <a:lnTo>
                  <a:pt x="19110" y="66079"/>
                </a:lnTo>
                <a:lnTo>
                  <a:pt x="21312" y="69770"/>
                </a:lnTo>
                <a:lnTo>
                  <a:pt x="23733" y="74136"/>
                </a:lnTo>
                <a:lnTo>
                  <a:pt x="28963" y="84066"/>
                </a:lnTo>
                <a:lnTo>
                  <a:pt x="31691" y="91287"/>
                </a:lnTo>
                <a:lnTo>
                  <a:pt x="34463" y="99910"/>
                </a:lnTo>
                <a:lnTo>
                  <a:pt x="37263" y="109469"/>
                </a:lnTo>
                <a:lnTo>
                  <a:pt x="40082" y="116794"/>
                </a:lnTo>
                <a:lnTo>
                  <a:pt x="42914" y="122630"/>
                </a:lnTo>
                <a:lnTo>
                  <a:pt x="45754" y="127473"/>
                </a:lnTo>
                <a:lnTo>
                  <a:pt x="53990" y="143015"/>
                </a:lnTo>
                <a:lnTo>
                  <a:pt x="58854" y="152493"/>
                </a:lnTo>
                <a:lnTo>
                  <a:pt x="63048" y="161669"/>
                </a:lnTo>
                <a:lnTo>
                  <a:pt x="66797" y="170644"/>
                </a:lnTo>
                <a:lnTo>
                  <a:pt x="70248" y="179485"/>
                </a:lnTo>
                <a:lnTo>
                  <a:pt x="73502" y="186332"/>
                </a:lnTo>
                <a:lnTo>
                  <a:pt x="76624" y="191848"/>
                </a:lnTo>
                <a:lnTo>
                  <a:pt x="79658" y="196479"/>
                </a:lnTo>
                <a:lnTo>
                  <a:pt x="82633" y="200518"/>
                </a:lnTo>
                <a:lnTo>
                  <a:pt x="85568" y="204164"/>
                </a:lnTo>
                <a:lnTo>
                  <a:pt x="88478" y="207547"/>
                </a:lnTo>
                <a:lnTo>
                  <a:pt x="90418" y="210754"/>
                </a:lnTo>
                <a:lnTo>
                  <a:pt x="91711" y="213845"/>
                </a:lnTo>
                <a:lnTo>
                  <a:pt x="94297" y="22288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497"/>
          <p:cNvSpPr/>
          <p:nvPr/>
        </p:nvSpPr>
        <p:spPr>
          <a:xfrm>
            <a:off x="7058025" y="1397317"/>
            <a:ext cx="128588" cy="445771"/>
          </a:xfrm>
          <a:custGeom>
            <a:avLst/>
            <a:gdLst/>
            <a:ahLst/>
            <a:cxnLst/>
            <a:rect l="0" t="0" r="0" b="0"/>
            <a:pathLst>
              <a:path w="128588" h="445771">
                <a:moveTo>
                  <a:pt x="128587" y="0"/>
                </a:moveTo>
                <a:lnTo>
                  <a:pt x="124036" y="13652"/>
                </a:lnTo>
                <a:lnTo>
                  <a:pt x="112104" y="53999"/>
                </a:lnTo>
                <a:lnTo>
                  <a:pt x="108074" y="66479"/>
                </a:lnTo>
                <a:lnTo>
                  <a:pt x="104434" y="76704"/>
                </a:lnTo>
                <a:lnTo>
                  <a:pt x="101055" y="85426"/>
                </a:lnTo>
                <a:lnTo>
                  <a:pt x="97849" y="95051"/>
                </a:lnTo>
                <a:lnTo>
                  <a:pt x="94760" y="105277"/>
                </a:lnTo>
                <a:lnTo>
                  <a:pt x="91748" y="115905"/>
                </a:lnTo>
                <a:lnTo>
                  <a:pt x="83322" y="142953"/>
                </a:lnTo>
                <a:lnTo>
                  <a:pt x="78408" y="158167"/>
                </a:lnTo>
                <a:lnTo>
                  <a:pt x="74179" y="172120"/>
                </a:lnTo>
                <a:lnTo>
                  <a:pt x="66941" y="197783"/>
                </a:lnTo>
                <a:lnTo>
                  <a:pt x="57511" y="233651"/>
                </a:lnTo>
                <a:lnTo>
                  <a:pt x="53580" y="247207"/>
                </a:lnTo>
                <a:lnTo>
                  <a:pt x="39899" y="290734"/>
                </a:lnTo>
                <a:lnTo>
                  <a:pt x="23222" y="341675"/>
                </a:lnTo>
                <a:lnTo>
                  <a:pt x="20244" y="352561"/>
                </a:lnTo>
                <a:lnTo>
                  <a:pt x="17305" y="364581"/>
                </a:lnTo>
                <a:lnTo>
                  <a:pt x="14395" y="377356"/>
                </a:lnTo>
                <a:lnTo>
                  <a:pt x="12454" y="387778"/>
                </a:lnTo>
                <a:lnTo>
                  <a:pt x="11160" y="396632"/>
                </a:lnTo>
                <a:lnTo>
                  <a:pt x="10297" y="404438"/>
                </a:lnTo>
                <a:lnTo>
                  <a:pt x="6799" y="418193"/>
                </a:lnTo>
                <a:lnTo>
                  <a:pt x="3022" y="429704"/>
                </a:lnTo>
                <a:lnTo>
                  <a:pt x="2014" y="434107"/>
                </a:lnTo>
                <a:lnTo>
                  <a:pt x="0" y="44577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498"/>
          <p:cNvSpPr/>
          <p:nvPr/>
        </p:nvSpPr>
        <p:spPr>
          <a:xfrm>
            <a:off x="7143750" y="1681794"/>
            <a:ext cx="385763" cy="163412"/>
          </a:xfrm>
          <a:custGeom>
            <a:avLst/>
            <a:gdLst/>
            <a:ahLst/>
            <a:cxnLst/>
            <a:rect l="0" t="0" r="0" b="0"/>
            <a:pathLst>
              <a:path w="385763" h="163412">
                <a:moveTo>
                  <a:pt x="0" y="32706"/>
                </a:moveTo>
                <a:lnTo>
                  <a:pt x="11931" y="20774"/>
                </a:lnTo>
                <a:lnTo>
                  <a:pt x="15574" y="19036"/>
                </a:lnTo>
                <a:lnTo>
                  <a:pt x="24701" y="17105"/>
                </a:lnTo>
                <a:lnTo>
                  <a:pt x="31708" y="15638"/>
                </a:lnTo>
                <a:lnTo>
                  <a:pt x="49652" y="11467"/>
                </a:lnTo>
                <a:lnTo>
                  <a:pt x="62628" y="9022"/>
                </a:lnTo>
                <a:lnTo>
                  <a:pt x="94827" y="3764"/>
                </a:lnTo>
                <a:lnTo>
                  <a:pt x="107986" y="1981"/>
                </a:lnTo>
                <a:lnTo>
                  <a:pt x="118663" y="793"/>
                </a:lnTo>
                <a:lnTo>
                  <a:pt x="127686" y="0"/>
                </a:lnTo>
                <a:lnTo>
                  <a:pt x="135607" y="425"/>
                </a:lnTo>
                <a:lnTo>
                  <a:pt x="142792" y="1660"/>
                </a:lnTo>
                <a:lnTo>
                  <a:pt x="149486" y="3436"/>
                </a:lnTo>
                <a:lnTo>
                  <a:pt x="159467" y="7949"/>
                </a:lnTo>
                <a:lnTo>
                  <a:pt x="163460" y="10487"/>
                </a:lnTo>
                <a:lnTo>
                  <a:pt x="167076" y="13130"/>
                </a:lnTo>
                <a:lnTo>
                  <a:pt x="170439" y="15845"/>
                </a:lnTo>
                <a:lnTo>
                  <a:pt x="173633" y="18608"/>
                </a:lnTo>
                <a:lnTo>
                  <a:pt x="175763" y="21402"/>
                </a:lnTo>
                <a:lnTo>
                  <a:pt x="177183" y="24217"/>
                </a:lnTo>
                <a:lnTo>
                  <a:pt x="178130" y="27047"/>
                </a:lnTo>
                <a:lnTo>
                  <a:pt x="178761" y="30838"/>
                </a:lnTo>
                <a:lnTo>
                  <a:pt x="179182" y="35270"/>
                </a:lnTo>
                <a:lnTo>
                  <a:pt x="179461" y="40131"/>
                </a:lnTo>
                <a:lnTo>
                  <a:pt x="178696" y="45276"/>
                </a:lnTo>
                <a:lnTo>
                  <a:pt x="177233" y="50611"/>
                </a:lnTo>
                <a:lnTo>
                  <a:pt x="175306" y="56072"/>
                </a:lnTo>
                <a:lnTo>
                  <a:pt x="172115" y="61618"/>
                </a:lnTo>
                <a:lnTo>
                  <a:pt x="168084" y="67221"/>
                </a:lnTo>
                <a:lnTo>
                  <a:pt x="163490" y="72861"/>
                </a:lnTo>
                <a:lnTo>
                  <a:pt x="154713" y="80431"/>
                </a:lnTo>
                <a:lnTo>
                  <a:pt x="143147" y="89287"/>
                </a:lnTo>
                <a:lnTo>
                  <a:pt x="129721" y="99002"/>
                </a:lnTo>
                <a:lnTo>
                  <a:pt x="118866" y="107383"/>
                </a:lnTo>
                <a:lnTo>
                  <a:pt x="109724" y="114875"/>
                </a:lnTo>
                <a:lnTo>
                  <a:pt x="101724" y="121775"/>
                </a:lnTo>
                <a:lnTo>
                  <a:pt x="93533" y="129233"/>
                </a:lnTo>
                <a:lnTo>
                  <a:pt x="70259" y="151476"/>
                </a:lnTo>
                <a:lnTo>
                  <a:pt x="58387" y="163041"/>
                </a:lnTo>
                <a:lnTo>
                  <a:pt x="57975" y="163411"/>
                </a:lnTo>
                <a:lnTo>
                  <a:pt x="58652" y="162705"/>
                </a:lnTo>
                <a:lnTo>
                  <a:pt x="60056" y="162234"/>
                </a:lnTo>
                <a:lnTo>
                  <a:pt x="64156" y="161711"/>
                </a:lnTo>
                <a:lnTo>
                  <a:pt x="71694" y="158939"/>
                </a:lnTo>
                <a:lnTo>
                  <a:pt x="76371" y="156866"/>
                </a:lnTo>
                <a:lnTo>
                  <a:pt x="86156" y="151674"/>
                </a:lnTo>
                <a:lnTo>
                  <a:pt x="114809" y="135746"/>
                </a:lnTo>
                <a:lnTo>
                  <a:pt x="129879" y="128069"/>
                </a:lnTo>
                <a:lnTo>
                  <a:pt x="144688" y="121046"/>
                </a:lnTo>
                <a:lnTo>
                  <a:pt x="159324" y="114459"/>
                </a:lnTo>
                <a:lnTo>
                  <a:pt x="174796" y="109115"/>
                </a:lnTo>
                <a:lnTo>
                  <a:pt x="190826" y="104601"/>
                </a:lnTo>
                <a:lnTo>
                  <a:pt x="207226" y="100638"/>
                </a:lnTo>
                <a:lnTo>
                  <a:pt x="222923" y="96091"/>
                </a:lnTo>
                <a:lnTo>
                  <a:pt x="238151" y="91155"/>
                </a:lnTo>
                <a:lnTo>
                  <a:pt x="253065" y="85960"/>
                </a:lnTo>
                <a:lnTo>
                  <a:pt x="271579" y="80591"/>
                </a:lnTo>
                <a:lnTo>
                  <a:pt x="292496" y="75107"/>
                </a:lnTo>
                <a:lnTo>
                  <a:pt x="315012" y="69545"/>
                </a:lnTo>
                <a:lnTo>
                  <a:pt x="332880" y="65838"/>
                </a:lnTo>
                <a:lnTo>
                  <a:pt x="347650" y="63366"/>
                </a:lnTo>
                <a:lnTo>
                  <a:pt x="385762" y="5842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9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1033</Words>
  <Application>Microsoft Office PowerPoint</Application>
  <PresentationFormat>On-screen Show (4:3)</PresentationFormat>
  <Paragraphs>210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Chapter 2 Review</vt:lpstr>
      <vt:lpstr>2.3 Pages 118-123, #8-30</vt:lpstr>
      <vt:lpstr>2.3 Pages 118-123, #82-98</vt:lpstr>
      <vt:lpstr>2.4: page 134-139 #2-22, 44, 86, 88, 98</vt:lpstr>
      <vt:lpstr>2.5: Page 152-155 #7-22, 40-58 even, 71-82</vt:lpstr>
      <vt:lpstr>2.5 continued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Ameena</dc:creator>
  <cp:lastModifiedBy>Ameena</cp:lastModifiedBy>
  <cp:revision>11</cp:revision>
  <dcterms:created xsi:type="dcterms:W3CDTF">2010-01-20T17:36:44Z</dcterms:created>
  <dcterms:modified xsi:type="dcterms:W3CDTF">2010-01-20T19:58:23Z</dcterms:modified>
</cp:coreProperties>
</file>